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Lst>
  <p:notesMasterIdLst>
    <p:notesMasterId r:id="rId15"/>
  </p:notesMasterIdLst>
  <p:sldIdLst>
    <p:sldId id="284" r:id="rId4"/>
    <p:sldId id="286" r:id="rId5"/>
    <p:sldId id="267" r:id="rId6"/>
    <p:sldId id="303" r:id="rId7"/>
    <p:sldId id="305" r:id="rId8"/>
    <p:sldId id="320" r:id="rId9"/>
    <p:sldId id="306" r:id="rId10"/>
    <p:sldId id="317" r:id="rId11"/>
    <p:sldId id="319" r:id="rId12"/>
    <p:sldId id="272" r:id="rId13"/>
    <p:sldId id="299" r:id="rId14"/>
  </p:sldIdLst>
  <p:sldSz cx="12192000" cy="6858000"/>
  <p:notesSz cx="7104063"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99"/>
    <a:srgbClr val="FFFF00"/>
    <a:srgbClr val="A8BD3A"/>
    <a:srgbClr val="FF0000"/>
    <a:srgbClr val="0DCBFF"/>
    <a:srgbClr val="003D59"/>
    <a:srgbClr val="77872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503" autoAdjust="0"/>
    <p:restoredTop sz="74828" autoAdjust="0"/>
  </p:normalViewPr>
  <p:slideViewPr>
    <p:cSldViewPr snapToGrid="0">
      <p:cViewPr>
        <p:scale>
          <a:sx n="75" d="100"/>
          <a:sy n="75" d="100"/>
        </p:scale>
        <p:origin x="-1044"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l-NL"/>
          </a:p>
        </p:txBody>
      </p:sp>
      <p:sp>
        <p:nvSpPr>
          <p:cNvPr id="3" name="Tijdelijke aanduiding voo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895F53FB-687A-4D71-8CB2-DF089C42C5E6}" type="datetimeFigureOut">
              <a:rPr lang="nl-NL" smtClean="0"/>
              <a:t>1-4-2021</a:t>
            </a:fld>
            <a:endParaRPr lang="nl-NL"/>
          </a:p>
        </p:txBody>
      </p:sp>
      <p:sp>
        <p:nvSpPr>
          <p:cNvPr id="4" name="Tijdelijke aanduiding voor dia-afbeelding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nl-NL"/>
          </a:p>
        </p:txBody>
      </p:sp>
      <p:sp>
        <p:nvSpPr>
          <p:cNvPr id="5" name="Tijdelijke aanduiding voor notiti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98FFA28D-2607-4FE3-A1C0-F19D870924AF}" type="slidenum">
              <a:rPr lang="nl-NL" smtClean="0"/>
              <a:t>‹#›</a:t>
            </a:fld>
            <a:endParaRPr lang="nl-NL"/>
          </a:p>
        </p:txBody>
      </p:sp>
    </p:spTree>
    <p:extLst>
      <p:ext uri="{BB962C8B-B14F-4D97-AF65-F5344CB8AC3E}">
        <p14:creationId xmlns:p14="http://schemas.microsoft.com/office/powerpoint/2010/main" val="1080581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8FFA28D-2607-4FE3-A1C0-F19D870924AF}" type="slidenum">
              <a:rPr lang="nl-NL" smtClean="0"/>
              <a:t>1</a:t>
            </a:fld>
            <a:endParaRPr lang="nl-NL"/>
          </a:p>
        </p:txBody>
      </p:sp>
    </p:spTree>
    <p:extLst>
      <p:ext uri="{BB962C8B-B14F-4D97-AF65-F5344CB8AC3E}">
        <p14:creationId xmlns:p14="http://schemas.microsoft.com/office/powerpoint/2010/main" val="2771692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600" dirty="0"/>
          </a:p>
        </p:txBody>
      </p:sp>
      <p:sp>
        <p:nvSpPr>
          <p:cNvPr id="4" name="Slide Number Placeholder 3"/>
          <p:cNvSpPr>
            <a:spLocks noGrp="1"/>
          </p:cNvSpPr>
          <p:nvPr>
            <p:ph type="sldNum" sz="quarter" idx="10"/>
          </p:nvPr>
        </p:nvSpPr>
        <p:spPr/>
        <p:txBody>
          <a:bodyPr/>
          <a:lstStyle/>
          <a:p>
            <a:fld id="{98FFA28D-2607-4FE3-A1C0-F19D870924AF}" type="slidenum">
              <a:rPr lang="nl-NL" smtClean="0"/>
              <a:t>10</a:t>
            </a:fld>
            <a:endParaRPr lang="nl-NL"/>
          </a:p>
        </p:txBody>
      </p:sp>
    </p:spTree>
    <p:extLst>
      <p:ext uri="{BB962C8B-B14F-4D97-AF65-F5344CB8AC3E}">
        <p14:creationId xmlns:p14="http://schemas.microsoft.com/office/powerpoint/2010/main" val="625704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600" dirty="0"/>
          </a:p>
        </p:txBody>
      </p:sp>
      <p:sp>
        <p:nvSpPr>
          <p:cNvPr id="4" name="Slide Number Placeholder 3"/>
          <p:cNvSpPr>
            <a:spLocks noGrp="1"/>
          </p:cNvSpPr>
          <p:nvPr>
            <p:ph type="sldNum" sz="quarter" idx="10"/>
          </p:nvPr>
        </p:nvSpPr>
        <p:spPr/>
        <p:txBody>
          <a:bodyPr/>
          <a:lstStyle/>
          <a:p>
            <a:fld id="{98FFA28D-2607-4FE3-A1C0-F19D870924AF}" type="slidenum">
              <a:rPr lang="nl-NL" smtClean="0"/>
              <a:t>11</a:t>
            </a:fld>
            <a:endParaRPr lang="nl-NL"/>
          </a:p>
        </p:txBody>
      </p:sp>
    </p:spTree>
    <p:extLst>
      <p:ext uri="{BB962C8B-B14F-4D97-AF65-F5344CB8AC3E}">
        <p14:creationId xmlns:p14="http://schemas.microsoft.com/office/powerpoint/2010/main" val="83997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98FFA28D-2607-4FE3-A1C0-F19D870924AF}" type="slidenum">
              <a:rPr lang="nl-NL" smtClean="0"/>
              <a:t>2</a:t>
            </a:fld>
            <a:endParaRPr lang="nl-NL"/>
          </a:p>
        </p:txBody>
      </p:sp>
    </p:spTree>
    <p:extLst>
      <p:ext uri="{BB962C8B-B14F-4D97-AF65-F5344CB8AC3E}">
        <p14:creationId xmlns:p14="http://schemas.microsoft.com/office/powerpoint/2010/main" val="323889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2600" dirty="0"/>
          </a:p>
        </p:txBody>
      </p:sp>
      <p:sp>
        <p:nvSpPr>
          <p:cNvPr id="4" name="Slide Number Placeholder 3"/>
          <p:cNvSpPr>
            <a:spLocks noGrp="1"/>
          </p:cNvSpPr>
          <p:nvPr>
            <p:ph type="sldNum" sz="quarter" idx="10"/>
          </p:nvPr>
        </p:nvSpPr>
        <p:spPr/>
        <p:txBody>
          <a:bodyPr/>
          <a:lstStyle/>
          <a:p>
            <a:fld id="{98FFA28D-2607-4FE3-A1C0-F19D870924AF}" type="slidenum">
              <a:rPr lang="nl-NL" smtClean="0"/>
              <a:t>3</a:t>
            </a:fld>
            <a:endParaRPr lang="nl-NL"/>
          </a:p>
        </p:txBody>
      </p:sp>
    </p:spTree>
    <p:extLst>
      <p:ext uri="{BB962C8B-B14F-4D97-AF65-F5344CB8AC3E}">
        <p14:creationId xmlns:p14="http://schemas.microsoft.com/office/powerpoint/2010/main" val="302291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en-US" sz="2600" dirty="0"/>
          </a:p>
        </p:txBody>
      </p:sp>
      <p:sp>
        <p:nvSpPr>
          <p:cNvPr id="4" name="Slide Number Placeholder 3"/>
          <p:cNvSpPr>
            <a:spLocks noGrp="1"/>
          </p:cNvSpPr>
          <p:nvPr>
            <p:ph type="sldNum" sz="quarter" idx="10"/>
          </p:nvPr>
        </p:nvSpPr>
        <p:spPr/>
        <p:txBody>
          <a:bodyPr/>
          <a:lstStyle/>
          <a:p>
            <a:fld id="{98FFA28D-2607-4FE3-A1C0-F19D870924AF}" type="slidenum">
              <a:rPr lang="nl-NL" smtClean="0"/>
              <a:t>4</a:t>
            </a:fld>
            <a:endParaRPr lang="nl-NL"/>
          </a:p>
        </p:txBody>
      </p:sp>
    </p:spTree>
    <p:extLst>
      <p:ext uri="{BB962C8B-B14F-4D97-AF65-F5344CB8AC3E}">
        <p14:creationId xmlns:p14="http://schemas.microsoft.com/office/powerpoint/2010/main" val="385964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en-US" sz="2600" dirty="0"/>
          </a:p>
        </p:txBody>
      </p:sp>
      <p:sp>
        <p:nvSpPr>
          <p:cNvPr id="4" name="Slide Number Placeholder 3"/>
          <p:cNvSpPr>
            <a:spLocks noGrp="1"/>
          </p:cNvSpPr>
          <p:nvPr>
            <p:ph type="sldNum" sz="quarter" idx="10"/>
          </p:nvPr>
        </p:nvSpPr>
        <p:spPr/>
        <p:txBody>
          <a:bodyPr/>
          <a:lstStyle/>
          <a:p>
            <a:fld id="{98FFA28D-2607-4FE3-A1C0-F19D870924AF}" type="slidenum">
              <a:rPr lang="nl-NL" smtClean="0"/>
              <a:t>5</a:t>
            </a:fld>
            <a:endParaRPr lang="nl-NL"/>
          </a:p>
        </p:txBody>
      </p:sp>
    </p:spTree>
    <p:extLst>
      <p:ext uri="{BB962C8B-B14F-4D97-AF65-F5344CB8AC3E}">
        <p14:creationId xmlns:p14="http://schemas.microsoft.com/office/powerpoint/2010/main" val="393056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2600" dirty="0"/>
          </a:p>
        </p:txBody>
      </p:sp>
      <p:sp>
        <p:nvSpPr>
          <p:cNvPr id="4" name="Slide Number Placeholder 3"/>
          <p:cNvSpPr>
            <a:spLocks noGrp="1"/>
          </p:cNvSpPr>
          <p:nvPr>
            <p:ph type="sldNum" sz="quarter" idx="10"/>
          </p:nvPr>
        </p:nvSpPr>
        <p:spPr/>
        <p:txBody>
          <a:bodyPr/>
          <a:lstStyle/>
          <a:p>
            <a:fld id="{98FFA28D-2607-4FE3-A1C0-F19D870924AF}" type="slidenum">
              <a:rPr lang="nl-NL" smtClean="0"/>
              <a:t>6</a:t>
            </a:fld>
            <a:endParaRPr lang="nl-NL"/>
          </a:p>
        </p:txBody>
      </p:sp>
    </p:spTree>
    <p:extLst>
      <p:ext uri="{BB962C8B-B14F-4D97-AF65-F5344CB8AC3E}">
        <p14:creationId xmlns:p14="http://schemas.microsoft.com/office/powerpoint/2010/main" val="3106172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2600" dirty="0"/>
          </a:p>
        </p:txBody>
      </p:sp>
      <p:sp>
        <p:nvSpPr>
          <p:cNvPr id="4" name="Slide Number Placeholder 3"/>
          <p:cNvSpPr>
            <a:spLocks noGrp="1"/>
          </p:cNvSpPr>
          <p:nvPr>
            <p:ph type="sldNum" sz="quarter" idx="10"/>
          </p:nvPr>
        </p:nvSpPr>
        <p:spPr/>
        <p:txBody>
          <a:bodyPr/>
          <a:lstStyle/>
          <a:p>
            <a:fld id="{98FFA28D-2607-4FE3-A1C0-F19D870924AF}" type="slidenum">
              <a:rPr lang="nl-NL" smtClean="0"/>
              <a:t>7</a:t>
            </a:fld>
            <a:endParaRPr lang="nl-NL"/>
          </a:p>
        </p:txBody>
      </p:sp>
    </p:spTree>
    <p:extLst>
      <p:ext uri="{BB962C8B-B14F-4D97-AF65-F5344CB8AC3E}">
        <p14:creationId xmlns:p14="http://schemas.microsoft.com/office/powerpoint/2010/main" val="3106172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2600" dirty="0"/>
          </a:p>
        </p:txBody>
      </p:sp>
      <p:sp>
        <p:nvSpPr>
          <p:cNvPr id="4" name="Slide Number Placeholder 3"/>
          <p:cNvSpPr>
            <a:spLocks noGrp="1"/>
          </p:cNvSpPr>
          <p:nvPr>
            <p:ph type="sldNum" sz="quarter" idx="10"/>
          </p:nvPr>
        </p:nvSpPr>
        <p:spPr/>
        <p:txBody>
          <a:bodyPr/>
          <a:lstStyle/>
          <a:p>
            <a:fld id="{98FFA28D-2607-4FE3-A1C0-F19D870924AF}" type="slidenum">
              <a:rPr lang="nl-NL" smtClean="0"/>
              <a:t>8</a:t>
            </a:fld>
            <a:endParaRPr lang="nl-NL"/>
          </a:p>
        </p:txBody>
      </p:sp>
    </p:spTree>
    <p:extLst>
      <p:ext uri="{BB962C8B-B14F-4D97-AF65-F5344CB8AC3E}">
        <p14:creationId xmlns:p14="http://schemas.microsoft.com/office/powerpoint/2010/main" val="297045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sz="2600" dirty="0"/>
          </a:p>
        </p:txBody>
      </p:sp>
      <p:sp>
        <p:nvSpPr>
          <p:cNvPr id="4" name="Slide Number Placeholder 3"/>
          <p:cNvSpPr>
            <a:spLocks noGrp="1"/>
          </p:cNvSpPr>
          <p:nvPr>
            <p:ph type="sldNum" sz="quarter" idx="10"/>
          </p:nvPr>
        </p:nvSpPr>
        <p:spPr/>
        <p:txBody>
          <a:bodyPr/>
          <a:lstStyle/>
          <a:p>
            <a:fld id="{98FFA28D-2607-4FE3-A1C0-F19D870924AF}" type="slidenum">
              <a:rPr lang="nl-NL" smtClean="0"/>
              <a:t>9</a:t>
            </a:fld>
            <a:endParaRPr lang="nl-NL"/>
          </a:p>
        </p:txBody>
      </p:sp>
    </p:spTree>
    <p:extLst>
      <p:ext uri="{BB962C8B-B14F-4D97-AF65-F5344CB8AC3E}">
        <p14:creationId xmlns:p14="http://schemas.microsoft.com/office/powerpoint/2010/main" val="297045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1">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4656268" y="1022251"/>
            <a:ext cx="2982037" cy="4581900"/>
          </a:xfrm>
          <a:prstGeom prst="rect">
            <a:avLst/>
          </a:prstGeom>
        </p:spPr>
      </p:pic>
    </p:spTree>
    <p:extLst>
      <p:ext uri="{BB962C8B-B14F-4D97-AF65-F5344CB8AC3E}">
        <p14:creationId xmlns:p14="http://schemas.microsoft.com/office/powerpoint/2010/main" val="11448608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lusie wi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9" name="Tijdelijke aanduiding voor tekst 8"/>
          <p:cNvSpPr>
            <a:spLocks noGrp="1"/>
          </p:cNvSpPr>
          <p:nvPr>
            <p:ph type="body" sz="quarter" idx="11" hasCustomPrompt="1"/>
          </p:nvPr>
        </p:nvSpPr>
        <p:spPr>
          <a:xfrm>
            <a:off x="624421" y="1604433"/>
            <a:ext cx="10272116" cy="4607984"/>
          </a:xfrm>
          <a:prstGeom prst="rect">
            <a:avLst/>
          </a:prstGeom>
        </p:spPr>
        <p:txBody>
          <a:bodyPr/>
          <a:lstStyle>
            <a:lvl1pPr marL="457177" indent="-457177">
              <a:buFont typeface="Calibri" pitchFamily="34" charset="0"/>
              <a:buChar char="─"/>
              <a:defRPr lang="nl-NL" sz="3200" b="0" kern="1200" spc="53" baseline="0" dirty="0" smtClean="0">
                <a:solidFill>
                  <a:srgbClr val="271D6C"/>
                </a:solidFill>
                <a:latin typeface="Calibri" pitchFamily="34" charset="0"/>
                <a:ea typeface="+mn-ea"/>
                <a:cs typeface="+mn-cs"/>
              </a:defRPr>
            </a:lvl1pPr>
            <a:lvl2pPr marL="990551" indent="-380982">
              <a:buFont typeface="Calibri" pitchFamily="34" charset="0"/>
              <a:buChar char="-"/>
              <a:defRPr sz="3200" baseline="0">
                <a:solidFill>
                  <a:srgbClr val="271D6C"/>
                </a:solidFill>
                <a:latin typeface="Calibri" pitchFamily="34" charset="0"/>
              </a:defRPr>
            </a:lvl2pPr>
            <a:lvl3pPr marL="1523923" indent="-304784">
              <a:buFont typeface="Calibri" pitchFamily="34" charset="0"/>
              <a:buChar char="-"/>
              <a:defRPr sz="3200" baseline="0">
                <a:solidFill>
                  <a:srgbClr val="271D6C"/>
                </a:solidFill>
                <a:latin typeface="Calibri" pitchFamily="34" charset="0"/>
              </a:defRPr>
            </a:lvl3pPr>
            <a:lvl4pPr marL="2133493" indent="-304784">
              <a:buFont typeface="Calibri" pitchFamily="34" charset="0"/>
              <a:buChar char="-"/>
              <a:defRPr sz="3200" baseline="0">
                <a:solidFill>
                  <a:srgbClr val="271D6C"/>
                </a:solidFill>
                <a:latin typeface="Calibri" pitchFamily="34" charset="0"/>
              </a:defRPr>
            </a:lvl4pPr>
            <a:lvl5pPr marL="2743063" indent="-304784">
              <a:buFont typeface="Calibri" pitchFamily="34" charset="0"/>
              <a:buChar char="-"/>
              <a:defRPr sz="3200" baseline="0">
                <a:solidFill>
                  <a:srgbClr val="271D6C"/>
                </a:solidFill>
                <a:latin typeface="Calibri" pitchFamily="34" charset="0"/>
              </a:defRPr>
            </a:lvl5pPr>
          </a:lstStyle>
          <a:p>
            <a:pPr lvl="0"/>
            <a:r>
              <a:rPr lang="nl-NL" sz="3200" dirty="0" smtClean="0">
                <a:solidFill>
                  <a:srgbClr val="271D6C"/>
                </a:solidFill>
              </a:rPr>
              <a:t>Korte opsomming van conclusies</a:t>
            </a:r>
          </a:p>
        </p:txBody>
      </p:sp>
      <p:sp>
        <p:nvSpPr>
          <p:cNvPr id="6" name="Tijdelijke aanduiding voor tekst 5"/>
          <p:cNvSpPr>
            <a:spLocks noGrp="1"/>
          </p:cNvSpPr>
          <p:nvPr>
            <p:ph type="body" sz="quarter" idx="12" hasCustomPrompt="1"/>
          </p:nvPr>
        </p:nvSpPr>
        <p:spPr>
          <a:xfrm>
            <a:off x="624421" y="260357"/>
            <a:ext cx="10272116" cy="1248436"/>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Conclusie / trends / …</a:t>
            </a:r>
            <a:endParaRPr lang="nl-NL" dirty="0"/>
          </a:p>
        </p:txBody>
      </p:sp>
    </p:spTree>
    <p:extLst>
      <p:ext uri="{BB962C8B-B14F-4D97-AF65-F5344CB8AC3E}">
        <p14:creationId xmlns:p14="http://schemas.microsoft.com/office/powerpoint/2010/main" val="34503136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nde_N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5137223" y="1371541"/>
            <a:ext cx="1908223" cy="2931913"/>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12402" y="4896000"/>
            <a:ext cx="9555727" cy="1123083"/>
          </a:xfrm>
          <a:prstGeom prst="rect">
            <a:avLst/>
          </a:prstGeom>
        </p:spPr>
      </p:pic>
    </p:spTree>
    <p:extLst>
      <p:ext uri="{BB962C8B-B14F-4D97-AF65-F5344CB8AC3E}">
        <p14:creationId xmlns:p14="http://schemas.microsoft.com/office/powerpoint/2010/main" val="16306514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inde_UK">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5137223" y="1371541"/>
            <a:ext cx="1908223" cy="2931913"/>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15650" y="4896000"/>
            <a:ext cx="9556724" cy="1123200"/>
          </a:xfrm>
          <a:prstGeom prst="rect">
            <a:avLst/>
          </a:prstGeom>
        </p:spPr>
      </p:pic>
    </p:spTree>
    <p:extLst>
      <p:ext uri="{BB962C8B-B14F-4D97-AF65-F5344CB8AC3E}">
        <p14:creationId xmlns:p14="http://schemas.microsoft.com/office/powerpoint/2010/main" val="19085696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1" y="2130429"/>
            <a:ext cx="10363200" cy="1470025"/>
          </a:xfrm>
        </p:spPr>
        <p:txBody>
          <a:bodyPr/>
          <a:lstStyle/>
          <a:p>
            <a:r>
              <a:rPr lang="nl-NL"/>
              <a:t>Titelstijl van model bewerken</a:t>
            </a:r>
          </a:p>
        </p:txBody>
      </p:sp>
      <p:sp>
        <p:nvSpPr>
          <p:cNvPr id="3" name="Subtitel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4028" indent="0" algn="ctr">
              <a:buNone/>
              <a:defRPr>
                <a:solidFill>
                  <a:schemeClr val="tx1">
                    <a:tint val="75000"/>
                  </a:schemeClr>
                </a:solidFill>
              </a:defRPr>
            </a:lvl2pPr>
            <a:lvl3pPr marL="1088055" indent="0" algn="ctr">
              <a:buNone/>
              <a:defRPr>
                <a:solidFill>
                  <a:schemeClr val="tx1">
                    <a:tint val="75000"/>
                  </a:schemeClr>
                </a:solidFill>
              </a:defRPr>
            </a:lvl3pPr>
            <a:lvl4pPr marL="1632082" indent="0" algn="ctr">
              <a:buNone/>
              <a:defRPr>
                <a:solidFill>
                  <a:schemeClr val="tx1">
                    <a:tint val="75000"/>
                  </a:schemeClr>
                </a:solidFill>
              </a:defRPr>
            </a:lvl4pPr>
            <a:lvl5pPr marL="2176108" indent="0" algn="ctr">
              <a:buNone/>
              <a:defRPr>
                <a:solidFill>
                  <a:schemeClr val="tx1">
                    <a:tint val="75000"/>
                  </a:schemeClr>
                </a:solidFill>
              </a:defRPr>
            </a:lvl5pPr>
            <a:lvl6pPr marL="2720136" indent="0" algn="ctr">
              <a:buNone/>
              <a:defRPr>
                <a:solidFill>
                  <a:schemeClr val="tx1">
                    <a:tint val="75000"/>
                  </a:schemeClr>
                </a:solidFill>
              </a:defRPr>
            </a:lvl6pPr>
            <a:lvl7pPr marL="3264164" indent="0" algn="ctr">
              <a:buNone/>
              <a:defRPr>
                <a:solidFill>
                  <a:schemeClr val="tx1">
                    <a:tint val="75000"/>
                  </a:schemeClr>
                </a:solidFill>
              </a:defRPr>
            </a:lvl7pPr>
            <a:lvl8pPr marL="3808191" indent="0" algn="ctr">
              <a:buNone/>
              <a:defRPr>
                <a:solidFill>
                  <a:schemeClr val="tx1">
                    <a:tint val="75000"/>
                  </a:schemeClr>
                </a:solidFill>
              </a:defRPr>
            </a:lvl8pPr>
            <a:lvl9pPr marL="4352218"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D3F22366-75D4-B147-B202-804AD67C5E02}" type="datetimeFigureOut">
              <a:rPr lang="nl-NL" smtClean="0"/>
              <a:t>1-4-2021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4A8CB35-BDFA-CF42-AF91-7A4884E59327}" type="slidenum">
              <a:rPr lang="nl-NL" smtClean="0"/>
              <a:t>‹#›</a:t>
            </a:fld>
            <a:endParaRPr lang="nl-NL"/>
          </a:p>
        </p:txBody>
      </p:sp>
    </p:spTree>
    <p:extLst>
      <p:ext uri="{BB962C8B-B14F-4D97-AF65-F5344CB8AC3E}">
        <p14:creationId xmlns:p14="http://schemas.microsoft.com/office/powerpoint/2010/main" val="3263222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dia1">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4656268" y="1022251"/>
            <a:ext cx="2982037" cy="4581900"/>
          </a:xfrm>
          <a:prstGeom prst="rect">
            <a:avLst/>
          </a:prstGeom>
        </p:spPr>
      </p:pic>
    </p:spTree>
    <p:extLst>
      <p:ext uri="{BB962C8B-B14F-4D97-AF65-F5344CB8AC3E}">
        <p14:creationId xmlns:p14="http://schemas.microsoft.com/office/powerpoint/2010/main" val="30478035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dia2">
    <p:spTree>
      <p:nvGrpSpPr>
        <p:cNvPr id="1" name=""/>
        <p:cNvGrpSpPr/>
        <p:nvPr/>
      </p:nvGrpSpPr>
      <p:grpSpPr>
        <a:xfrm>
          <a:off x="0" y="0"/>
          <a:ext cx="0" cy="0"/>
          <a:chOff x="0" y="0"/>
          <a:chExt cx="0" cy="0"/>
        </a:xfrm>
      </p:grpSpPr>
      <p:sp>
        <p:nvSpPr>
          <p:cNvPr id="5" name="Rechthoek 4"/>
          <p:cNvSpPr/>
          <p:nvPr userDrawn="1"/>
        </p:nvSpPr>
        <p:spPr>
          <a:xfrm>
            <a:off x="11853632" y="0"/>
            <a:ext cx="338368" cy="68580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pic>
        <p:nvPicPr>
          <p:cNvPr id="6" name="Afbeelding 5"/>
          <p:cNvPicPr>
            <a:picLocks noChangeAspect="1"/>
          </p:cNvPicPr>
          <p:nvPr userDrawn="1"/>
        </p:nvPicPr>
        <p:blipFill rotWithShape="1">
          <a:blip r:embed="rId2" cstate="email">
            <a:extLst>
              <a:ext uri="{28A0092B-C50C-407E-A947-70E740481C1C}">
                <a14:useLocalDpi xmlns:a14="http://schemas.microsoft.com/office/drawing/2010/main"/>
              </a:ext>
            </a:extLst>
          </a:blip>
          <a:srcRect l="1735" t="2279" r="85717" b="67123"/>
          <a:stretch/>
        </p:blipFill>
        <p:spPr>
          <a:xfrm>
            <a:off x="473707" y="161371"/>
            <a:ext cx="2014991" cy="2763887"/>
          </a:xfrm>
          <a:prstGeom prst="rect">
            <a:avLst/>
          </a:prstGeom>
        </p:spPr>
      </p:pic>
      <p:sp>
        <p:nvSpPr>
          <p:cNvPr id="9" name="Tijdelijke aanduiding voor tekst 6"/>
          <p:cNvSpPr>
            <a:spLocks noGrp="1"/>
          </p:cNvSpPr>
          <p:nvPr>
            <p:ph type="body" sz="quarter" idx="12" hasCustomPrompt="1"/>
          </p:nvPr>
        </p:nvSpPr>
        <p:spPr>
          <a:xfrm>
            <a:off x="719405" y="5637245"/>
            <a:ext cx="10656921" cy="384043"/>
          </a:xfrm>
          <a:prstGeom prst="rect">
            <a:avLst/>
          </a:prstGeom>
        </p:spPr>
        <p:txBody>
          <a:bodyPr lIns="0"/>
          <a:lstStyle>
            <a:lvl1pPr marL="0" indent="0">
              <a:spcBef>
                <a:spcPts val="0"/>
              </a:spcBef>
              <a:buNone/>
              <a:defRPr lang="nl-NL" sz="2133" b="0" kern="1200" spc="53" baseline="0" dirty="0">
                <a:solidFill>
                  <a:srgbClr val="271D6C"/>
                </a:solidFill>
                <a:latin typeface="Calibri" pitchFamily="34" charset="0"/>
                <a:ea typeface="+mn-ea"/>
                <a:cs typeface="+mn-cs"/>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Naam auteur</a:t>
            </a:r>
          </a:p>
        </p:txBody>
      </p:sp>
      <p:sp>
        <p:nvSpPr>
          <p:cNvPr id="10" name="Tijdelijke aanduiding voor tekst 6"/>
          <p:cNvSpPr>
            <a:spLocks noGrp="1"/>
          </p:cNvSpPr>
          <p:nvPr>
            <p:ph type="body" sz="quarter" idx="13" hasCustomPrompt="1"/>
          </p:nvPr>
        </p:nvSpPr>
        <p:spPr>
          <a:xfrm>
            <a:off x="719405" y="6021288"/>
            <a:ext cx="10656921" cy="384043"/>
          </a:xfrm>
          <a:prstGeom prst="rect">
            <a:avLst/>
          </a:prstGeom>
        </p:spPr>
        <p:txBody>
          <a:bodyPr lIns="0"/>
          <a:lstStyle>
            <a:lvl1pPr marL="0" indent="0">
              <a:spcBef>
                <a:spcPts val="0"/>
              </a:spcBef>
              <a:buNone/>
              <a:defRPr lang="nl-NL" sz="2133" b="0" kern="1200" spc="53" baseline="0" dirty="0">
                <a:solidFill>
                  <a:srgbClr val="271D6C"/>
                </a:solidFill>
                <a:latin typeface="Calibri" pitchFamily="34" charset="0"/>
                <a:ea typeface="+mn-ea"/>
                <a:cs typeface="+mn-cs"/>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Optioneel datum</a:t>
            </a:r>
            <a:endParaRPr lang="nl-NL" dirty="0"/>
          </a:p>
        </p:txBody>
      </p:sp>
      <p:sp>
        <p:nvSpPr>
          <p:cNvPr id="11" name="Tijdelijke aanduiding voor tekst 6"/>
          <p:cNvSpPr>
            <a:spLocks noGrp="1"/>
          </p:cNvSpPr>
          <p:nvPr>
            <p:ph type="body" sz="quarter" idx="14" hasCustomPrompt="1"/>
          </p:nvPr>
        </p:nvSpPr>
        <p:spPr>
          <a:xfrm>
            <a:off x="719405" y="3044963"/>
            <a:ext cx="10656921" cy="1367863"/>
          </a:xfrm>
          <a:prstGeom prst="rect">
            <a:avLst/>
          </a:prstGeom>
        </p:spPr>
        <p:txBody>
          <a:bodyPr lIns="0"/>
          <a:lstStyle>
            <a:lvl1pPr marL="0" indent="0">
              <a:spcBef>
                <a:spcPts val="0"/>
              </a:spcBef>
              <a:buNone/>
              <a:defRPr lang="nl-NL" sz="4000" b="1" kern="1200" spc="80" baseline="0" dirty="0">
                <a:solidFill>
                  <a:srgbClr val="271D6C"/>
                </a:solidFill>
                <a:latin typeface="+mn-lt"/>
                <a:ea typeface="+mn-ea"/>
                <a:cs typeface="+mn-cs"/>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Titel</a:t>
            </a:r>
          </a:p>
          <a:p>
            <a:pPr lvl="0"/>
            <a:r>
              <a:rPr lang="nl-NL" dirty="0" smtClean="0"/>
              <a:t>regel2</a:t>
            </a:r>
            <a:endParaRPr lang="nl-NL" dirty="0"/>
          </a:p>
        </p:txBody>
      </p:sp>
      <p:sp>
        <p:nvSpPr>
          <p:cNvPr id="12" name="Tijdelijke aanduiding voor tekst 6"/>
          <p:cNvSpPr>
            <a:spLocks noGrp="1"/>
          </p:cNvSpPr>
          <p:nvPr>
            <p:ph type="body" sz="quarter" idx="15" hasCustomPrompt="1"/>
          </p:nvPr>
        </p:nvSpPr>
        <p:spPr>
          <a:xfrm>
            <a:off x="719405" y="4485118"/>
            <a:ext cx="10656921" cy="1056117"/>
          </a:xfrm>
          <a:prstGeom prst="rect">
            <a:avLst/>
          </a:prstGeom>
        </p:spPr>
        <p:txBody>
          <a:bodyPr lIns="0"/>
          <a:lstStyle>
            <a:lvl1pPr marL="0" indent="0">
              <a:spcBef>
                <a:spcPts val="0"/>
              </a:spcBef>
              <a:buNone/>
              <a:defRPr lang="nl-NL" sz="3200" b="0" kern="1200" spc="53" baseline="0" dirty="0">
                <a:solidFill>
                  <a:srgbClr val="00A1CD"/>
                </a:solidFill>
                <a:latin typeface="Calibri" pitchFamily="34" charset="0"/>
                <a:ea typeface="+mn-ea"/>
                <a:cs typeface="+mn-cs"/>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Titel</a:t>
            </a:r>
          </a:p>
          <a:p>
            <a:pPr lvl="0"/>
            <a:r>
              <a:rPr lang="nl-NL" dirty="0" smtClean="0"/>
              <a:t>regel2</a:t>
            </a:r>
            <a:endParaRPr lang="nl-NL" dirty="0"/>
          </a:p>
        </p:txBody>
      </p:sp>
    </p:spTree>
    <p:extLst>
      <p:ext uri="{BB962C8B-B14F-4D97-AF65-F5344CB8AC3E}">
        <p14:creationId xmlns:p14="http://schemas.microsoft.com/office/powerpoint/2010/main" val="22056936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1">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nchor="ctr"/>
          <a:lstStyle/>
          <a:p>
            <a:pPr algn="ctr"/>
            <a:fld id="{845CA951-4815-4987-9CD6-BB5D6648C0B5}" type="slidenum">
              <a:rPr lang="nl-NL" sz="1600" smtClean="0"/>
              <a:pPr algn="ctr"/>
              <a:t>‹#›</a:t>
            </a:fld>
            <a:endParaRPr lang="nl-NL" sz="1600" dirty="0"/>
          </a:p>
        </p:txBody>
      </p:sp>
      <p:sp>
        <p:nvSpPr>
          <p:cNvPr id="10" name="Tijdelijke aanduiding voor tekst 9"/>
          <p:cNvSpPr>
            <a:spLocks noGrp="1"/>
          </p:cNvSpPr>
          <p:nvPr>
            <p:ph type="body" sz="quarter" idx="11" hasCustomPrompt="1"/>
          </p:nvPr>
        </p:nvSpPr>
        <p:spPr>
          <a:xfrm>
            <a:off x="623392" y="1412776"/>
            <a:ext cx="10369152" cy="1248139"/>
          </a:xfrm>
          <a:prstGeom prst="rect">
            <a:avLst/>
          </a:prstGeom>
        </p:spPr>
        <p:txBody>
          <a:bodyPr>
            <a:normAutofit/>
          </a:bodyPr>
          <a:lstStyle>
            <a:lvl1pPr marL="0" indent="0">
              <a:buNone/>
              <a:defRPr sz="3200" spc="53" baseline="0">
                <a:solidFill>
                  <a:srgbClr val="271D6C"/>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Tekst</a:t>
            </a:r>
          </a:p>
        </p:txBody>
      </p:sp>
      <p:sp>
        <p:nvSpPr>
          <p:cNvPr id="12" name="Tijdelijke aanduiding voor tekst 9"/>
          <p:cNvSpPr>
            <a:spLocks noGrp="1"/>
          </p:cNvSpPr>
          <p:nvPr>
            <p:ph type="body" sz="quarter" idx="13" hasCustomPrompt="1"/>
          </p:nvPr>
        </p:nvSpPr>
        <p:spPr>
          <a:xfrm>
            <a:off x="623392" y="2948947"/>
            <a:ext cx="10369152" cy="3264363"/>
          </a:xfrm>
          <a:prstGeom prst="rect">
            <a:avLst/>
          </a:prstGeom>
        </p:spPr>
        <p:txBody>
          <a:bodyPr>
            <a:normAutofit/>
          </a:bodyPr>
          <a:lstStyle>
            <a:lvl1pPr marL="0" indent="0">
              <a:buNone/>
              <a:defRPr sz="3200" spc="53" baseline="0">
                <a:solidFill>
                  <a:srgbClr val="271D6C"/>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623392" y="452670"/>
            <a:ext cx="10369152" cy="768085"/>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Titel</a:t>
            </a:r>
          </a:p>
        </p:txBody>
      </p:sp>
    </p:spTree>
    <p:extLst>
      <p:ext uri="{BB962C8B-B14F-4D97-AF65-F5344CB8AC3E}">
        <p14:creationId xmlns:p14="http://schemas.microsoft.com/office/powerpoint/2010/main" val="35230817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oud2">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10" name="Tijdelijke aanduiding voor tekst 9"/>
          <p:cNvSpPr>
            <a:spLocks noGrp="1"/>
          </p:cNvSpPr>
          <p:nvPr>
            <p:ph type="body" sz="quarter" idx="11" hasCustomPrompt="1"/>
          </p:nvPr>
        </p:nvSpPr>
        <p:spPr>
          <a:xfrm>
            <a:off x="623392" y="2084851"/>
            <a:ext cx="10177131" cy="4128459"/>
          </a:xfrm>
          <a:prstGeom prst="rect">
            <a:avLst/>
          </a:prstGeom>
        </p:spPr>
        <p:txBody>
          <a:bodyPr>
            <a:normAutofit/>
          </a:bodyPr>
          <a:lstStyle>
            <a:lvl1pPr marL="0" indent="0">
              <a:buNone/>
              <a:defRPr sz="3200" spc="53" baseline="0">
                <a:solidFill>
                  <a:srgbClr val="271D6C"/>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623392" y="452669"/>
            <a:ext cx="10177131" cy="1440160"/>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Titel over 2 regels</a:t>
            </a:r>
          </a:p>
          <a:p>
            <a:pPr lvl="0"/>
            <a:r>
              <a:rPr lang="nl-NL" dirty="0" err="1" smtClean="0"/>
              <a:t>Calibri</a:t>
            </a:r>
            <a:r>
              <a:rPr lang="nl-NL" dirty="0" smtClean="0"/>
              <a:t> </a:t>
            </a:r>
            <a:r>
              <a:rPr lang="nl-NL" dirty="0" err="1" smtClean="0"/>
              <a:t>bold</a:t>
            </a:r>
            <a:r>
              <a:rPr lang="nl-NL" dirty="0" smtClean="0"/>
              <a:t> 30</a:t>
            </a:r>
          </a:p>
        </p:txBody>
      </p:sp>
    </p:spTree>
    <p:extLst>
      <p:ext uri="{BB962C8B-B14F-4D97-AF65-F5344CB8AC3E}">
        <p14:creationId xmlns:p14="http://schemas.microsoft.com/office/powerpoint/2010/main" val="32500949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10" name="Tijdelijke aanduiding voor tekst 9"/>
          <p:cNvSpPr>
            <a:spLocks noGrp="1"/>
          </p:cNvSpPr>
          <p:nvPr>
            <p:ph type="body" sz="quarter" idx="11" hasCustomPrompt="1"/>
          </p:nvPr>
        </p:nvSpPr>
        <p:spPr>
          <a:xfrm>
            <a:off x="623392" y="1316765"/>
            <a:ext cx="10177131" cy="4896544"/>
          </a:xfrm>
          <a:prstGeom prst="rect">
            <a:avLst/>
          </a:prstGeom>
        </p:spPr>
        <p:txBody>
          <a:bodyPr>
            <a:normAutofit/>
          </a:bodyPr>
          <a:lstStyle>
            <a:lvl1pPr marL="0" indent="0">
              <a:buNone/>
              <a:defRPr sz="3200" spc="53" baseline="0">
                <a:solidFill>
                  <a:srgbClr val="271D6C"/>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623392" y="452669"/>
            <a:ext cx="10177131" cy="672075"/>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Titel 1 regel</a:t>
            </a:r>
          </a:p>
        </p:txBody>
      </p:sp>
    </p:spTree>
    <p:extLst>
      <p:ext uri="{BB962C8B-B14F-4D97-AF65-F5344CB8AC3E}">
        <p14:creationId xmlns:p14="http://schemas.microsoft.com/office/powerpoint/2010/main" val="3484287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titel blauw">
    <p:spTree>
      <p:nvGrpSpPr>
        <p:cNvPr id="1" name=""/>
        <p:cNvGrpSpPr/>
        <p:nvPr/>
      </p:nvGrpSpPr>
      <p:grpSpPr>
        <a:xfrm>
          <a:off x="0" y="0"/>
          <a:ext cx="0" cy="0"/>
          <a:chOff x="0" y="0"/>
          <a:chExt cx="0" cy="0"/>
        </a:xfrm>
      </p:grpSpPr>
      <p:sp>
        <p:nvSpPr>
          <p:cNvPr id="4" name="Rechthoek 3"/>
          <p:cNvSpPr/>
          <p:nvPr userDrawn="1"/>
        </p:nvSpPr>
        <p:spPr>
          <a:xfrm>
            <a:off x="-4532" y="0"/>
            <a:ext cx="12192000" cy="68580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sp>
        <p:nvSpPr>
          <p:cNvPr id="5" name="Rechthoek 4"/>
          <p:cNvSpPr/>
          <p:nvPr userDrawn="1"/>
        </p:nvSpPr>
        <p:spPr>
          <a:xfrm>
            <a:off x="11853632" y="0"/>
            <a:ext cx="33836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pic>
        <p:nvPicPr>
          <p:cNvPr id="6" name="Afbeelding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67325" y="5399659"/>
            <a:ext cx="786308" cy="728555"/>
          </a:xfrm>
          <a:prstGeom prst="rect">
            <a:avLst/>
          </a:prstGeom>
        </p:spPr>
      </p:pic>
      <p:sp>
        <p:nvSpPr>
          <p:cNvPr id="7" name="Tijdelijke aanduiding voor dianummer 5"/>
          <p:cNvSpPr>
            <a:spLocks noGrp="1"/>
          </p:cNvSpPr>
          <p:nvPr>
            <p:ph type="sldNum" sz="quarter" idx="12"/>
          </p:nvPr>
        </p:nvSpPr>
        <p:spPr>
          <a:xfrm>
            <a:off x="11067325" y="6277669"/>
            <a:ext cx="786308" cy="432000"/>
          </a:xfrm>
          <a:prstGeom prst="rect">
            <a:avLst/>
          </a:prstGeom>
        </p:spPr>
        <p:txBody>
          <a:bodyPr/>
          <a:lstStyle/>
          <a:p>
            <a:pPr algn="ctr"/>
            <a:fld id="{845CA951-4815-4987-9CD6-BB5D6648C0B5}" type="slidenum">
              <a:rPr lang="nl-NL" sz="1600">
                <a:solidFill>
                  <a:schemeClr val="bg1"/>
                </a:solidFill>
              </a:rPr>
              <a:pPr algn="ctr"/>
              <a:t>‹#›</a:t>
            </a:fld>
            <a:endParaRPr lang="nl-NL" sz="1600" dirty="0">
              <a:solidFill>
                <a:schemeClr val="bg1"/>
              </a:solidFill>
            </a:endParaRPr>
          </a:p>
        </p:txBody>
      </p:sp>
      <p:sp>
        <p:nvSpPr>
          <p:cNvPr id="10" name="Titel 1"/>
          <p:cNvSpPr>
            <a:spLocks noGrp="1"/>
          </p:cNvSpPr>
          <p:nvPr>
            <p:ph type="title" hasCustomPrompt="1"/>
          </p:nvPr>
        </p:nvSpPr>
        <p:spPr>
          <a:xfrm>
            <a:off x="815418" y="2675439"/>
            <a:ext cx="10369151" cy="753567"/>
          </a:xfrm>
          <a:prstGeom prst="rect">
            <a:avLst/>
          </a:prstGeom>
        </p:spPr>
        <p:txBody>
          <a:bodyPr/>
          <a:lstStyle>
            <a:lvl1pPr algn="l">
              <a:defRPr lang="nl-NL" sz="4000" b="1" kern="1200" spc="80" baseline="0" dirty="0">
                <a:solidFill>
                  <a:schemeClr val="bg1"/>
                </a:solidFill>
                <a:latin typeface="+mn-lt"/>
                <a:ea typeface="+mn-ea"/>
                <a:cs typeface="+mn-cs"/>
              </a:defRPr>
            </a:lvl1pPr>
          </a:lstStyle>
          <a:p>
            <a:r>
              <a:rPr lang="nl-NL" sz="4000" b="1" dirty="0" smtClean="0">
                <a:solidFill>
                  <a:schemeClr val="bg1"/>
                </a:solidFill>
              </a:rPr>
              <a:t>Hoofdstuk titel</a:t>
            </a:r>
            <a:endParaRPr lang="nl-NL" sz="4000" b="1" dirty="0">
              <a:solidFill>
                <a:schemeClr val="bg1"/>
              </a:solidFill>
            </a:endParaRPr>
          </a:p>
        </p:txBody>
      </p:sp>
    </p:spTree>
    <p:extLst>
      <p:ext uri="{BB962C8B-B14F-4D97-AF65-F5344CB8AC3E}">
        <p14:creationId xmlns:p14="http://schemas.microsoft.com/office/powerpoint/2010/main" val="14571574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2">
    <p:spTree>
      <p:nvGrpSpPr>
        <p:cNvPr id="1" name=""/>
        <p:cNvGrpSpPr/>
        <p:nvPr/>
      </p:nvGrpSpPr>
      <p:grpSpPr>
        <a:xfrm>
          <a:off x="0" y="0"/>
          <a:ext cx="0" cy="0"/>
          <a:chOff x="0" y="0"/>
          <a:chExt cx="0" cy="0"/>
        </a:xfrm>
      </p:grpSpPr>
      <p:sp>
        <p:nvSpPr>
          <p:cNvPr id="5" name="Rechthoek 4"/>
          <p:cNvSpPr/>
          <p:nvPr userDrawn="1"/>
        </p:nvSpPr>
        <p:spPr>
          <a:xfrm>
            <a:off x="11853632" y="0"/>
            <a:ext cx="338368" cy="68580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5" t="2279" r="85717" b="67123"/>
          <a:stretch/>
        </p:blipFill>
        <p:spPr>
          <a:xfrm>
            <a:off x="473707" y="161371"/>
            <a:ext cx="2014991" cy="2763887"/>
          </a:xfrm>
          <a:prstGeom prst="rect">
            <a:avLst/>
          </a:prstGeom>
        </p:spPr>
      </p:pic>
      <p:sp>
        <p:nvSpPr>
          <p:cNvPr id="9" name="Tijdelijke aanduiding voor tekst 6"/>
          <p:cNvSpPr>
            <a:spLocks noGrp="1"/>
          </p:cNvSpPr>
          <p:nvPr>
            <p:ph type="body" sz="quarter" idx="12" hasCustomPrompt="1"/>
          </p:nvPr>
        </p:nvSpPr>
        <p:spPr>
          <a:xfrm>
            <a:off x="719405" y="5637245"/>
            <a:ext cx="10656921" cy="384043"/>
          </a:xfrm>
          <a:prstGeom prst="rect">
            <a:avLst/>
          </a:prstGeom>
        </p:spPr>
        <p:txBody>
          <a:bodyPr lIns="0"/>
          <a:lstStyle>
            <a:lvl1pPr marL="0" indent="0">
              <a:spcBef>
                <a:spcPts val="0"/>
              </a:spcBef>
              <a:buNone/>
              <a:defRPr lang="nl-NL" sz="2133" b="0" kern="1200" spc="53" baseline="0" dirty="0">
                <a:solidFill>
                  <a:srgbClr val="271D6C"/>
                </a:solidFill>
                <a:latin typeface="Calibri" pitchFamily="34" charset="0"/>
                <a:ea typeface="+mn-ea"/>
                <a:cs typeface="+mn-cs"/>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Naam auteur</a:t>
            </a:r>
          </a:p>
        </p:txBody>
      </p:sp>
      <p:sp>
        <p:nvSpPr>
          <p:cNvPr id="10" name="Tijdelijke aanduiding voor tekst 6"/>
          <p:cNvSpPr>
            <a:spLocks noGrp="1"/>
          </p:cNvSpPr>
          <p:nvPr>
            <p:ph type="body" sz="quarter" idx="13" hasCustomPrompt="1"/>
          </p:nvPr>
        </p:nvSpPr>
        <p:spPr>
          <a:xfrm>
            <a:off x="719405" y="6021288"/>
            <a:ext cx="10656921" cy="384043"/>
          </a:xfrm>
          <a:prstGeom prst="rect">
            <a:avLst/>
          </a:prstGeom>
        </p:spPr>
        <p:txBody>
          <a:bodyPr lIns="0"/>
          <a:lstStyle>
            <a:lvl1pPr marL="0" indent="0">
              <a:spcBef>
                <a:spcPts val="0"/>
              </a:spcBef>
              <a:buNone/>
              <a:defRPr lang="nl-NL" sz="2133" b="0" kern="1200" spc="53" baseline="0" dirty="0">
                <a:solidFill>
                  <a:srgbClr val="271D6C"/>
                </a:solidFill>
                <a:latin typeface="Calibri" pitchFamily="34" charset="0"/>
                <a:ea typeface="+mn-ea"/>
                <a:cs typeface="+mn-cs"/>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Optioneel datum</a:t>
            </a:r>
            <a:endParaRPr lang="nl-NL" dirty="0"/>
          </a:p>
        </p:txBody>
      </p:sp>
      <p:sp>
        <p:nvSpPr>
          <p:cNvPr id="11" name="Tijdelijke aanduiding voor tekst 6"/>
          <p:cNvSpPr>
            <a:spLocks noGrp="1"/>
          </p:cNvSpPr>
          <p:nvPr>
            <p:ph type="body" sz="quarter" idx="14" hasCustomPrompt="1"/>
          </p:nvPr>
        </p:nvSpPr>
        <p:spPr>
          <a:xfrm>
            <a:off x="719405" y="3044963"/>
            <a:ext cx="10656921" cy="1367863"/>
          </a:xfrm>
          <a:prstGeom prst="rect">
            <a:avLst/>
          </a:prstGeom>
        </p:spPr>
        <p:txBody>
          <a:bodyPr lIns="0"/>
          <a:lstStyle>
            <a:lvl1pPr marL="0" indent="0">
              <a:spcBef>
                <a:spcPts val="0"/>
              </a:spcBef>
              <a:buNone/>
              <a:defRPr lang="nl-NL" sz="4000" b="1" kern="1200" spc="80" baseline="0" dirty="0">
                <a:solidFill>
                  <a:srgbClr val="271D6C"/>
                </a:solidFill>
                <a:latin typeface="+mn-lt"/>
                <a:ea typeface="+mn-ea"/>
                <a:cs typeface="+mn-cs"/>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Titel</a:t>
            </a:r>
          </a:p>
          <a:p>
            <a:pPr lvl="0"/>
            <a:r>
              <a:rPr lang="nl-NL" dirty="0" smtClean="0"/>
              <a:t>regel2</a:t>
            </a:r>
            <a:endParaRPr lang="nl-NL" dirty="0"/>
          </a:p>
        </p:txBody>
      </p:sp>
      <p:sp>
        <p:nvSpPr>
          <p:cNvPr id="12" name="Tijdelijke aanduiding voor tekst 6"/>
          <p:cNvSpPr>
            <a:spLocks noGrp="1"/>
          </p:cNvSpPr>
          <p:nvPr>
            <p:ph type="body" sz="quarter" idx="15" hasCustomPrompt="1"/>
          </p:nvPr>
        </p:nvSpPr>
        <p:spPr>
          <a:xfrm>
            <a:off x="719405" y="4485118"/>
            <a:ext cx="10656921" cy="1056117"/>
          </a:xfrm>
          <a:prstGeom prst="rect">
            <a:avLst/>
          </a:prstGeom>
        </p:spPr>
        <p:txBody>
          <a:bodyPr lIns="0"/>
          <a:lstStyle>
            <a:lvl1pPr marL="0" indent="0">
              <a:spcBef>
                <a:spcPts val="0"/>
              </a:spcBef>
              <a:buNone/>
              <a:defRPr lang="nl-NL" sz="3200" b="0" kern="1200" spc="53" baseline="0" dirty="0">
                <a:solidFill>
                  <a:srgbClr val="00A1CD"/>
                </a:solidFill>
                <a:latin typeface="Calibri" pitchFamily="34" charset="0"/>
                <a:ea typeface="+mn-ea"/>
                <a:cs typeface="+mn-cs"/>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Titel</a:t>
            </a:r>
          </a:p>
          <a:p>
            <a:pPr lvl="0"/>
            <a:r>
              <a:rPr lang="nl-NL" dirty="0" smtClean="0"/>
              <a:t>regel2</a:t>
            </a:r>
            <a:endParaRPr lang="nl-NL" dirty="0"/>
          </a:p>
        </p:txBody>
      </p:sp>
    </p:spTree>
    <p:extLst>
      <p:ext uri="{BB962C8B-B14F-4D97-AF65-F5344CB8AC3E}">
        <p14:creationId xmlns:p14="http://schemas.microsoft.com/office/powerpoint/2010/main" val="30511516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somming streep">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9" name="Tijdelijke aanduiding voor tekst 8"/>
          <p:cNvSpPr>
            <a:spLocks noGrp="1"/>
          </p:cNvSpPr>
          <p:nvPr>
            <p:ph type="body" sz="quarter" idx="11" hasCustomPrompt="1"/>
          </p:nvPr>
        </p:nvSpPr>
        <p:spPr>
          <a:xfrm>
            <a:off x="624421" y="1604801"/>
            <a:ext cx="10176105" cy="4607620"/>
          </a:xfrm>
          <a:prstGeom prst="rect">
            <a:avLst/>
          </a:prstGeom>
        </p:spPr>
        <p:txBody>
          <a:bodyPr/>
          <a:lstStyle>
            <a:lvl1pPr marL="457177" indent="-457177">
              <a:buFont typeface="Calibri" pitchFamily="34" charset="0"/>
              <a:buChar char="─"/>
              <a:defRPr sz="3200" spc="53" baseline="0">
                <a:solidFill>
                  <a:srgbClr val="271D6C"/>
                </a:solidFill>
                <a:latin typeface="Calibri" pitchFamily="34" charset="0"/>
              </a:defRPr>
            </a:lvl1pPr>
            <a:lvl2pPr marL="990551" indent="-380982">
              <a:buFont typeface="Calibri" pitchFamily="34" charset="0"/>
              <a:buChar char="-"/>
              <a:defRPr sz="3200" baseline="0">
                <a:solidFill>
                  <a:srgbClr val="271D6C"/>
                </a:solidFill>
                <a:latin typeface="Calibri" pitchFamily="34" charset="0"/>
              </a:defRPr>
            </a:lvl2pPr>
            <a:lvl3pPr marL="1523923" indent="-304784">
              <a:buFont typeface="Calibri" pitchFamily="34" charset="0"/>
              <a:buChar char="-"/>
              <a:defRPr sz="3200" baseline="0">
                <a:solidFill>
                  <a:srgbClr val="271D6C"/>
                </a:solidFill>
                <a:latin typeface="Calibri" pitchFamily="34" charset="0"/>
              </a:defRPr>
            </a:lvl3pPr>
            <a:lvl4pPr marL="2133493" indent="-304784">
              <a:buFont typeface="Calibri" pitchFamily="34" charset="0"/>
              <a:buChar char="-"/>
              <a:defRPr sz="3200" baseline="0">
                <a:solidFill>
                  <a:srgbClr val="271D6C"/>
                </a:solidFill>
                <a:latin typeface="Calibri" pitchFamily="34" charset="0"/>
              </a:defRPr>
            </a:lvl4pPr>
            <a:lvl5pPr marL="2743063" indent="-304784">
              <a:buFont typeface="Calibri" pitchFamily="34" charset="0"/>
              <a:buChar char="-"/>
              <a:defRPr sz="3200" baseline="0">
                <a:solidFill>
                  <a:srgbClr val="271D6C"/>
                </a:solidFill>
                <a:latin typeface="Calibri" pitchFamily="34" charset="0"/>
              </a:defRPr>
            </a:lvl5pPr>
          </a:lstStyle>
          <a:p>
            <a:pPr lvl="0"/>
            <a:r>
              <a:rPr lang="nl-NL" sz="3200" dirty="0" smtClean="0">
                <a:solidFill>
                  <a:srgbClr val="271D6C"/>
                </a:solidFill>
              </a:rPr>
              <a:t>Opsomming tekst</a:t>
            </a:r>
          </a:p>
        </p:txBody>
      </p:sp>
      <p:sp>
        <p:nvSpPr>
          <p:cNvPr id="6" name="Tijdelijke aanduiding voor tekst 9"/>
          <p:cNvSpPr>
            <a:spLocks noGrp="1"/>
          </p:cNvSpPr>
          <p:nvPr>
            <p:ph type="body" sz="quarter" idx="14" hasCustomPrompt="1"/>
          </p:nvPr>
        </p:nvSpPr>
        <p:spPr>
          <a:xfrm>
            <a:off x="623392" y="452670"/>
            <a:ext cx="10177131" cy="768085"/>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Titel</a:t>
            </a:r>
          </a:p>
        </p:txBody>
      </p:sp>
    </p:spTree>
    <p:extLst>
      <p:ext uri="{BB962C8B-B14F-4D97-AF65-F5344CB8AC3E}">
        <p14:creationId xmlns:p14="http://schemas.microsoft.com/office/powerpoint/2010/main" val="366639869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somming nummerin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9" name="Tijdelijke aanduiding voor tekst 8"/>
          <p:cNvSpPr>
            <a:spLocks noGrp="1"/>
          </p:cNvSpPr>
          <p:nvPr>
            <p:ph type="body" sz="quarter" idx="11" hasCustomPrompt="1"/>
          </p:nvPr>
        </p:nvSpPr>
        <p:spPr>
          <a:xfrm>
            <a:off x="624421" y="1604799"/>
            <a:ext cx="10176105" cy="4607619"/>
          </a:xfrm>
          <a:prstGeom prst="rect">
            <a:avLst/>
          </a:prstGeom>
        </p:spPr>
        <p:txBody>
          <a:bodyPr/>
          <a:lstStyle>
            <a:lvl1pPr marL="609570" indent="-609570">
              <a:buFont typeface="+mj-lt"/>
              <a:buAutoNum type="arabicPeriod"/>
              <a:defRPr sz="3200" spc="53" baseline="0">
                <a:solidFill>
                  <a:srgbClr val="271D6C"/>
                </a:solidFill>
                <a:latin typeface="Calibri" pitchFamily="34" charset="0"/>
              </a:defRPr>
            </a:lvl1pPr>
            <a:lvl2pPr marL="990551" indent="-380982">
              <a:buFont typeface="Calibri" pitchFamily="34" charset="0"/>
              <a:buChar char="-"/>
              <a:defRPr sz="3200" baseline="0">
                <a:solidFill>
                  <a:srgbClr val="271D6C"/>
                </a:solidFill>
                <a:latin typeface="Calibri" pitchFamily="34" charset="0"/>
              </a:defRPr>
            </a:lvl2pPr>
            <a:lvl3pPr marL="1523923" indent="-304784">
              <a:buFont typeface="Calibri" pitchFamily="34" charset="0"/>
              <a:buChar char="-"/>
              <a:defRPr sz="3200" baseline="0">
                <a:solidFill>
                  <a:srgbClr val="271D6C"/>
                </a:solidFill>
                <a:latin typeface="Calibri" pitchFamily="34" charset="0"/>
              </a:defRPr>
            </a:lvl3pPr>
            <a:lvl4pPr marL="2133493" indent="-304784">
              <a:buFont typeface="Calibri" pitchFamily="34" charset="0"/>
              <a:buChar char="-"/>
              <a:defRPr sz="3200" baseline="0">
                <a:solidFill>
                  <a:srgbClr val="271D6C"/>
                </a:solidFill>
                <a:latin typeface="Calibri" pitchFamily="34" charset="0"/>
              </a:defRPr>
            </a:lvl4pPr>
            <a:lvl5pPr marL="2743063" indent="-304784">
              <a:buFont typeface="Calibri" pitchFamily="34" charset="0"/>
              <a:buChar char="-"/>
              <a:defRPr sz="3200" baseline="0">
                <a:solidFill>
                  <a:srgbClr val="271D6C"/>
                </a:solidFill>
                <a:latin typeface="Calibri" pitchFamily="34" charset="0"/>
              </a:defRPr>
            </a:lvl5pPr>
          </a:lstStyle>
          <a:p>
            <a:pPr lvl="0"/>
            <a:r>
              <a:rPr lang="nl-NL" sz="3200" dirty="0" smtClean="0">
                <a:solidFill>
                  <a:srgbClr val="271D6C"/>
                </a:solidFill>
              </a:rPr>
              <a:t>Opsomming met nummering</a:t>
            </a:r>
          </a:p>
        </p:txBody>
      </p:sp>
      <p:sp>
        <p:nvSpPr>
          <p:cNvPr id="7" name="Tijdelijke aanduiding voor tekst 9"/>
          <p:cNvSpPr>
            <a:spLocks noGrp="1"/>
          </p:cNvSpPr>
          <p:nvPr>
            <p:ph type="body" sz="quarter" idx="14" hasCustomPrompt="1"/>
          </p:nvPr>
        </p:nvSpPr>
        <p:spPr>
          <a:xfrm>
            <a:off x="623392" y="452670"/>
            <a:ext cx="10177131" cy="768085"/>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Titel</a:t>
            </a:r>
          </a:p>
        </p:txBody>
      </p:sp>
    </p:spTree>
    <p:extLst>
      <p:ext uri="{BB962C8B-B14F-4D97-AF65-F5344CB8AC3E}">
        <p14:creationId xmlns:p14="http://schemas.microsoft.com/office/powerpoint/2010/main" val="238791650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clusie blauw">
    <p:spTree>
      <p:nvGrpSpPr>
        <p:cNvPr id="1" name=""/>
        <p:cNvGrpSpPr/>
        <p:nvPr/>
      </p:nvGrpSpPr>
      <p:grpSpPr>
        <a:xfrm>
          <a:off x="0" y="0"/>
          <a:ext cx="0" cy="0"/>
          <a:chOff x="0" y="0"/>
          <a:chExt cx="0" cy="0"/>
        </a:xfrm>
      </p:grpSpPr>
      <p:sp>
        <p:nvSpPr>
          <p:cNvPr id="4" name="Rechthoek 3"/>
          <p:cNvSpPr/>
          <p:nvPr userDrawn="1"/>
        </p:nvSpPr>
        <p:spPr>
          <a:xfrm>
            <a:off x="0" y="0"/>
            <a:ext cx="12192000" cy="68580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dirty="0"/>
          </a:p>
        </p:txBody>
      </p:sp>
      <p:sp>
        <p:nvSpPr>
          <p:cNvPr id="5" name="Rechthoek 4"/>
          <p:cNvSpPr/>
          <p:nvPr userDrawn="1"/>
        </p:nvSpPr>
        <p:spPr>
          <a:xfrm>
            <a:off x="11853632" y="0"/>
            <a:ext cx="33836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pic>
        <p:nvPicPr>
          <p:cNvPr id="6" name="Afbeelding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67325" y="5399659"/>
            <a:ext cx="786308" cy="728555"/>
          </a:xfrm>
          <a:prstGeom prst="rect">
            <a:avLst/>
          </a:prstGeom>
        </p:spPr>
      </p:pic>
      <p:sp>
        <p:nvSpPr>
          <p:cNvPr id="7" name="Tijdelijke aanduiding voor dianummer 5"/>
          <p:cNvSpPr>
            <a:spLocks noGrp="1"/>
          </p:cNvSpPr>
          <p:nvPr>
            <p:ph type="sldNum" sz="quarter" idx="12"/>
          </p:nvPr>
        </p:nvSpPr>
        <p:spPr>
          <a:xfrm>
            <a:off x="11067325" y="6277669"/>
            <a:ext cx="786308" cy="432000"/>
          </a:xfrm>
          <a:prstGeom prst="rect">
            <a:avLst/>
          </a:prstGeom>
        </p:spPr>
        <p:txBody>
          <a:bodyPr/>
          <a:lstStyle>
            <a:lvl1pPr>
              <a:defRPr>
                <a:solidFill>
                  <a:schemeClr val="bg1"/>
                </a:solidFill>
              </a:defRPr>
            </a:lvl1pPr>
          </a:lstStyle>
          <a:p>
            <a:pPr algn="ctr"/>
            <a:fld id="{845CA951-4815-4987-9CD6-BB5D6648C0B5}" type="slidenum">
              <a:rPr lang="nl-NL" sz="1600" smtClean="0"/>
              <a:pPr algn="ctr"/>
              <a:t>‹#›</a:t>
            </a:fld>
            <a:endParaRPr lang="nl-NL" sz="1600" dirty="0"/>
          </a:p>
        </p:txBody>
      </p:sp>
      <p:sp>
        <p:nvSpPr>
          <p:cNvPr id="2" name="Titel 1"/>
          <p:cNvSpPr>
            <a:spLocks noGrp="1"/>
          </p:cNvSpPr>
          <p:nvPr>
            <p:ph type="title" hasCustomPrompt="1"/>
          </p:nvPr>
        </p:nvSpPr>
        <p:spPr>
          <a:xfrm>
            <a:off x="609602" y="275165"/>
            <a:ext cx="10287663" cy="1248000"/>
          </a:xfrm>
          <a:prstGeom prst="rect">
            <a:avLst/>
          </a:prstGeom>
        </p:spPr>
        <p:txBody>
          <a:bodyPr/>
          <a:lstStyle>
            <a:lvl1pPr algn="l">
              <a:defRPr lang="nl-NL" sz="4000" b="1" kern="1200" spc="80" baseline="0" dirty="0">
                <a:solidFill>
                  <a:schemeClr val="bg1"/>
                </a:solidFill>
                <a:latin typeface="+mn-lt"/>
                <a:ea typeface="+mn-ea"/>
                <a:cs typeface="+mn-cs"/>
              </a:defRPr>
            </a:lvl1pPr>
          </a:lstStyle>
          <a:p>
            <a:r>
              <a:rPr lang="nl-NL" sz="4000" b="1" dirty="0" smtClean="0">
                <a:solidFill>
                  <a:schemeClr val="bg1"/>
                </a:solidFill>
              </a:rPr>
              <a:t>Conclusies / trends / …</a:t>
            </a:r>
            <a:endParaRPr lang="nl-NL" sz="4000" b="1" dirty="0">
              <a:solidFill>
                <a:schemeClr val="bg1"/>
              </a:solidFill>
            </a:endParaRPr>
          </a:p>
        </p:txBody>
      </p:sp>
      <p:sp>
        <p:nvSpPr>
          <p:cNvPr id="9" name="Tijdelijke aanduiding voor tekst 8"/>
          <p:cNvSpPr>
            <a:spLocks noGrp="1"/>
          </p:cNvSpPr>
          <p:nvPr>
            <p:ph type="body" sz="quarter" idx="13" hasCustomPrompt="1"/>
          </p:nvPr>
        </p:nvSpPr>
        <p:spPr>
          <a:xfrm>
            <a:off x="623395" y="1618723"/>
            <a:ext cx="10272183" cy="4510617"/>
          </a:xfrm>
          <a:prstGeom prst="rect">
            <a:avLst/>
          </a:prstGeom>
        </p:spPr>
        <p:txBody>
          <a:bodyPr/>
          <a:lstStyle>
            <a:lvl1pPr marL="457177" indent="-457177">
              <a:buFont typeface="Calibri" pitchFamily="34" charset="0"/>
              <a:buChar char="─"/>
              <a:defRPr sz="3200" b="0">
                <a:solidFill>
                  <a:schemeClr val="bg1"/>
                </a:solidFill>
              </a:defRPr>
            </a:lvl1pPr>
            <a:lvl2pPr marL="609570" indent="0">
              <a:buFont typeface="Calibri" pitchFamily="34" charset="0"/>
              <a:buNone/>
              <a:defRPr>
                <a:solidFill>
                  <a:schemeClr val="bg1"/>
                </a:solidFill>
              </a:defRPr>
            </a:lvl2pPr>
            <a:lvl3pPr marL="1219139" indent="0">
              <a:buFont typeface="Calibri" pitchFamily="34" charset="0"/>
              <a:buNone/>
              <a:defRPr>
                <a:solidFill>
                  <a:schemeClr val="bg1"/>
                </a:solidFill>
              </a:defRPr>
            </a:lvl3pPr>
            <a:lvl4pPr marL="1828709" indent="0">
              <a:buFont typeface="Calibri" pitchFamily="34" charset="0"/>
              <a:buNone/>
              <a:defRPr>
                <a:solidFill>
                  <a:schemeClr val="bg1"/>
                </a:solidFill>
              </a:defRPr>
            </a:lvl4pPr>
            <a:lvl5pPr marL="2438278" indent="0">
              <a:buFont typeface="Calibri" pitchFamily="34" charset="0"/>
              <a:buNone/>
              <a:defRPr>
                <a:solidFill>
                  <a:schemeClr val="bg1"/>
                </a:solidFill>
              </a:defRPr>
            </a:lvl5pPr>
          </a:lstStyle>
          <a:p>
            <a:pPr lvl="0"/>
            <a:r>
              <a:rPr lang="nl-NL" dirty="0" smtClean="0"/>
              <a:t>Korte opsomming van conclusies</a:t>
            </a:r>
            <a:endParaRPr lang="nl-NL" dirty="0"/>
          </a:p>
        </p:txBody>
      </p:sp>
    </p:spTree>
    <p:extLst>
      <p:ext uri="{BB962C8B-B14F-4D97-AF65-F5344CB8AC3E}">
        <p14:creationId xmlns:p14="http://schemas.microsoft.com/office/powerpoint/2010/main" val="18798948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clusie wi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9" name="Tijdelijke aanduiding voor tekst 8"/>
          <p:cNvSpPr>
            <a:spLocks noGrp="1"/>
          </p:cNvSpPr>
          <p:nvPr>
            <p:ph type="body" sz="quarter" idx="11" hasCustomPrompt="1"/>
          </p:nvPr>
        </p:nvSpPr>
        <p:spPr>
          <a:xfrm>
            <a:off x="624421" y="1604433"/>
            <a:ext cx="10272116" cy="4607984"/>
          </a:xfrm>
          <a:prstGeom prst="rect">
            <a:avLst/>
          </a:prstGeom>
        </p:spPr>
        <p:txBody>
          <a:bodyPr/>
          <a:lstStyle>
            <a:lvl1pPr marL="457177" indent="-457177">
              <a:buFont typeface="Calibri" pitchFamily="34" charset="0"/>
              <a:buChar char="─"/>
              <a:defRPr lang="nl-NL" sz="3200" b="0" kern="1200" spc="53" baseline="0" dirty="0" smtClean="0">
                <a:solidFill>
                  <a:srgbClr val="271D6C"/>
                </a:solidFill>
                <a:latin typeface="Calibri" pitchFamily="34" charset="0"/>
                <a:ea typeface="+mn-ea"/>
                <a:cs typeface="+mn-cs"/>
              </a:defRPr>
            </a:lvl1pPr>
            <a:lvl2pPr marL="990551" indent="-380982">
              <a:buFont typeface="Calibri" pitchFamily="34" charset="0"/>
              <a:buChar char="-"/>
              <a:defRPr sz="3200" baseline="0">
                <a:solidFill>
                  <a:srgbClr val="271D6C"/>
                </a:solidFill>
                <a:latin typeface="Calibri" pitchFamily="34" charset="0"/>
              </a:defRPr>
            </a:lvl2pPr>
            <a:lvl3pPr marL="1523923" indent="-304784">
              <a:buFont typeface="Calibri" pitchFamily="34" charset="0"/>
              <a:buChar char="-"/>
              <a:defRPr sz="3200" baseline="0">
                <a:solidFill>
                  <a:srgbClr val="271D6C"/>
                </a:solidFill>
                <a:latin typeface="Calibri" pitchFamily="34" charset="0"/>
              </a:defRPr>
            </a:lvl3pPr>
            <a:lvl4pPr marL="2133493" indent="-304784">
              <a:buFont typeface="Calibri" pitchFamily="34" charset="0"/>
              <a:buChar char="-"/>
              <a:defRPr sz="3200" baseline="0">
                <a:solidFill>
                  <a:srgbClr val="271D6C"/>
                </a:solidFill>
                <a:latin typeface="Calibri" pitchFamily="34" charset="0"/>
              </a:defRPr>
            </a:lvl4pPr>
            <a:lvl5pPr marL="2743063" indent="-304784">
              <a:buFont typeface="Calibri" pitchFamily="34" charset="0"/>
              <a:buChar char="-"/>
              <a:defRPr sz="3200" baseline="0">
                <a:solidFill>
                  <a:srgbClr val="271D6C"/>
                </a:solidFill>
                <a:latin typeface="Calibri" pitchFamily="34" charset="0"/>
              </a:defRPr>
            </a:lvl5pPr>
          </a:lstStyle>
          <a:p>
            <a:pPr lvl="0"/>
            <a:r>
              <a:rPr lang="nl-NL" sz="3200" dirty="0" smtClean="0">
                <a:solidFill>
                  <a:srgbClr val="271D6C"/>
                </a:solidFill>
              </a:rPr>
              <a:t>Korte opsomming van conclusies</a:t>
            </a:r>
          </a:p>
        </p:txBody>
      </p:sp>
      <p:sp>
        <p:nvSpPr>
          <p:cNvPr id="6" name="Tijdelijke aanduiding voor tekst 5"/>
          <p:cNvSpPr>
            <a:spLocks noGrp="1"/>
          </p:cNvSpPr>
          <p:nvPr>
            <p:ph type="body" sz="quarter" idx="12" hasCustomPrompt="1"/>
          </p:nvPr>
        </p:nvSpPr>
        <p:spPr>
          <a:xfrm>
            <a:off x="624421" y="260357"/>
            <a:ext cx="10272116" cy="1248436"/>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Conclusie / trends / …</a:t>
            </a:r>
            <a:endParaRPr lang="nl-NL" dirty="0"/>
          </a:p>
        </p:txBody>
      </p:sp>
    </p:spTree>
    <p:extLst>
      <p:ext uri="{BB962C8B-B14F-4D97-AF65-F5344CB8AC3E}">
        <p14:creationId xmlns:p14="http://schemas.microsoft.com/office/powerpoint/2010/main" val="35901867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inde_N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5137223" y="1371541"/>
            <a:ext cx="1908223" cy="2931913"/>
          </a:xfrm>
          <a:prstGeom prst="rect">
            <a:avLst/>
          </a:prstGeom>
        </p:spPr>
      </p:pic>
      <p:pic>
        <p:nvPicPr>
          <p:cNvPr id="5" name="Afbeelding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12402" y="4896000"/>
            <a:ext cx="9555727" cy="1123083"/>
          </a:xfrm>
          <a:prstGeom prst="rect">
            <a:avLst/>
          </a:prstGeom>
        </p:spPr>
      </p:pic>
    </p:spTree>
    <p:extLst>
      <p:ext uri="{BB962C8B-B14F-4D97-AF65-F5344CB8AC3E}">
        <p14:creationId xmlns:p14="http://schemas.microsoft.com/office/powerpoint/2010/main" val="8040396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inde_UK">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5137223" y="1371541"/>
            <a:ext cx="1908223" cy="2931913"/>
          </a:xfrm>
          <a:prstGeom prst="rect">
            <a:avLst/>
          </a:prstGeom>
        </p:spPr>
      </p:pic>
      <p:pic>
        <p:nvPicPr>
          <p:cNvPr id="5" name="Afbeelding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15650" y="4896000"/>
            <a:ext cx="9556724" cy="1123200"/>
          </a:xfrm>
          <a:prstGeom prst="rect">
            <a:avLst/>
          </a:prstGeom>
        </p:spPr>
      </p:pic>
    </p:spTree>
    <p:extLst>
      <p:ext uri="{BB962C8B-B14F-4D97-AF65-F5344CB8AC3E}">
        <p14:creationId xmlns:p14="http://schemas.microsoft.com/office/powerpoint/2010/main" val="4191913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1" y="2130429"/>
            <a:ext cx="10363200" cy="1470025"/>
          </a:xfrm>
        </p:spPr>
        <p:txBody>
          <a:bodyPr/>
          <a:lstStyle/>
          <a:p>
            <a:r>
              <a:rPr lang="nl-NL"/>
              <a:t>Titelstijl van model bewerken</a:t>
            </a:r>
          </a:p>
        </p:txBody>
      </p:sp>
      <p:sp>
        <p:nvSpPr>
          <p:cNvPr id="3" name="Subtitel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4028" indent="0" algn="ctr">
              <a:buNone/>
              <a:defRPr>
                <a:solidFill>
                  <a:schemeClr val="tx1">
                    <a:tint val="75000"/>
                  </a:schemeClr>
                </a:solidFill>
              </a:defRPr>
            </a:lvl2pPr>
            <a:lvl3pPr marL="1088055" indent="0" algn="ctr">
              <a:buNone/>
              <a:defRPr>
                <a:solidFill>
                  <a:schemeClr val="tx1">
                    <a:tint val="75000"/>
                  </a:schemeClr>
                </a:solidFill>
              </a:defRPr>
            </a:lvl3pPr>
            <a:lvl4pPr marL="1632082" indent="0" algn="ctr">
              <a:buNone/>
              <a:defRPr>
                <a:solidFill>
                  <a:schemeClr val="tx1">
                    <a:tint val="75000"/>
                  </a:schemeClr>
                </a:solidFill>
              </a:defRPr>
            </a:lvl4pPr>
            <a:lvl5pPr marL="2176108" indent="0" algn="ctr">
              <a:buNone/>
              <a:defRPr>
                <a:solidFill>
                  <a:schemeClr val="tx1">
                    <a:tint val="75000"/>
                  </a:schemeClr>
                </a:solidFill>
              </a:defRPr>
            </a:lvl5pPr>
            <a:lvl6pPr marL="2720136" indent="0" algn="ctr">
              <a:buNone/>
              <a:defRPr>
                <a:solidFill>
                  <a:schemeClr val="tx1">
                    <a:tint val="75000"/>
                  </a:schemeClr>
                </a:solidFill>
              </a:defRPr>
            </a:lvl6pPr>
            <a:lvl7pPr marL="3264164" indent="0" algn="ctr">
              <a:buNone/>
              <a:defRPr>
                <a:solidFill>
                  <a:schemeClr val="tx1">
                    <a:tint val="75000"/>
                  </a:schemeClr>
                </a:solidFill>
              </a:defRPr>
            </a:lvl7pPr>
            <a:lvl8pPr marL="3808191" indent="0" algn="ctr">
              <a:buNone/>
              <a:defRPr>
                <a:solidFill>
                  <a:schemeClr val="tx1">
                    <a:tint val="75000"/>
                  </a:schemeClr>
                </a:solidFill>
              </a:defRPr>
            </a:lvl8pPr>
            <a:lvl9pPr marL="4352218"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D3F22366-75D4-B147-B202-804AD67C5E02}" type="datetimeFigureOut">
              <a:rPr lang="nl-NL" smtClean="0"/>
              <a:t>1-4-2021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4A8CB35-BDFA-CF42-AF91-7A4884E59327}" type="slidenum">
              <a:rPr lang="nl-NL" smtClean="0"/>
              <a:t>‹#›</a:t>
            </a:fld>
            <a:endParaRPr lang="nl-NL"/>
          </a:p>
        </p:txBody>
      </p:sp>
    </p:spTree>
    <p:extLst>
      <p:ext uri="{BB962C8B-B14F-4D97-AF65-F5344CB8AC3E}">
        <p14:creationId xmlns:p14="http://schemas.microsoft.com/office/powerpoint/2010/main" val="571784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1" y="2130429"/>
            <a:ext cx="10363200" cy="1470025"/>
          </a:xfrm>
        </p:spPr>
        <p:txBody>
          <a:bodyPr/>
          <a:lstStyle/>
          <a:p>
            <a:r>
              <a:rPr lang="nl-NL"/>
              <a:t>Titelstijl van model bewerken</a:t>
            </a:r>
          </a:p>
        </p:txBody>
      </p:sp>
      <p:sp>
        <p:nvSpPr>
          <p:cNvPr id="3" name="Subtitel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4028" indent="0" algn="ctr">
              <a:buNone/>
              <a:defRPr>
                <a:solidFill>
                  <a:schemeClr val="tx1">
                    <a:tint val="75000"/>
                  </a:schemeClr>
                </a:solidFill>
              </a:defRPr>
            </a:lvl2pPr>
            <a:lvl3pPr marL="1088055" indent="0" algn="ctr">
              <a:buNone/>
              <a:defRPr>
                <a:solidFill>
                  <a:schemeClr val="tx1">
                    <a:tint val="75000"/>
                  </a:schemeClr>
                </a:solidFill>
              </a:defRPr>
            </a:lvl3pPr>
            <a:lvl4pPr marL="1632082" indent="0" algn="ctr">
              <a:buNone/>
              <a:defRPr>
                <a:solidFill>
                  <a:schemeClr val="tx1">
                    <a:tint val="75000"/>
                  </a:schemeClr>
                </a:solidFill>
              </a:defRPr>
            </a:lvl4pPr>
            <a:lvl5pPr marL="2176108" indent="0" algn="ctr">
              <a:buNone/>
              <a:defRPr>
                <a:solidFill>
                  <a:schemeClr val="tx1">
                    <a:tint val="75000"/>
                  </a:schemeClr>
                </a:solidFill>
              </a:defRPr>
            </a:lvl5pPr>
            <a:lvl6pPr marL="2720136" indent="0" algn="ctr">
              <a:buNone/>
              <a:defRPr>
                <a:solidFill>
                  <a:schemeClr val="tx1">
                    <a:tint val="75000"/>
                  </a:schemeClr>
                </a:solidFill>
              </a:defRPr>
            </a:lvl6pPr>
            <a:lvl7pPr marL="3264164" indent="0" algn="ctr">
              <a:buNone/>
              <a:defRPr>
                <a:solidFill>
                  <a:schemeClr val="tx1">
                    <a:tint val="75000"/>
                  </a:schemeClr>
                </a:solidFill>
              </a:defRPr>
            </a:lvl7pPr>
            <a:lvl8pPr marL="3808191" indent="0" algn="ctr">
              <a:buNone/>
              <a:defRPr>
                <a:solidFill>
                  <a:schemeClr val="tx1">
                    <a:tint val="75000"/>
                  </a:schemeClr>
                </a:solidFill>
              </a:defRPr>
            </a:lvl8pPr>
            <a:lvl9pPr marL="4352218"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D3F22366-75D4-B147-B202-804AD67C5E02}" type="datetimeFigureOut">
              <a:rPr lang="nl-NL" smtClean="0"/>
              <a:t>1-4-2021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4A8CB35-BDFA-CF42-AF91-7A4884E59327}" type="slidenum">
              <a:rPr lang="nl-NL" smtClean="0"/>
              <a:t>‹#›</a:t>
            </a:fld>
            <a:endParaRPr lang="nl-NL"/>
          </a:p>
        </p:txBody>
      </p:sp>
    </p:spTree>
    <p:extLst>
      <p:ext uri="{BB962C8B-B14F-4D97-AF65-F5344CB8AC3E}">
        <p14:creationId xmlns:p14="http://schemas.microsoft.com/office/powerpoint/2010/main" val="2671354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met tekst">
    <p:spTree>
      <p:nvGrpSpPr>
        <p:cNvPr id="1" name=""/>
        <p:cNvGrpSpPr/>
        <p:nvPr/>
      </p:nvGrpSpPr>
      <p:grpSpPr>
        <a:xfrm>
          <a:off x="0" y="0"/>
          <a:ext cx="0" cy="0"/>
          <a:chOff x="0" y="0"/>
          <a:chExt cx="0" cy="0"/>
        </a:xfrm>
      </p:grpSpPr>
      <p:pic>
        <p:nvPicPr>
          <p:cNvPr id="7" name="Afbeelding 6"/>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801" y="2"/>
            <a:ext cx="4248347" cy="6858465"/>
          </a:xfrm>
          <a:prstGeom prst="rect">
            <a:avLst/>
          </a:prstGeom>
        </p:spPr>
      </p:pic>
      <p:sp>
        <p:nvSpPr>
          <p:cNvPr id="2" name="Titel 1"/>
          <p:cNvSpPr>
            <a:spLocks noGrp="1"/>
          </p:cNvSpPr>
          <p:nvPr>
            <p:ph type="title"/>
          </p:nvPr>
        </p:nvSpPr>
        <p:spPr>
          <a:xfrm>
            <a:off x="866476" y="274640"/>
            <a:ext cx="10715925" cy="760531"/>
          </a:xfrm>
        </p:spPr>
        <p:txBody>
          <a:bodyPr anchor="t">
            <a:normAutofit/>
          </a:bodyPr>
          <a:lstStyle>
            <a:lvl1pPr algn="l">
              <a:defRPr sz="4267" b="1"/>
            </a:lvl1pPr>
          </a:lstStyle>
          <a:p>
            <a:r>
              <a:rPr lang="nl-NL" dirty="0"/>
              <a:t>Titelstijl van model bewerken</a:t>
            </a:r>
          </a:p>
        </p:txBody>
      </p:sp>
      <p:sp>
        <p:nvSpPr>
          <p:cNvPr id="3" name="Tijdelijke aanduiding voor inhoud 2"/>
          <p:cNvSpPr>
            <a:spLocks noGrp="1"/>
          </p:cNvSpPr>
          <p:nvPr>
            <p:ph idx="1" hasCustomPrompt="1"/>
          </p:nvPr>
        </p:nvSpPr>
        <p:spPr>
          <a:xfrm>
            <a:off x="866476" y="1188531"/>
            <a:ext cx="10715925" cy="4731108"/>
          </a:xfrm>
        </p:spPr>
        <p:txBody>
          <a:bodyPr>
            <a:normAutofit/>
          </a:bodyPr>
          <a:lstStyle>
            <a:lvl1pPr marL="359815" indent="-359815">
              <a:spcBef>
                <a:spcPts val="400"/>
              </a:spcBef>
              <a:buFont typeface="Calibri" pitchFamily="34" charset="0"/>
              <a:buChar char="−"/>
              <a:defRPr sz="3200"/>
            </a:lvl1pPr>
            <a:lvl2pPr marL="836042" indent="-359815">
              <a:spcBef>
                <a:spcPts val="400"/>
              </a:spcBef>
              <a:defRPr sz="3200"/>
            </a:lvl2pPr>
            <a:lvl3pPr marL="1310153" indent="-351350">
              <a:spcBef>
                <a:spcPts val="400"/>
              </a:spcBef>
              <a:buFont typeface="Calibri" pitchFamily="34" charset="0"/>
              <a:buChar char="−"/>
              <a:defRPr sz="3200"/>
            </a:lvl3pPr>
            <a:lvl4pPr marL="1794843" indent="-361934">
              <a:spcBef>
                <a:spcPts val="400"/>
              </a:spcBef>
              <a:defRPr sz="3200"/>
            </a:lvl4pPr>
            <a:lvl5pPr>
              <a:defRPr sz="3200"/>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p:txBody>
      </p:sp>
      <p:sp>
        <p:nvSpPr>
          <p:cNvPr id="4" name="Tijdelijke aanduiding voor datum 3"/>
          <p:cNvSpPr>
            <a:spLocks noGrp="1"/>
          </p:cNvSpPr>
          <p:nvPr>
            <p:ph type="dt" sz="half" idx="10"/>
          </p:nvPr>
        </p:nvSpPr>
        <p:spPr/>
        <p:txBody>
          <a:bodyPr/>
          <a:lstStyle/>
          <a:p>
            <a:fld id="{D3F22366-75D4-B147-B202-804AD67C5E02}" type="datetimeFigureOut">
              <a:rPr lang="nl-NL" smtClean="0"/>
              <a:t>1-4-2021</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F4A8CB35-BDFA-CF42-AF91-7A4884E59327}" type="slidenum">
              <a:rPr lang="nl-NL" smtClean="0"/>
              <a:t>‹#›</a:t>
            </a:fld>
            <a:endParaRPr lang="nl-NL"/>
          </a:p>
        </p:txBody>
      </p:sp>
    </p:spTree>
    <p:extLst>
      <p:ext uri="{BB962C8B-B14F-4D97-AF65-F5344CB8AC3E}">
        <p14:creationId xmlns:p14="http://schemas.microsoft.com/office/powerpoint/2010/main" val="1585960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met infographic">
    <p:spTree>
      <p:nvGrpSpPr>
        <p:cNvPr id="1" name=""/>
        <p:cNvGrpSpPr/>
        <p:nvPr/>
      </p:nvGrpSpPr>
      <p:grpSpPr>
        <a:xfrm>
          <a:off x="0" y="0"/>
          <a:ext cx="0" cy="0"/>
          <a:chOff x="0" y="0"/>
          <a:chExt cx="0" cy="0"/>
        </a:xfrm>
      </p:grpSpPr>
      <p:sp>
        <p:nvSpPr>
          <p:cNvPr id="9" name="Tijdelijke aanduiding voor grafiek 8"/>
          <p:cNvSpPr>
            <a:spLocks noGrp="1"/>
          </p:cNvSpPr>
          <p:nvPr>
            <p:ph type="chart" sz="quarter" idx="13"/>
          </p:nvPr>
        </p:nvSpPr>
        <p:spPr>
          <a:xfrm>
            <a:off x="865717" y="1189569"/>
            <a:ext cx="10716683" cy="4730751"/>
          </a:xfrm>
        </p:spPr>
        <p:txBody>
          <a:bodyPr/>
          <a:lstStyle/>
          <a:p>
            <a:endParaRPr lang="nl-NL"/>
          </a:p>
        </p:txBody>
      </p:sp>
      <p:pic>
        <p:nvPicPr>
          <p:cNvPr id="7" name="Afbeelding 6"/>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801" y="2"/>
            <a:ext cx="4248347" cy="6858465"/>
          </a:xfrm>
          <a:prstGeom prst="rect">
            <a:avLst/>
          </a:prstGeom>
        </p:spPr>
      </p:pic>
      <p:sp>
        <p:nvSpPr>
          <p:cNvPr id="2" name="Titel 1"/>
          <p:cNvSpPr>
            <a:spLocks noGrp="1"/>
          </p:cNvSpPr>
          <p:nvPr>
            <p:ph type="title"/>
          </p:nvPr>
        </p:nvSpPr>
        <p:spPr>
          <a:xfrm>
            <a:off x="866476" y="274640"/>
            <a:ext cx="10715925" cy="760531"/>
          </a:xfrm>
        </p:spPr>
        <p:txBody>
          <a:bodyPr anchor="t">
            <a:normAutofit/>
          </a:bodyPr>
          <a:lstStyle>
            <a:lvl1pPr algn="l">
              <a:defRPr sz="4267" b="1"/>
            </a:lvl1pPr>
          </a:lstStyle>
          <a:p>
            <a:r>
              <a:rPr lang="nl-NL" dirty="0"/>
              <a:t>Titelstijl van model bewerken</a:t>
            </a:r>
          </a:p>
        </p:txBody>
      </p:sp>
      <p:sp>
        <p:nvSpPr>
          <p:cNvPr id="4" name="Tijdelijke aanduiding voor datum 3"/>
          <p:cNvSpPr>
            <a:spLocks noGrp="1"/>
          </p:cNvSpPr>
          <p:nvPr>
            <p:ph type="dt" sz="half" idx="10"/>
          </p:nvPr>
        </p:nvSpPr>
        <p:spPr/>
        <p:txBody>
          <a:bodyPr/>
          <a:lstStyle/>
          <a:p>
            <a:fld id="{D3F22366-75D4-B147-B202-804AD67C5E02}" type="datetimeFigureOut">
              <a:rPr lang="nl-NL" smtClean="0"/>
              <a:t>1-4-2021</a:t>
            </a:fld>
            <a:endParaRPr lang="nl-NL"/>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F4A8CB35-BDFA-CF42-AF91-7A4884E59327}" type="slidenum">
              <a:rPr lang="nl-NL" smtClean="0"/>
              <a:t>‹#›</a:t>
            </a:fld>
            <a:endParaRPr lang="nl-NL"/>
          </a:p>
        </p:txBody>
      </p:sp>
    </p:spTree>
    <p:extLst>
      <p:ext uri="{BB962C8B-B14F-4D97-AF65-F5344CB8AC3E}">
        <p14:creationId xmlns:p14="http://schemas.microsoft.com/office/powerpoint/2010/main" val="98469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1">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nchor="ctr"/>
          <a:lstStyle/>
          <a:p>
            <a:pPr algn="ctr"/>
            <a:fld id="{845CA951-4815-4987-9CD6-BB5D6648C0B5}" type="slidenum">
              <a:rPr lang="nl-NL" sz="1600" smtClean="0"/>
              <a:pPr algn="ctr"/>
              <a:t>‹#›</a:t>
            </a:fld>
            <a:endParaRPr lang="nl-NL" sz="1600" dirty="0"/>
          </a:p>
        </p:txBody>
      </p:sp>
      <p:sp>
        <p:nvSpPr>
          <p:cNvPr id="10" name="Tijdelijke aanduiding voor tekst 9"/>
          <p:cNvSpPr>
            <a:spLocks noGrp="1"/>
          </p:cNvSpPr>
          <p:nvPr>
            <p:ph type="body" sz="quarter" idx="11" hasCustomPrompt="1"/>
          </p:nvPr>
        </p:nvSpPr>
        <p:spPr>
          <a:xfrm>
            <a:off x="623392" y="1412776"/>
            <a:ext cx="10369152" cy="1248139"/>
          </a:xfrm>
          <a:prstGeom prst="rect">
            <a:avLst/>
          </a:prstGeom>
        </p:spPr>
        <p:txBody>
          <a:bodyPr>
            <a:normAutofit/>
          </a:bodyPr>
          <a:lstStyle>
            <a:lvl1pPr marL="0" indent="0">
              <a:buNone/>
              <a:defRPr sz="3200" spc="53" baseline="0">
                <a:solidFill>
                  <a:srgbClr val="271D6C"/>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Tekst</a:t>
            </a:r>
          </a:p>
        </p:txBody>
      </p:sp>
      <p:sp>
        <p:nvSpPr>
          <p:cNvPr id="12" name="Tijdelijke aanduiding voor tekst 9"/>
          <p:cNvSpPr>
            <a:spLocks noGrp="1"/>
          </p:cNvSpPr>
          <p:nvPr>
            <p:ph type="body" sz="quarter" idx="13" hasCustomPrompt="1"/>
          </p:nvPr>
        </p:nvSpPr>
        <p:spPr>
          <a:xfrm>
            <a:off x="623392" y="2948947"/>
            <a:ext cx="10369152" cy="3264363"/>
          </a:xfrm>
          <a:prstGeom prst="rect">
            <a:avLst/>
          </a:prstGeom>
        </p:spPr>
        <p:txBody>
          <a:bodyPr>
            <a:normAutofit/>
          </a:bodyPr>
          <a:lstStyle>
            <a:lvl1pPr marL="0" indent="0">
              <a:buNone/>
              <a:defRPr sz="3200" spc="53" baseline="0">
                <a:solidFill>
                  <a:srgbClr val="271D6C"/>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623392" y="452670"/>
            <a:ext cx="10369152" cy="768085"/>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Titel</a:t>
            </a:r>
          </a:p>
        </p:txBody>
      </p:sp>
    </p:spTree>
    <p:extLst>
      <p:ext uri="{BB962C8B-B14F-4D97-AF65-F5344CB8AC3E}">
        <p14:creationId xmlns:p14="http://schemas.microsoft.com/office/powerpoint/2010/main" val="271352637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Einde_N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137221" y="1371537"/>
            <a:ext cx="1908223" cy="2931913"/>
          </a:xfrm>
          <a:prstGeom prst="rect">
            <a:avLst/>
          </a:prstGeom>
        </p:spPr>
      </p:pic>
      <p:pic>
        <p:nvPicPr>
          <p:cNvPr id="5" name="Afbeelding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12400" y="4896001"/>
            <a:ext cx="9555725" cy="1123083"/>
          </a:xfrm>
          <a:prstGeom prst="rect">
            <a:avLst/>
          </a:prstGeom>
        </p:spPr>
      </p:pic>
    </p:spTree>
    <p:extLst>
      <p:ext uri="{BB962C8B-B14F-4D97-AF65-F5344CB8AC3E}">
        <p14:creationId xmlns:p14="http://schemas.microsoft.com/office/powerpoint/2010/main" val="149660673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10" name="Tijdelijke aanduiding voor tekst 9"/>
          <p:cNvSpPr>
            <a:spLocks noGrp="1"/>
          </p:cNvSpPr>
          <p:nvPr>
            <p:ph type="body" sz="quarter" idx="11" hasCustomPrompt="1"/>
          </p:nvPr>
        </p:nvSpPr>
        <p:spPr>
          <a:xfrm>
            <a:off x="623393" y="1316765"/>
            <a:ext cx="10177131" cy="4896544"/>
          </a:xfrm>
          <a:prstGeom prst="rect">
            <a:avLst/>
          </a:prstGeom>
        </p:spPr>
        <p:txBody>
          <a:bodyPr>
            <a:normAutofit/>
          </a:bodyPr>
          <a:lstStyle>
            <a:lvl1pPr marL="0" indent="0">
              <a:buNone/>
              <a:defRPr sz="3200" spc="53" baseline="0">
                <a:solidFill>
                  <a:srgbClr val="271D6C"/>
                </a:solidFill>
                <a:latin typeface="Calibri"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nl-NL" dirty="0"/>
              <a:t>Tekst</a:t>
            </a:r>
          </a:p>
        </p:txBody>
      </p:sp>
      <p:sp>
        <p:nvSpPr>
          <p:cNvPr id="13" name="Tijdelijke aanduiding voor tekst 9"/>
          <p:cNvSpPr>
            <a:spLocks noGrp="1"/>
          </p:cNvSpPr>
          <p:nvPr>
            <p:ph type="body" sz="quarter" idx="14" hasCustomPrompt="1"/>
          </p:nvPr>
        </p:nvSpPr>
        <p:spPr>
          <a:xfrm>
            <a:off x="623393" y="452669"/>
            <a:ext cx="10177131" cy="672075"/>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nl-NL" dirty="0"/>
              <a:t>Titel 1 regel</a:t>
            </a:r>
          </a:p>
        </p:txBody>
      </p:sp>
    </p:spTree>
    <p:extLst>
      <p:ext uri="{BB962C8B-B14F-4D97-AF65-F5344CB8AC3E}">
        <p14:creationId xmlns:p14="http://schemas.microsoft.com/office/powerpoint/2010/main" val="3850518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extBox 1"/>
          <p:cNvSpPr txBox="1"/>
          <p:nvPr userDrawn="1"/>
        </p:nvSpPr>
        <p:spPr>
          <a:xfrm>
            <a:off x="-37181" y="6497024"/>
            <a:ext cx="9164228" cy="410423"/>
          </a:xfrm>
          <a:prstGeom prst="rect">
            <a:avLst/>
          </a:prstGeom>
          <a:noFill/>
        </p:spPr>
        <p:txBody>
          <a:bodyPr wrap="square" lIns="121909" tIns="60955" rIns="121909" bIns="60955" rtlCol="0">
            <a:spAutoFit/>
          </a:bodyPr>
          <a:lstStyle/>
          <a:p>
            <a:pPr algn="ctr"/>
            <a:r>
              <a:rPr lang="en-US" sz="1867" b="1" spc="800" dirty="0" err="1">
                <a:solidFill>
                  <a:schemeClr val="bg1"/>
                </a:solidFill>
                <a:effectLst>
                  <a:outerShdw blurRad="38100" dist="38100" dir="2700000" algn="tl">
                    <a:srgbClr val="000000">
                      <a:alpha val="43137"/>
                    </a:srgbClr>
                  </a:outerShdw>
                </a:effectLst>
              </a:rPr>
              <a:t>come.connect.create</a:t>
            </a:r>
            <a:endParaRPr lang="en-MY" sz="1867" b="1" spc="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829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2">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10" name="Tijdelijke aanduiding voor tekst 9"/>
          <p:cNvSpPr>
            <a:spLocks noGrp="1"/>
          </p:cNvSpPr>
          <p:nvPr>
            <p:ph type="body" sz="quarter" idx="11" hasCustomPrompt="1"/>
          </p:nvPr>
        </p:nvSpPr>
        <p:spPr>
          <a:xfrm>
            <a:off x="623392" y="2084851"/>
            <a:ext cx="10177131" cy="4128459"/>
          </a:xfrm>
          <a:prstGeom prst="rect">
            <a:avLst/>
          </a:prstGeom>
        </p:spPr>
        <p:txBody>
          <a:bodyPr>
            <a:normAutofit/>
          </a:bodyPr>
          <a:lstStyle>
            <a:lvl1pPr marL="0" indent="0">
              <a:buNone/>
              <a:defRPr sz="3200" spc="53" baseline="0">
                <a:solidFill>
                  <a:srgbClr val="271D6C"/>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623392" y="452669"/>
            <a:ext cx="10177131" cy="1440160"/>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Titel over 2 regels</a:t>
            </a:r>
          </a:p>
          <a:p>
            <a:pPr lvl="0"/>
            <a:r>
              <a:rPr lang="nl-NL" dirty="0" err="1" smtClean="0"/>
              <a:t>Calibri</a:t>
            </a:r>
            <a:r>
              <a:rPr lang="nl-NL" dirty="0" smtClean="0"/>
              <a:t> </a:t>
            </a:r>
            <a:r>
              <a:rPr lang="nl-NL" dirty="0" err="1" smtClean="0"/>
              <a:t>bold</a:t>
            </a:r>
            <a:r>
              <a:rPr lang="nl-NL" dirty="0" smtClean="0"/>
              <a:t> 30</a:t>
            </a:r>
          </a:p>
        </p:txBody>
      </p:sp>
    </p:spTree>
    <p:extLst>
      <p:ext uri="{BB962C8B-B14F-4D97-AF65-F5344CB8AC3E}">
        <p14:creationId xmlns:p14="http://schemas.microsoft.com/office/powerpoint/2010/main" val="1447619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10" name="Tijdelijke aanduiding voor tekst 9"/>
          <p:cNvSpPr>
            <a:spLocks noGrp="1"/>
          </p:cNvSpPr>
          <p:nvPr>
            <p:ph type="body" sz="quarter" idx="11" hasCustomPrompt="1"/>
          </p:nvPr>
        </p:nvSpPr>
        <p:spPr>
          <a:xfrm>
            <a:off x="623392" y="1316765"/>
            <a:ext cx="10177131" cy="4896544"/>
          </a:xfrm>
          <a:prstGeom prst="rect">
            <a:avLst/>
          </a:prstGeom>
        </p:spPr>
        <p:txBody>
          <a:bodyPr>
            <a:normAutofit/>
          </a:bodyPr>
          <a:lstStyle>
            <a:lvl1pPr marL="0" indent="0">
              <a:buNone/>
              <a:defRPr sz="3200" spc="53" baseline="0">
                <a:solidFill>
                  <a:srgbClr val="271D6C"/>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623392" y="452669"/>
            <a:ext cx="10177131" cy="672075"/>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Titel 1 regel</a:t>
            </a:r>
          </a:p>
        </p:txBody>
      </p:sp>
    </p:spTree>
    <p:extLst>
      <p:ext uri="{BB962C8B-B14F-4D97-AF65-F5344CB8AC3E}">
        <p14:creationId xmlns:p14="http://schemas.microsoft.com/office/powerpoint/2010/main" val="38173103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oofdstuktitel blauw">
    <p:spTree>
      <p:nvGrpSpPr>
        <p:cNvPr id="1" name=""/>
        <p:cNvGrpSpPr/>
        <p:nvPr/>
      </p:nvGrpSpPr>
      <p:grpSpPr>
        <a:xfrm>
          <a:off x="0" y="0"/>
          <a:ext cx="0" cy="0"/>
          <a:chOff x="0" y="0"/>
          <a:chExt cx="0" cy="0"/>
        </a:xfrm>
      </p:grpSpPr>
      <p:sp>
        <p:nvSpPr>
          <p:cNvPr id="4" name="Rechthoek 3"/>
          <p:cNvSpPr/>
          <p:nvPr userDrawn="1"/>
        </p:nvSpPr>
        <p:spPr>
          <a:xfrm>
            <a:off x="-4532" y="0"/>
            <a:ext cx="12192000" cy="68580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sp>
        <p:nvSpPr>
          <p:cNvPr id="5" name="Rechthoek 4"/>
          <p:cNvSpPr/>
          <p:nvPr userDrawn="1"/>
        </p:nvSpPr>
        <p:spPr>
          <a:xfrm>
            <a:off x="11853632" y="0"/>
            <a:ext cx="33836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7325" y="5399659"/>
            <a:ext cx="786308" cy="728555"/>
          </a:xfrm>
          <a:prstGeom prst="rect">
            <a:avLst/>
          </a:prstGeom>
        </p:spPr>
      </p:pic>
      <p:sp>
        <p:nvSpPr>
          <p:cNvPr id="7" name="Tijdelijke aanduiding voor dianummer 5"/>
          <p:cNvSpPr>
            <a:spLocks noGrp="1"/>
          </p:cNvSpPr>
          <p:nvPr>
            <p:ph type="sldNum" sz="quarter" idx="12"/>
          </p:nvPr>
        </p:nvSpPr>
        <p:spPr>
          <a:xfrm>
            <a:off x="11067325" y="6277669"/>
            <a:ext cx="786308" cy="432000"/>
          </a:xfrm>
          <a:prstGeom prst="rect">
            <a:avLst/>
          </a:prstGeom>
        </p:spPr>
        <p:txBody>
          <a:bodyPr/>
          <a:lstStyle/>
          <a:p>
            <a:pPr algn="ctr"/>
            <a:fld id="{845CA951-4815-4987-9CD6-BB5D6648C0B5}" type="slidenum">
              <a:rPr lang="nl-NL" sz="1600">
                <a:solidFill>
                  <a:schemeClr val="bg1"/>
                </a:solidFill>
              </a:rPr>
              <a:pPr algn="ctr"/>
              <a:t>‹#›</a:t>
            </a:fld>
            <a:endParaRPr lang="nl-NL" sz="1600" dirty="0">
              <a:solidFill>
                <a:schemeClr val="bg1"/>
              </a:solidFill>
            </a:endParaRPr>
          </a:p>
        </p:txBody>
      </p:sp>
      <p:sp>
        <p:nvSpPr>
          <p:cNvPr id="10" name="Titel 1"/>
          <p:cNvSpPr>
            <a:spLocks noGrp="1"/>
          </p:cNvSpPr>
          <p:nvPr>
            <p:ph type="title" hasCustomPrompt="1"/>
          </p:nvPr>
        </p:nvSpPr>
        <p:spPr>
          <a:xfrm>
            <a:off x="815418" y="2675439"/>
            <a:ext cx="10369151" cy="753567"/>
          </a:xfrm>
          <a:prstGeom prst="rect">
            <a:avLst/>
          </a:prstGeom>
        </p:spPr>
        <p:txBody>
          <a:bodyPr/>
          <a:lstStyle>
            <a:lvl1pPr algn="l">
              <a:defRPr lang="nl-NL" sz="4000" b="1" kern="1200" spc="80" baseline="0" dirty="0">
                <a:solidFill>
                  <a:schemeClr val="bg1"/>
                </a:solidFill>
                <a:latin typeface="+mn-lt"/>
                <a:ea typeface="+mn-ea"/>
                <a:cs typeface="+mn-cs"/>
              </a:defRPr>
            </a:lvl1pPr>
          </a:lstStyle>
          <a:p>
            <a:r>
              <a:rPr lang="nl-NL" sz="4000" b="1" dirty="0" smtClean="0">
                <a:solidFill>
                  <a:schemeClr val="bg1"/>
                </a:solidFill>
              </a:rPr>
              <a:t>Hoofdstuk titel</a:t>
            </a:r>
            <a:endParaRPr lang="nl-NL" sz="4000" b="1" dirty="0">
              <a:solidFill>
                <a:schemeClr val="bg1"/>
              </a:solidFill>
            </a:endParaRPr>
          </a:p>
        </p:txBody>
      </p:sp>
    </p:spTree>
    <p:extLst>
      <p:ext uri="{BB962C8B-B14F-4D97-AF65-F5344CB8AC3E}">
        <p14:creationId xmlns:p14="http://schemas.microsoft.com/office/powerpoint/2010/main" val="35296998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somming streep">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9" name="Tijdelijke aanduiding voor tekst 8"/>
          <p:cNvSpPr>
            <a:spLocks noGrp="1"/>
          </p:cNvSpPr>
          <p:nvPr>
            <p:ph type="body" sz="quarter" idx="11" hasCustomPrompt="1"/>
          </p:nvPr>
        </p:nvSpPr>
        <p:spPr>
          <a:xfrm>
            <a:off x="624421" y="1604801"/>
            <a:ext cx="10176105" cy="4607620"/>
          </a:xfrm>
          <a:prstGeom prst="rect">
            <a:avLst/>
          </a:prstGeom>
        </p:spPr>
        <p:txBody>
          <a:bodyPr/>
          <a:lstStyle>
            <a:lvl1pPr marL="457177" indent="-457177">
              <a:buFont typeface="Calibri" pitchFamily="34" charset="0"/>
              <a:buChar char="─"/>
              <a:defRPr sz="3200" spc="53" baseline="0">
                <a:solidFill>
                  <a:srgbClr val="271D6C"/>
                </a:solidFill>
                <a:latin typeface="Calibri" pitchFamily="34" charset="0"/>
              </a:defRPr>
            </a:lvl1pPr>
            <a:lvl2pPr marL="990551" indent="-380982">
              <a:buFont typeface="Calibri" pitchFamily="34" charset="0"/>
              <a:buChar char="-"/>
              <a:defRPr sz="3200" baseline="0">
                <a:solidFill>
                  <a:srgbClr val="271D6C"/>
                </a:solidFill>
                <a:latin typeface="Calibri" pitchFamily="34" charset="0"/>
              </a:defRPr>
            </a:lvl2pPr>
            <a:lvl3pPr marL="1523923" indent="-304784">
              <a:buFont typeface="Calibri" pitchFamily="34" charset="0"/>
              <a:buChar char="-"/>
              <a:defRPr sz="3200" baseline="0">
                <a:solidFill>
                  <a:srgbClr val="271D6C"/>
                </a:solidFill>
                <a:latin typeface="Calibri" pitchFamily="34" charset="0"/>
              </a:defRPr>
            </a:lvl3pPr>
            <a:lvl4pPr marL="2133493" indent="-304784">
              <a:buFont typeface="Calibri" pitchFamily="34" charset="0"/>
              <a:buChar char="-"/>
              <a:defRPr sz="3200" baseline="0">
                <a:solidFill>
                  <a:srgbClr val="271D6C"/>
                </a:solidFill>
                <a:latin typeface="Calibri" pitchFamily="34" charset="0"/>
              </a:defRPr>
            </a:lvl4pPr>
            <a:lvl5pPr marL="2743063" indent="-304784">
              <a:buFont typeface="Calibri" pitchFamily="34" charset="0"/>
              <a:buChar char="-"/>
              <a:defRPr sz="3200" baseline="0">
                <a:solidFill>
                  <a:srgbClr val="271D6C"/>
                </a:solidFill>
                <a:latin typeface="Calibri" pitchFamily="34" charset="0"/>
              </a:defRPr>
            </a:lvl5pPr>
          </a:lstStyle>
          <a:p>
            <a:pPr lvl="0"/>
            <a:r>
              <a:rPr lang="nl-NL" sz="3200" dirty="0" smtClean="0">
                <a:solidFill>
                  <a:srgbClr val="271D6C"/>
                </a:solidFill>
              </a:rPr>
              <a:t>Opsomming tekst</a:t>
            </a:r>
          </a:p>
        </p:txBody>
      </p:sp>
      <p:sp>
        <p:nvSpPr>
          <p:cNvPr id="6" name="Tijdelijke aanduiding voor tekst 9"/>
          <p:cNvSpPr>
            <a:spLocks noGrp="1"/>
          </p:cNvSpPr>
          <p:nvPr>
            <p:ph type="body" sz="quarter" idx="14" hasCustomPrompt="1"/>
          </p:nvPr>
        </p:nvSpPr>
        <p:spPr>
          <a:xfrm>
            <a:off x="623392" y="452670"/>
            <a:ext cx="10177131" cy="768085"/>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Titel</a:t>
            </a:r>
          </a:p>
        </p:txBody>
      </p:sp>
    </p:spTree>
    <p:extLst>
      <p:ext uri="{BB962C8B-B14F-4D97-AF65-F5344CB8AC3E}">
        <p14:creationId xmlns:p14="http://schemas.microsoft.com/office/powerpoint/2010/main" val="5834308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somming nummerin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a:t>
            </a:fld>
            <a:endParaRPr lang="nl-NL" sz="1600" dirty="0"/>
          </a:p>
        </p:txBody>
      </p:sp>
      <p:sp>
        <p:nvSpPr>
          <p:cNvPr id="9" name="Tijdelijke aanduiding voor tekst 8"/>
          <p:cNvSpPr>
            <a:spLocks noGrp="1"/>
          </p:cNvSpPr>
          <p:nvPr>
            <p:ph type="body" sz="quarter" idx="11" hasCustomPrompt="1"/>
          </p:nvPr>
        </p:nvSpPr>
        <p:spPr>
          <a:xfrm>
            <a:off x="624421" y="1604799"/>
            <a:ext cx="10176105" cy="4607619"/>
          </a:xfrm>
          <a:prstGeom prst="rect">
            <a:avLst/>
          </a:prstGeom>
        </p:spPr>
        <p:txBody>
          <a:bodyPr/>
          <a:lstStyle>
            <a:lvl1pPr marL="609570" indent="-609570">
              <a:buFont typeface="+mj-lt"/>
              <a:buAutoNum type="arabicPeriod"/>
              <a:defRPr sz="3200" spc="53" baseline="0">
                <a:solidFill>
                  <a:srgbClr val="271D6C"/>
                </a:solidFill>
                <a:latin typeface="Calibri" pitchFamily="34" charset="0"/>
              </a:defRPr>
            </a:lvl1pPr>
            <a:lvl2pPr marL="990551" indent="-380982">
              <a:buFont typeface="Calibri" pitchFamily="34" charset="0"/>
              <a:buChar char="-"/>
              <a:defRPr sz="3200" baseline="0">
                <a:solidFill>
                  <a:srgbClr val="271D6C"/>
                </a:solidFill>
                <a:latin typeface="Calibri" pitchFamily="34" charset="0"/>
              </a:defRPr>
            </a:lvl2pPr>
            <a:lvl3pPr marL="1523923" indent="-304784">
              <a:buFont typeface="Calibri" pitchFamily="34" charset="0"/>
              <a:buChar char="-"/>
              <a:defRPr sz="3200" baseline="0">
                <a:solidFill>
                  <a:srgbClr val="271D6C"/>
                </a:solidFill>
                <a:latin typeface="Calibri" pitchFamily="34" charset="0"/>
              </a:defRPr>
            </a:lvl3pPr>
            <a:lvl4pPr marL="2133493" indent="-304784">
              <a:buFont typeface="Calibri" pitchFamily="34" charset="0"/>
              <a:buChar char="-"/>
              <a:defRPr sz="3200" baseline="0">
                <a:solidFill>
                  <a:srgbClr val="271D6C"/>
                </a:solidFill>
                <a:latin typeface="Calibri" pitchFamily="34" charset="0"/>
              </a:defRPr>
            </a:lvl4pPr>
            <a:lvl5pPr marL="2743063" indent="-304784">
              <a:buFont typeface="Calibri" pitchFamily="34" charset="0"/>
              <a:buChar char="-"/>
              <a:defRPr sz="3200" baseline="0">
                <a:solidFill>
                  <a:srgbClr val="271D6C"/>
                </a:solidFill>
                <a:latin typeface="Calibri" pitchFamily="34" charset="0"/>
              </a:defRPr>
            </a:lvl5pPr>
          </a:lstStyle>
          <a:p>
            <a:pPr lvl="0"/>
            <a:r>
              <a:rPr lang="nl-NL" sz="3200" dirty="0" smtClean="0">
                <a:solidFill>
                  <a:srgbClr val="271D6C"/>
                </a:solidFill>
              </a:rPr>
              <a:t>Opsomming met nummering</a:t>
            </a:r>
          </a:p>
        </p:txBody>
      </p:sp>
      <p:sp>
        <p:nvSpPr>
          <p:cNvPr id="7" name="Tijdelijke aanduiding voor tekst 9"/>
          <p:cNvSpPr>
            <a:spLocks noGrp="1"/>
          </p:cNvSpPr>
          <p:nvPr>
            <p:ph type="body" sz="quarter" idx="14" hasCustomPrompt="1"/>
          </p:nvPr>
        </p:nvSpPr>
        <p:spPr>
          <a:xfrm>
            <a:off x="623392" y="452670"/>
            <a:ext cx="10177131" cy="768085"/>
          </a:xfrm>
          <a:prstGeom prst="rect">
            <a:avLst/>
          </a:prstGeom>
        </p:spPr>
        <p:txBody>
          <a:bodyPr/>
          <a:lstStyle>
            <a:lvl1pPr marL="0" indent="0">
              <a:buNone/>
              <a:defRPr sz="4000" b="1" i="0" spc="80" baseline="0">
                <a:solidFill>
                  <a:srgbClr val="00A1CD"/>
                </a:solidFill>
                <a:latin typeface="Calibri" pitchFamily="34" charset="0"/>
              </a:defRPr>
            </a:lvl1pPr>
            <a:lvl2pPr marL="609570" indent="0">
              <a:buNone/>
              <a:defRPr/>
            </a:lvl2pPr>
            <a:lvl3pPr marL="1219139" indent="0">
              <a:buNone/>
              <a:defRPr/>
            </a:lvl3pPr>
            <a:lvl4pPr marL="1828709" indent="0">
              <a:buNone/>
              <a:defRPr/>
            </a:lvl4pPr>
            <a:lvl5pPr marL="2438278" indent="0">
              <a:buNone/>
              <a:defRPr/>
            </a:lvl5pPr>
          </a:lstStyle>
          <a:p>
            <a:pPr lvl="0"/>
            <a:r>
              <a:rPr lang="nl-NL" dirty="0" smtClean="0"/>
              <a:t>Titel</a:t>
            </a:r>
          </a:p>
        </p:txBody>
      </p:sp>
    </p:spTree>
    <p:extLst>
      <p:ext uri="{BB962C8B-B14F-4D97-AF65-F5344CB8AC3E}">
        <p14:creationId xmlns:p14="http://schemas.microsoft.com/office/powerpoint/2010/main" val="1240060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clusie blauw">
    <p:spTree>
      <p:nvGrpSpPr>
        <p:cNvPr id="1" name=""/>
        <p:cNvGrpSpPr/>
        <p:nvPr/>
      </p:nvGrpSpPr>
      <p:grpSpPr>
        <a:xfrm>
          <a:off x="0" y="0"/>
          <a:ext cx="0" cy="0"/>
          <a:chOff x="0" y="0"/>
          <a:chExt cx="0" cy="0"/>
        </a:xfrm>
      </p:grpSpPr>
      <p:sp>
        <p:nvSpPr>
          <p:cNvPr id="4" name="Rechthoek 3"/>
          <p:cNvSpPr/>
          <p:nvPr userDrawn="1"/>
        </p:nvSpPr>
        <p:spPr>
          <a:xfrm>
            <a:off x="0" y="0"/>
            <a:ext cx="12192000" cy="68580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dirty="0"/>
          </a:p>
        </p:txBody>
      </p:sp>
      <p:sp>
        <p:nvSpPr>
          <p:cNvPr id="5" name="Rechthoek 4"/>
          <p:cNvSpPr/>
          <p:nvPr userDrawn="1"/>
        </p:nvSpPr>
        <p:spPr>
          <a:xfrm>
            <a:off x="11853632" y="0"/>
            <a:ext cx="33836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7325" y="5399659"/>
            <a:ext cx="786308" cy="728555"/>
          </a:xfrm>
          <a:prstGeom prst="rect">
            <a:avLst/>
          </a:prstGeom>
        </p:spPr>
      </p:pic>
      <p:sp>
        <p:nvSpPr>
          <p:cNvPr id="7" name="Tijdelijke aanduiding voor dianummer 5"/>
          <p:cNvSpPr>
            <a:spLocks noGrp="1"/>
          </p:cNvSpPr>
          <p:nvPr>
            <p:ph type="sldNum" sz="quarter" idx="12"/>
          </p:nvPr>
        </p:nvSpPr>
        <p:spPr>
          <a:xfrm>
            <a:off x="11067325" y="6277669"/>
            <a:ext cx="786308" cy="432000"/>
          </a:xfrm>
          <a:prstGeom prst="rect">
            <a:avLst/>
          </a:prstGeom>
        </p:spPr>
        <p:txBody>
          <a:bodyPr/>
          <a:lstStyle>
            <a:lvl1pPr>
              <a:defRPr>
                <a:solidFill>
                  <a:schemeClr val="bg1"/>
                </a:solidFill>
              </a:defRPr>
            </a:lvl1pPr>
          </a:lstStyle>
          <a:p>
            <a:pPr algn="ctr"/>
            <a:fld id="{845CA951-4815-4987-9CD6-BB5D6648C0B5}" type="slidenum">
              <a:rPr lang="nl-NL" sz="1600" smtClean="0"/>
              <a:pPr algn="ctr"/>
              <a:t>‹#›</a:t>
            </a:fld>
            <a:endParaRPr lang="nl-NL" sz="1600" dirty="0"/>
          </a:p>
        </p:txBody>
      </p:sp>
      <p:sp>
        <p:nvSpPr>
          <p:cNvPr id="2" name="Titel 1"/>
          <p:cNvSpPr>
            <a:spLocks noGrp="1"/>
          </p:cNvSpPr>
          <p:nvPr>
            <p:ph type="title" hasCustomPrompt="1"/>
          </p:nvPr>
        </p:nvSpPr>
        <p:spPr>
          <a:xfrm>
            <a:off x="609602" y="275165"/>
            <a:ext cx="10287663" cy="1248000"/>
          </a:xfrm>
          <a:prstGeom prst="rect">
            <a:avLst/>
          </a:prstGeom>
        </p:spPr>
        <p:txBody>
          <a:bodyPr/>
          <a:lstStyle>
            <a:lvl1pPr algn="l">
              <a:defRPr lang="nl-NL" sz="4000" b="1" kern="1200" spc="80" baseline="0" dirty="0">
                <a:solidFill>
                  <a:schemeClr val="bg1"/>
                </a:solidFill>
                <a:latin typeface="+mn-lt"/>
                <a:ea typeface="+mn-ea"/>
                <a:cs typeface="+mn-cs"/>
              </a:defRPr>
            </a:lvl1pPr>
          </a:lstStyle>
          <a:p>
            <a:r>
              <a:rPr lang="nl-NL" sz="4000" b="1" dirty="0" smtClean="0">
                <a:solidFill>
                  <a:schemeClr val="bg1"/>
                </a:solidFill>
              </a:rPr>
              <a:t>Conclusies / trends / …</a:t>
            </a:r>
            <a:endParaRPr lang="nl-NL" sz="4000" b="1" dirty="0">
              <a:solidFill>
                <a:schemeClr val="bg1"/>
              </a:solidFill>
            </a:endParaRPr>
          </a:p>
        </p:txBody>
      </p:sp>
      <p:sp>
        <p:nvSpPr>
          <p:cNvPr id="9" name="Tijdelijke aanduiding voor tekst 8"/>
          <p:cNvSpPr>
            <a:spLocks noGrp="1"/>
          </p:cNvSpPr>
          <p:nvPr>
            <p:ph type="body" sz="quarter" idx="13" hasCustomPrompt="1"/>
          </p:nvPr>
        </p:nvSpPr>
        <p:spPr>
          <a:xfrm>
            <a:off x="623395" y="1618723"/>
            <a:ext cx="10272183" cy="4510617"/>
          </a:xfrm>
          <a:prstGeom prst="rect">
            <a:avLst/>
          </a:prstGeom>
        </p:spPr>
        <p:txBody>
          <a:bodyPr/>
          <a:lstStyle>
            <a:lvl1pPr marL="457177" indent="-457177">
              <a:buFont typeface="Calibri" pitchFamily="34" charset="0"/>
              <a:buChar char="─"/>
              <a:defRPr sz="3200" b="0">
                <a:solidFill>
                  <a:schemeClr val="bg1"/>
                </a:solidFill>
              </a:defRPr>
            </a:lvl1pPr>
            <a:lvl2pPr marL="609570" indent="0">
              <a:buFont typeface="Calibri" pitchFamily="34" charset="0"/>
              <a:buNone/>
              <a:defRPr>
                <a:solidFill>
                  <a:schemeClr val="bg1"/>
                </a:solidFill>
              </a:defRPr>
            </a:lvl2pPr>
            <a:lvl3pPr marL="1219139" indent="0">
              <a:buFont typeface="Calibri" pitchFamily="34" charset="0"/>
              <a:buNone/>
              <a:defRPr>
                <a:solidFill>
                  <a:schemeClr val="bg1"/>
                </a:solidFill>
              </a:defRPr>
            </a:lvl3pPr>
            <a:lvl4pPr marL="1828709" indent="0">
              <a:buFont typeface="Calibri" pitchFamily="34" charset="0"/>
              <a:buNone/>
              <a:defRPr>
                <a:solidFill>
                  <a:schemeClr val="bg1"/>
                </a:solidFill>
              </a:defRPr>
            </a:lvl4pPr>
            <a:lvl5pPr marL="2438278" indent="0">
              <a:buFont typeface="Calibri" pitchFamily="34" charset="0"/>
              <a:buNone/>
              <a:defRPr>
                <a:solidFill>
                  <a:schemeClr val="bg1"/>
                </a:solidFill>
              </a:defRPr>
            </a:lvl5pPr>
          </a:lstStyle>
          <a:p>
            <a:pPr lvl="0"/>
            <a:r>
              <a:rPr lang="nl-NL" dirty="0" smtClean="0"/>
              <a:t>Korte opsomming van conclusies</a:t>
            </a:r>
            <a:endParaRPr lang="nl-NL" dirty="0"/>
          </a:p>
        </p:txBody>
      </p:sp>
    </p:spTree>
    <p:extLst>
      <p:ext uri="{BB962C8B-B14F-4D97-AF65-F5344CB8AC3E}">
        <p14:creationId xmlns:p14="http://schemas.microsoft.com/office/powerpoint/2010/main" val="1554882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6.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userDrawn="1"/>
        </p:nvSpPr>
        <p:spPr>
          <a:xfrm>
            <a:off x="11853632" y="0"/>
            <a:ext cx="33836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sp>
        <p:nvSpPr>
          <p:cNvPr id="14" name="Rechthoek 13"/>
          <p:cNvSpPr/>
          <p:nvPr userDrawn="1"/>
        </p:nvSpPr>
        <p:spPr>
          <a:xfrm>
            <a:off x="11853632" y="0"/>
            <a:ext cx="338368" cy="68580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sp>
        <p:nvSpPr>
          <p:cNvPr id="15" name="Tijdelijke aanduiding voor dianummer 5"/>
          <p:cNvSpPr>
            <a:spLocks noGrp="1"/>
          </p:cNvSpPr>
          <p:nvPr>
            <p:ph type="sldNum" sz="quarter" idx="4"/>
          </p:nvPr>
        </p:nvSpPr>
        <p:spPr>
          <a:xfrm>
            <a:off x="11067325" y="6277669"/>
            <a:ext cx="786308" cy="432000"/>
          </a:xfrm>
          <a:prstGeom prst="rect">
            <a:avLst/>
          </a:prstGeom>
        </p:spPr>
        <p:txBody>
          <a:bodyPr anchor="ctr"/>
          <a:lstStyle>
            <a:lvl1pPr>
              <a:defRPr baseline="0">
                <a:solidFill>
                  <a:srgbClr val="271D6C"/>
                </a:solidFill>
              </a:defRPr>
            </a:lvl1pPr>
          </a:lstStyle>
          <a:p>
            <a:pPr algn="ctr"/>
            <a:fld id="{845CA951-4815-4987-9CD6-BB5D6648C0B5}" type="slidenum">
              <a:rPr lang="nl-NL" sz="1600" smtClean="0"/>
              <a:pPr algn="ctr"/>
              <a:t>‹#›</a:t>
            </a:fld>
            <a:endParaRPr lang="nl-NL" sz="1600" dirty="0"/>
          </a:p>
        </p:txBody>
      </p:sp>
      <p:pic>
        <p:nvPicPr>
          <p:cNvPr id="17" name="Afbeelding 1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067325" y="5399659"/>
            <a:ext cx="786308" cy="728555"/>
          </a:xfrm>
          <a:prstGeom prst="rect">
            <a:avLst/>
          </a:prstGeom>
          <a:ln>
            <a:noFill/>
          </a:ln>
          <a:effectLst/>
        </p:spPr>
      </p:pic>
    </p:spTree>
    <p:extLst>
      <p:ext uri="{BB962C8B-B14F-4D97-AF65-F5344CB8AC3E}">
        <p14:creationId xmlns:p14="http://schemas.microsoft.com/office/powerpoint/2010/main" val="2280344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iming>
    <p:tnLst>
      <p:par>
        <p:cTn id="1" dur="indefinite" restart="never" nodeType="tmRoot"/>
      </p:par>
    </p:tnLst>
  </p:timing>
  <p:hf hdr="0" ftr="0" dt="0"/>
  <p:txStyles>
    <p:titleStyle>
      <a:lvl1pPr algn="ctr" defTabSz="1219139" rtl="0" eaLnBrk="1" latinLnBrk="0" hangingPunct="1">
        <a:spcBef>
          <a:spcPct val="0"/>
        </a:spcBef>
        <a:buNone/>
        <a:defRPr sz="5867" kern="1200">
          <a:solidFill>
            <a:schemeClr val="tx1"/>
          </a:solidFill>
          <a:latin typeface="+mj-lt"/>
          <a:ea typeface="+mj-ea"/>
          <a:cs typeface="+mj-cs"/>
        </a:defRPr>
      </a:lvl1pPr>
    </p:titleStyle>
    <p:bodyStyle>
      <a:lvl1pPr marL="457177" indent="-457177" algn="l" defTabSz="1219139"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1" indent="-380982" algn="l" defTabSz="1219139"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3" indent="-304784" algn="l" defTabSz="121913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l-NL"/>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userDrawn="1"/>
        </p:nvSpPr>
        <p:spPr>
          <a:xfrm>
            <a:off x="11853632" y="0"/>
            <a:ext cx="33836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sp>
        <p:nvSpPr>
          <p:cNvPr id="14" name="Rechthoek 13"/>
          <p:cNvSpPr/>
          <p:nvPr userDrawn="1"/>
        </p:nvSpPr>
        <p:spPr>
          <a:xfrm>
            <a:off x="11853632" y="0"/>
            <a:ext cx="338368" cy="68580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1"/>
          </a:p>
        </p:txBody>
      </p:sp>
      <p:sp>
        <p:nvSpPr>
          <p:cNvPr id="15" name="Tijdelijke aanduiding voor dianummer 5"/>
          <p:cNvSpPr>
            <a:spLocks noGrp="1"/>
          </p:cNvSpPr>
          <p:nvPr>
            <p:ph type="sldNum" sz="quarter" idx="4"/>
          </p:nvPr>
        </p:nvSpPr>
        <p:spPr>
          <a:xfrm>
            <a:off x="11067325" y="6277669"/>
            <a:ext cx="786308" cy="432000"/>
          </a:xfrm>
          <a:prstGeom prst="rect">
            <a:avLst/>
          </a:prstGeom>
        </p:spPr>
        <p:txBody>
          <a:bodyPr anchor="ctr"/>
          <a:lstStyle>
            <a:lvl1pPr>
              <a:defRPr baseline="0">
                <a:solidFill>
                  <a:srgbClr val="271D6C"/>
                </a:solidFill>
              </a:defRPr>
            </a:lvl1pPr>
          </a:lstStyle>
          <a:p>
            <a:pPr algn="ctr"/>
            <a:fld id="{845CA951-4815-4987-9CD6-BB5D6648C0B5}" type="slidenum">
              <a:rPr lang="nl-NL" sz="1600" smtClean="0"/>
              <a:pPr algn="ctr"/>
              <a:t>‹#›</a:t>
            </a:fld>
            <a:endParaRPr lang="nl-NL" sz="1600" dirty="0"/>
          </a:p>
        </p:txBody>
      </p:sp>
      <p:pic>
        <p:nvPicPr>
          <p:cNvPr id="17" name="Afbeelding 1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1067325" y="5399659"/>
            <a:ext cx="786308" cy="728555"/>
          </a:xfrm>
          <a:prstGeom prst="rect">
            <a:avLst/>
          </a:prstGeom>
          <a:ln>
            <a:noFill/>
          </a:ln>
          <a:effectLst/>
        </p:spPr>
      </p:pic>
    </p:spTree>
    <p:extLst>
      <p:ext uri="{BB962C8B-B14F-4D97-AF65-F5344CB8AC3E}">
        <p14:creationId xmlns:p14="http://schemas.microsoft.com/office/powerpoint/2010/main" val="18641373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9" r:id="rId13"/>
  </p:sldLayoutIdLst>
  <p:timing>
    <p:tnLst>
      <p:par>
        <p:cTn id="1" dur="indefinite" restart="never" nodeType="tmRoot"/>
      </p:par>
    </p:tnLst>
  </p:timing>
  <p:hf hdr="0" ftr="0" dt="0"/>
  <p:txStyles>
    <p:titleStyle>
      <a:lvl1pPr algn="ctr" defTabSz="1219139" rtl="0" eaLnBrk="1" latinLnBrk="0" hangingPunct="1">
        <a:spcBef>
          <a:spcPct val="0"/>
        </a:spcBef>
        <a:buNone/>
        <a:defRPr sz="5867" kern="1200">
          <a:solidFill>
            <a:schemeClr val="tx1"/>
          </a:solidFill>
          <a:latin typeface="+mj-lt"/>
          <a:ea typeface="+mj-ea"/>
          <a:cs typeface="+mj-cs"/>
        </a:defRPr>
      </a:lvl1pPr>
    </p:titleStyle>
    <p:bodyStyle>
      <a:lvl1pPr marL="457177" indent="-457177" algn="l" defTabSz="1219139"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1" indent="-380982" algn="l" defTabSz="1219139"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3" indent="-304784" algn="l" defTabSz="121913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3"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l-NL"/>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1" y="274639"/>
            <a:ext cx="10972800" cy="1143000"/>
          </a:xfrm>
          <a:prstGeom prst="rect">
            <a:avLst/>
          </a:prstGeom>
        </p:spPr>
        <p:txBody>
          <a:bodyPr vert="horz" lIns="81625" tIns="40812" rIns="81625" bIns="40812" rtlCol="0" anchor="ctr">
            <a:normAutofit/>
          </a:bodyPr>
          <a:lstStyle/>
          <a:p>
            <a:r>
              <a:rPr lang="nl-NL"/>
              <a:t>Titelstijl van model bewerken</a:t>
            </a:r>
          </a:p>
        </p:txBody>
      </p:sp>
      <p:sp>
        <p:nvSpPr>
          <p:cNvPr id="3" name="Tijdelijke aanduiding voor tekst 2"/>
          <p:cNvSpPr>
            <a:spLocks noGrp="1"/>
          </p:cNvSpPr>
          <p:nvPr>
            <p:ph type="body" idx="1"/>
          </p:nvPr>
        </p:nvSpPr>
        <p:spPr>
          <a:xfrm>
            <a:off x="609601" y="1600204"/>
            <a:ext cx="10972800" cy="4525963"/>
          </a:xfrm>
          <a:prstGeom prst="rect">
            <a:avLst/>
          </a:prstGeom>
        </p:spPr>
        <p:txBody>
          <a:bodyPr vert="horz" lIns="81625" tIns="40812" rIns="81625" bIns="40812"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1" y="6356352"/>
            <a:ext cx="2844800" cy="365125"/>
          </a:xfrm>
          <a:prstGeom prst="rect">
            <a:avLst/>
          </a:prstGeom>
        </p:spPr>
        <p:txBody>
          <a:bodyPr vert="horz" lIns="81625" tIns="40812" rIns="81625" bIns="40812" rtlCol="0" anchor="ctr"/>
          <a:lstStyle>
            <a:lvl1pPr algn="l">
              <a:defRPr sz="1467">
                <a:solidFill>
                  <a:schemeClr val="tx1">
                    <a:tint val="75000"/>
                  </a:schemeClr>
                </a:solidFill>
              </a:defRPr>
            </a:lvl1pPr>
          </a:lstStyle>
          <a:p>
            <a:fld id="{D3F22366-75D4-B147-B202-804AD67C5E02}" type="datetimeFigureOut">
              <a:rPr lang="nl-NL" smtClean="0"/>
              <a:t>1-4-2021</a:t>
            </a:fld>
            <a:endParaRPr lang="nl-NL"/>
          </a:p>
        </p:txBody>
      </p:sp>
      <p:sp>
        <p:nvSpPr>
          <p:cNvPr id="5" name="Tijdelijke aanduiding voor voettekst 4"/>
          <p:cNvSpPr>
            <a:spLocks noGrp="1"/>
          </p:cNvSpPr>
          <p:nvPr>
            <p:ph type="ftr" sz="quarter" idx="3"/>
          </p:nvPr>
        </p:nvSpPr>
        <p:spPr>
          <a:xfrm>
            <a:off x="4165600" y="6356352"/>
            <a:ext cx="3860800" cy="365125"/>
          </a:xfrm>
          <a:prstGeom prst="rect">
            <a:avLst/>
          </a:prstGeom>
        </p:spPr>
        <p:txBody>
          <a:bodyPr vert="horz" lIns="81625" tIns="40812" rIns="81625" bIns="40812" rtlCol="0" anchor="ctr"/>
          <a:lstStyle>
            <a:lvl1pPr algn="ctr">
              <a:defRPr sz="1467">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2"/>
            <a:ext cx="2844800" cy="365125"/>
          </a:xfrm>
          <a:prstGeom prst="rect">
            <a:avLst/>
          </a:prstGeom>
        </p:spPr>
        <p:txBody>
          <a:bodyPr vert="horz" lIns="81625" tIns="40812" rIns="81625" bIns="40812" rtlCol="0" anchor="ctr"/>
          <a:lstStyle>
            <a:lvl1pPr algn="r">
              <a:defRPr sz="1467">
                <a:solidFill>
                  <a:schemeClr val="tx1">
                    <a:tint val="75000"/>
                  </a:schemeClr>
                </a:solidFill>
              </a:defRPr>
            </a:lvl1pPr>
          </a:lstStyle>
          <a:p>
            <a:fld id="{F4A8CB35-BDFA-CF42-AF91-7A4884E59327}" type="slidenum">
              <a:rPr lang="nl-NL" smtClean="0"/>
              <a:t>‹#›</a:t>
            </a:fld>
            <a:endParaRPr lang="nl-NL"/>
          </a:p>
        </p:txBody>
      </p:sp>
    </p:spTree>
    <p:extLst>
      <p:ext uri="{BB962C8B-B14F-4D97-AF65-F5344CB8AC3E}">
        <p14:creationId xmlns:p14="http://schemas.microsoft.com/office/powerpoint/2010/main" val="17708653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txStyles>
    <p:titleStyle>
      <a:lvl1pPr algn="ctr" defTabSz="544028" rtl="0" eaLnBrk="1" latinLnBrk="0" hangingPunct="1">
        <a:spcBef>
          <a:spcPct val="0"/>
        </a:spcBef>
        <a:buNone/>
        <a:defRPr sz="5200" kern="1200">
          <a:solidFill>
            <a:schemeClr val="tx1"/>
          </a:solidFill>
          <a:latin typeface="+mj-lt"/>
          <a:ea typeface="+mj-ea"/>
          <a:cs typeface="+mj-cs"/>
        </a:defRPr>
      </a:lvl1pPr>
    </p:titleStyle>
    <p:bodyStyle>
      <a:lvl1pPr marL="408020" indent="-408020" algn="l" defTabSz="544028" rtl="0" eaLnBrk="1" latinLnBrk="0" hangingPunct="1">
        <a:spcBef>
          <a:spcPct val="20000"/>
        </a:spcBef>
        <a:buFont typeface="Arial"/>
        <a:buChar char="•"/>
        <a:defRPr sz="3733" kern="1200">
          <a:solidFill>
            <a:schemeClr val="tx1"/>
          </a:solidFill>
          <a:latin typeface="+mn-lt"/>
          <a:ea typeface="+mn-ea"/>
          <a:cs typeface="+mn-cs"/>
        </a:defRPr>
      </a:lvl1pPr>
      <a:lvl2pPr marL="884045" indent="-340017" algn="l" defTabSz="544028" rtl="0" eaLnBrk="1" latinLnBrk="0" hangingPunct="1">
        <a:spcBef>
          <a:spcPct val="20000"/>
        </a:spcBef>
        <a:buFont typeface="Arial"/>
        <a:buChar char="–"/>
        <a:defRPr sz="3333" kern="1200">
          <a:solidFill>
            <a:schemeClr val="tx1"/>
          </a:solidFill>
          <a:latin typeface="+mn-lt"/>
          <a:ea typeface="+mn-ea"/>
          <a:cs typeface="+mn-cs"/>
        </a:defRPr>
      </a:lvl2pPr>
      <a:lvl3pPr marL="1360069" indent="-272013" algn="l" defTabSz="544028" rtl="0" eaLnBrk="1" latinLnBrk="0" hangingPunct="1">
        <a:spcBef>
          <a:spcPct val="20000"/>
        </a:spcBef>
        <a:buFont typeface="Arial"/>
        <a:buChar char="•"/>
        <a:defRPr sz="2800" kern="1200">
          <a:solidFill>
            <a:schemeClr val="tx1"/>
          </a:solidFill>
          <a:latin typeface="+mn-lt"/>
          <a:ea typeface="+mn-ea"/>
          <a:cs typeface="+mn-cs"/>
        </a:defRPr>
      </a:lvl3pPr>
      <a:lvl4pPr marL="1904095" indent="-272013" algn="l" defTabSz="544028" rtl="0" eaLnBrk="1" latinLnBrk="0" hangingPunct="1">
        <a:spcBef>
          <a:spcPct val="20000"/>
        </a:spcBef>
        <a:buFont typeface="Arial"/>
        <a:buChar char="–"/>
        <a:defRPr sz="2400" kern="1200">
          <a:solidFill>
            <a:schemeClr val="tx1"/>
          </a:solidFill>
          <a:latin typeface="+mn-lt"/>
          <a:ea typeface="+mn-ea"/>
          <a:cs typeface="+mn-cs"/>
        </a:defRPr>
      </a:lvl4pPr>
      <a:lvl5pPr marL="2448123" indent="-272013" algn="l" defTabSz="544028" rtl="0" eaLnBrk="1" latinLnBrk="0" hangingPunct="1">
        <a:spcBef>
          <a:spcPct val="20000"/>
        </a:spcBef>
        <a:buFont typeface="Arial"/>
        <a:buChar char="»"/>
        <a:defRPr sz="2400" kern="1200">
          <a:solidFill>
            <a:schemeClr val="tx1"/>
          </a:solidFill>
          <a:latin typeface="+mn-lt"/>
          <a:ea typeface="+mn-ea"/>
          <a:cs typeface="+mn-cs"/>
        </a:defRPr>
      </a:lvl5pPr>
      <a:lvl6pPr marL="2992151" indent="-272013" algn="l" defTabSz="544028" rtl="0" eaLnBrk="1" latinLnBrk="0" hangingPunct="1">
        <a:spcBef>
          <a:spcPct val="20000"/>
        </a:spcBef>
        <a:buFont typeface="Arial"/>
        <a:buChar char="•"/>
        <a:defRPr sz="2400" kern="1200">
          <a:solidFill>
            <a:schemeClr val="tx1"/>
          </a:solidFill>
          <a:latin typeface="+mn-lt"/>
          <a:ea typeface="+mn-ea"/>
          <a:cs typeface="+mn-cs"/>
        </a:defRPr>
      </a:lvl6pPr>
      <a:lvl7pPr marL="3536178" indent="-272013" algn="l" defTabSz="544028" rtl="0" eaLnBrk="1" latinLnBrk="0" hangingPunct="1">
        <a:spcBef>
          <a:spcPct val="20000"/>
        </a:spcBef>
        <a:buFont typeface="Arial"/>
        <a:buChar char="•"/>
        <a:defRPr sz="2400" kern="1200">
          <a:solidFill>
            <a:schemeClr val="tx1"/>
          </a:solidFill>
          <a:latin typeface="+mn-lt"/>
          <a:ea typeface="+mn-ea"/>
          <a:cs typeface="+mn-cs"/>
        </a:defRPr>
      </a:lvl7pPr>
      <a:lvl8pPr marL="4080205" indent="-272013" algn="l" defTabSz="544028" rtl="0" eaLnBrk="1" latinLnBrk="0" hangingPunct="1">
        <a:spcBef>
          <a:spcPct val="20000"/>
        </a:spcBef>
        <a:buFont typeface="Arial"/>
        <a:buChar char="•"/>
        <a:defRPr sz="2400" kern="1200">
          <a:solidFill>
            <a:schemeClr val="tx1"/>
          </a:solidFill>
          <a:latin typeface="+mn-lt"/>
          <a:ea typeface="+mn-ea"/>
          <a:cs typeface="+mn-cs"/>
        </a:defRPr>
      </a:lvl8pPr>
      <a:lvl9pPr marL="4624231" indent="-272013" algn="l" defTabSz="544028"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nl-NL"/>
      </a:defPPr>
      <a:lvl1pPr marL="0" algn="l" defTabSz="544028" rtl="0" eaLnBrk="1" latinLnBrk="0" hangingPunct="1">
        <a:defRPr sz="2133" kern="1200">
          <a:solidFill>
            <a:schemeClr val="tx1"/>
          </a:solidFill>
          <a:latin typeface="+mn-lt"/>
          <a:ea typeface="+mn-ea"/>
          <a:cs typeface="+mn-cs"/>
        </a:defRPr>
      </a:lvl1pPr>
      <a:lvl2pPr marL="544028" algn="l" defTabSz="544028" rtl="0" eaLnBrk="1" latinLnBrk="0" hangingPunct="1">
        <a:defRPr sz="2133" kern="1200">
          <a:solidFill>
            <a:schemeClr val="tx1"/>
          </a:solidFill>
          <a:latin typeface="+mn-lt"/>
          <a:ea typeface="+mn-ea"/>
          <a:cs typeface="+mn-cs"/>
        </a:defRPr>
      </a:lvl2pPr>
      <a:lvl3pPr marL="1088055" algn="l" defTabSz="544028" rtl="0" eaLnBrk="1" latinLnBrk="0" hangingPunct="1">
        <a:defRPr sz="2133" kern="1200">
          <a:solidFill>
            <a:schemeClr val="tx1"/>
          </a:solidFill>
          <a:latin typeface="+mn-lt"/>
          <a:ea typeface="+mn-ea"/>
          <a:cs typeface="+mn-cs"/>
        </a:defRPr>
      </a:lvl3pPr>
      <a:lvl4pPr marL="1632082" algn="l" defTabSz="544028" rtl="0" eaLnBrk="1" latinLnBrk="0" hangingPunct="1">
        <a:defRPr sz="2133" kern="1200">
          <a:solidFill>
            <a:schemeClr val="tx1"/>
          </a:solidFill>
          <a:latin typeface="+mn-lt"/>
          <a:ea typeface="+mn-ea"/>
          <a:cs typeface="+mn-cs"/>
        </a:defRPr>
      </a:lvl4pPr>
      <a:lvl5pPr marL="2176108" algn="l" defTabSz="544028" rtl="0" eaLnBrk="1" latinLnBrk="0" hangingPunct="1">
        <a:defRPr sz="2133" kern="1200">
          <a:solidFill>
            <a:schemeClr val="tx1"/>
          </a:solidFill>
          <a:latin typeface="+mn-lt"/>
          <a:ea typeface="+mn-ea"/>
          <a:cs typeface="+mn-cs"/>
        </a:defRPr>
      </a:lvl5pPr>
      <a:lvl6pPr marL="2720136" algn="l" defTabSz="544028" rtl="0" eaLnBrk="1" latinLnBrk="0" hangingPunct="1">
        <a:defRPr sz="2133" kern="1200">
          <a:solidFill>
            <a:schemeClr val="tx1"/>
          </a:solidFill>
          <a:latin typeface="+mn-lt"/>
          <a:ea typeface="+mn-ea"/>
          <a:cs typeface="+mn-cs"/>
        </a:defRPr>
      </a:lvl6pPr>
      <a:lvl7pPr marL="3264164" algn="l" defTabSz="544028" rtl="0" eaLnBrk="1" latinLnBrk="0" hangingPunct="1">
        <a:defRPr sz="2133" kern="1200">
          <a:solidFill>
            <a:schemeClr val="tx1"/>
          </a:solidFill>
          <a:latin typeface="+mn-lt"/>
          <a:ea typeface="+mn-ea"/>
          <a:cs typeface="+mn-cs"/>
        </a:defRPr>
      </a:lvl7pPr>
      <a:lvl8pPr marL="3808191" algn="l" defTabSz="544028" rtl="0" eaLnBrk="1" latinLnBrk="0" hangingPunct="1">
        <a:defRPr sz="2133" kern="1200">
          <a:solidFill>
            <a:schemeClr val="tx1"/>
          </a:solidFill>
          <a:latin typeface="+mn-lt"/>
          <a:ea typeface="+mn-ea"/>
          <a:cs typeface="+mn-cs"/>
        </a:defRPr>
      </a:lvl8pPr>
      <a:lvl9pPr marL="4352218" algn="l" defTabSz="544028"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192765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fgeronde rechthoek 5"/>
          <p:cNvSpPr/>
          <p:nvPr/>
        </p:nvSpPr>
        <p:spPr>
          <a:xfrm>
            <a:off x="99849" y="4273618"/>
            <a:ext cx="2749230" cy="875899"/>
          </a:xfrm>
          <a:prstGeom prst="roundRect">
            <a:avLst/>
          </a:prstGeom>
          <a:solidFill>
            <a:srgbClr val="003D59"/>
          </a:solidFill>
          <a:ln>
            <a:noFill/>
          </a:ln>
          <a:effectLst/>
        </p:spPr>
        <p:style>
          <a:lnRef idx="1">
            <a:schemeClr val="accent1"/>
          </a:lnRef>
          <a:fillRef idx="3">
            <a:schemeClr val="accent1"/>
          </a:fillRef>
          <a:effectRef idx="2">
            <a:schemeClr val="accent1"/>
          </a:effectRef>
          <a:fontRef idx="minor">
            <a:schemeClr val="lt1"/>
          </a:fontRef>
        </p:style>
        <p:txBody>
          <a:bodyPr lIns="226184" tIns="113090" rIns="226184" bIns="113090" rtlCol="0" anchor="ctr"/>
          <a:lstStyle/>
          <a:p>
            <a:r>
              <a:rPr lang="en-US" sz="1200" dirty="0">
                <a:latin typeface="+mj-lt"/>
              </a:rPr>
              <a:t>Marc Ponsen, Paul </a:t>
            </a:r>
            <a:r>
              <a:rPr lang="en-US" sz="1200" dirty="0" err="1">
                <a:latin typeface="+mj-lt"/>
              </a:rPr>
              <a:t>Keuren</a:t>
            </a:r>
            <a:r>
              <a:rPr lang="en-US" sz="1200" dirty="0">
                <a:latin typeface="+mj-lt"/>
              </a:rPr>
              <a:t>, </a:t>
            </a:r>
          </a:p>
          <a:p>
            <a:r>
              <a:rPr lang="en-US" sz="1200" dirty="0">
                <a:latin typeface="+mj-lt"/>
              </a:rPr>
              <a:t>Dominik Blatt, Bob van </a:t>
            </a:r>
            <a:r>
              <a:rPr lang="en-US" sz="1200" dirty="0" smtClean="0">
                <a:latin typeface="+mj-lt"/>
              </a:rPr>
              <a:t>den </a:t>
            </a:r>
            <a:r>
              <a:rPr lang="en-US" sz="1200" dirty="0">
                <a:latin typeface="+mj-lt"/>
              </a:rPr>
              <a:t>Berg</a:t>
            </a:r>
            <a:endParaRPr lang="nl-NL" sz="1200" dirty="0">
              <a:latin typeface="+mj-lt"/>
            </a:endParaRPr>
          </a:p>
        </p:txBody>
      </p:sp>
      <p:sp>
        <p:nvSpPr>
          <p:cNvPr id="13" name="Afgeronde rechthoek 8"/>
          <p:cNvSpPr/>
          <p:nvPr/>
        </p:nvSpPr>
        <p:spPr>
          <a:xfrm>
            <a:off x="99849" y="3960582"/>
            <a:ext cx="4067890" cy="409287"/>
          </a:xfrm>
          <a:prstGeom prst="roundRect">
            <a:avLst/>
          </a:prstGeom>
          <a:solidFill>
            <a:srgbClr val="00A1CD"/>
          </a:solidFill>
          <a:ln>
            <a:noFill/>
          </a:ln>
          <a:effectLst/>
        </p:spPr>
        <p:style>
          <a:lnRef idx="1">
            <a:schemeClr val="accent1"/>
          </a:lnRef>
          <a:fillRef idx="3">
            <a:schemeClr val="accent1"/>
          </a:fillRef>
          <a:effectRef idx="2">
            <a:schemeClr val="accent1"/>
          </a:effectRef>
          <a:fontRef idx="minor">
            <a:schemeClr val="lt1"/>
          </a:fontRef>
        </p:style>
        <p:txBody>
          <a:bodyPr lIns="226184" tIns="113090" rIns="226184" bIns="113090" rtlCol="0" anchor="ctr"/>
          <a:lstStyle/>
          <a:p>
            <a:r>
              <a:rPr lang="en-US" sz="1600" b="1" dirty="0" smtClean="0">
                <a:latin typeface="+mj-lt"/>
              </a:rPr>
              <a:t>The Need for Timely Official Statistics</a:t>
            </a:r>
            <a:endParaRPr lang="nl-NL" sz="1600" b="1" dirty="0">
              <a:latin typeface="+mj-lt"/>
            </a:endParaRPr>
          </a:p>
        </p:txBody>
      </p:sp>
      <p:sp>
        <p:nvSpPr>
          <p:cNvPr id="14" name="Afgeronde rechthoek 8"/>
          <p:cNvSpPr/>
          <p:nvPr/>
        </p:nvSpPr>
        <p:spPr>
          <a:xfrm>
            <a:off x="99848" y="3291712"/>
            <a:ext cx="3240117" cy="668870"/>
          </a:xfrm>
          <a:prstGeom prst="roundRect">
            <a:avLst/>
          </a:prstGeom>
          <a:solidFill>
            <a:srgbClr val="0DCBFF"/>
          </a:solidFill>
          <a:ln>
            <a:noFill/>
          </a:ln>
          <a:effectLst/>
        </p:spPr>
        <p:style>
          <a:lnRef idx="1">
            <a:schemeClr val="accent1"/>
          </a:lnRef>
          <a:fillRef idx="3">
            <a:schemeClr val="accent1"/>
          </a:fillRef>
          <a:effectRef idx="2">
            <a:schemeClr val="accent1"/>
          </a:effectRef>
          <a:fontRef idx="minor">
            <a:schemeClr val="lt1"/>
          </a:fontRef>
        </p:style>
        <p:txBody>
          <a:bodyPr lIns="226184" tIns="113090" rIns="226184" bIns="113090" rtlCol="0" anchor="ctr"/>
          <a:lstStyle/>
          <a:p>
            <a:r>
              <a:rPr lang="en-US" sz="2400" b="1" dirty="0" smtClean="0">
                <a:latin typeface="+mj-lt"/>
                <a:cs typeface="Arial" panose="020B0604020202020204" pitchFamily="34" charset="0"/>
              </a:rPr>
              <a:t>Big Data Matters 3</a:t>
            </a:r>
            <a:endParaRPr lang="nl-NL" sz="2400" b="1" dirty="0">
              <a:latin typeface="+mj-lt"/>
              <a:cs typeface="Arial" panose="020B0604020202020204" pitchFamily="34" charset="0"/>
            </a:endParaRPr>
          </a:p>
        </p:txBody>
      </p:sp>
      <p:sp>
        <p:nvSpPr>
          <p:cNvPr id="17" name="Afgeronde rechthoek 8"/>
          <p:cNvSpPr/>
          <p:nvPr/>
        </p:nvSpPr>
        <p:spPr>
          <a:xfrm>
            <a:off x="128724" y="623909"/>
            <a:ext cx="10083679" cy="84854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26184" tIns="113090" rIns="226184" bIns="113090" rtlCol="0" anchor="ctr"/>
          <a:lstStyle/>
          <a:p>
            <a:r>
              <a:rPr lang="en-US" sz="3600" b="1" dirty="0" smtClean="0">
                <a:solidFill>
                  <a:schemeClr val="tx1"/>
                </a:solidFill>
                <a:latin typeface="+mj-lt"/>
                <a:cs typeface="Arial" panose="020B0604020202020204" pitchFamily="34" charset="0"/>
              </a:rPr>
              <a:t>Towards Timely Statistics in the </a:t>
            </a:r>
            <a:r>
              <a:rPr lang="en-US" sz="3600" b="1" dirty="0" err="1" smtClean="0">
                <a:solidFill>
                  <a:schemeClr val="tx1"/>
                </a:solidFill>
                <a:latin typeface="+mj-lt"/>
                <a:cs typeface="Arial" panose="020B0604020202020204" pitchFamily="34" charset="0"/>
              </a:rPr>
              <a:t>Labour</a:t>
            </a:r>
            <a:r>
              <a:rPr lang="en-US" sz="3600" b="1" dirty="0" smtClean="0">
                <a:solidFill>
                  <a:schemeClr val="tx1"/>
                </a:solidFill>
                <a:latin typeface="+mj-lt"/>
                <a:cs typeface="Arial" panose="020B0604020202020204" pitchFamily="34" charset="0"/>
              </a:rPr>
              <a:t> Market</a:t>
            </a:r>
            <a:endParaRPr lang="nl-NL" sz="3600" b="1" dirty="0">
              <a:solidFill>
                <a:schemeClr val="tx1"/>
              </a:solidFill>
              <a:latin typeface="+mj-lt"/>
              <a:cs typeface="Arial" panose="020B0604020202020204" pitchFamily="34" charset="0"/>
            </a:endParaRPr>
          </a:p>
        </p:txBody>
      </p:sp>
      <p:sp>
        <p:nvSpPr>
          <p:cNvPr id="12" name="Rechthoek 11"/>
          <p:cNvSpPr/>
          <p:nvPr/>
        </p:nvSpPr>
        <p:spPr>
          <a:xfrm>
            <a:off x="-21337" y="1"/>
            <a:ext cx="242371" cy="6857999"/>
          </a:xfrm>
          <a:prstGeom prst="rect">
            <a:avLst/>
          </a:prstGeom>
          <a:solidFill>
            <a:srgbClr val="00A1CD"/>
          </a:solidFill>
          <a:ln>
            <a:noFill/>
          </a:ln>
          <a:effectLst/>
        </p:spPr>
        <p:style>
          <a:lnRef idx="1">
            <a:schemeClr val="accent1"/>
          </a:lnRef>
          <a:fillRef idx="3">
            <a:schemeClr val="accent1"/>
          </a:fillRef>
          <a:effectRef idx="2">
            <a:schemeClr val="accent1"/>
          </a:effectRef>
          <a:fontRef idx="minor">
            <a:schemeClr val="lt1"/>
          </a:fontRef>
        </p:style>
        <p:txBody>
          <a:bodyPr lIns="226184" tIns="113091" rIns="226184" bIns="113091" rtlCol="0" anchor="ctr"/>
          <a:lstStyle/>
          <a:p>
            <a:pPr algn="ctr"/>
            <a:endParaRPr lang="nl-NL"/>
          </a:p>
        </p:txBody>
      </p:sp>
    </p:spTree>
    <p:extLst>
      <p:ext uri="{BB962C8B-B14F-4D97-AF65-F5344CB8AC3E}">
        <p14:creationId xmlns:p14="http://schemas.microsoft.com/office/powerpoint/2010/main" val="543962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Projects\cbs\arbeidsmarkt\data\De fysieke veiligheid en gezondheid van de zorgvrager bewaken_valida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26" y="876301"/>
            <a:ext cx="11891374" cy="59817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866476" y="274640"/>
            <a:ext cx="11107810" cy="760531"/>
          </a:xfrm>
          <a:prstGeom prst="rect">
            <a:avLst/>
          </a:prstGeom>
        </p:spPr>
        <p:txBody>
          <a:bodyPr vert="horz" lIns="81625" tIns="40812" rIns="81625" bIns="40812" rtlCol="0" anchor="t">
            <a:noAutofit/>
          </a:bodyPr>
          <a:lstStyle>
            <a:lvl1pPr algn="l" defTabSz="544028" rtl="0" eaLnBrk="1" latinLnBrk="0" hangingPunct="1">
              <a:spcBef>
                <a:spcPct val="0"/>
              </a:spcBef>
              <a:buNone/>
              <a:defRPr sz="4267" b="1" kern="1200">
                <a:solidFill>
                  <a:schemeClr val="tx1"/>
                </a:solidFill>
                <a:latin typeface="+mj-lt"/>
                <a:ea typeface="+mj-ea"/>
                <a:cs typeface="+mj-cs"/>
              </a:defRPr>
            </a:lvl1pPr>
          </a:lstStyle>
          <a:p>
            <a:r>
              <a:rPr lang="nl-NL" sz="3600" dirty="0" smtClean="0"/>
              <a:t>Towards Timely Skill Statistics: </a:t>
            </a:r>
            <a:r>
              <a:rPr lang="nl-NL" sz="3600" dirty="0" smtClean="0">
                <a:solidFill>
                  <a:srgbClr val="00B0F0"/>
                </a:solidFill>
              </a:rPr>
              <a:t>Timely Skill Counts</a:t>
            </a:r>
            <a:endParaRPr lang="nl-NL" sz="4000" dirty="0">
              <a:solidFill>
                <a:srgbClr val="00B0F0"/>
              </a:solidFill>
            </a:endParaRPr>
          </a:p>
        </p:txBody>
      </p:sp>
      <p:grpSp>
        <p:nvGrpSpPr>
          <p:cNvPr id="3" name="Group 2"/>
          <p:cNvGrpSpPr/>
          <p:nvPr/>
        </p:nvGrpSpPr>
        <p:grpSpPr>
          <a:xfrm>
            <a:off x="2041742" y="1534538"/>
            <a:ext cx="8229601" cy="4937760"/>
            <a:chOff x="2041742" y="1534538"/>
            <a:chExt cx="8229601" cy="4937760"/>
          </a:xfrm>
        </p:grpSpPr>
        <p:grpSp>
          <p:nvGrpSpPr>
            <p:cNvPr id="7" name="Groep 6"/>
            <p:cNvGrpSpPr/>
            <p:nvPr/>
          </p:nvGrpSpPr>
          <p:grpSpPr>
            <a:xfrm>
              <a:off x="2041742" y="1534538"/>
              <a:ext cx="8229601" cy="4937760"/>
              <a:chOff x="2041742" y="1534538"/>
              <a:chExt cx="8229601" cy="4937760"/>
            </a:xfrm>
          </p:grpSpPr>
          <p:pic>
            <p:nvPicPr>
              <p:cNvPr id="8" name="Grafiek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742" y="1534538"/>
                <a:ext cx="8229601" cy="4937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hoek 4"/>
              <p:cNvSpPr/>
              <p:nvPr/>
            </p:nvSpPr>
            <p:spPr>
              <a:xfrm>
                <a:off x="2070770" y="2075542"/>
                <a:ext cx="686944" cy="29609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extBox 1"/>
            <p:cNvSpPr txBox="1"/>
            <p:nvPr/>
          </p:nvSpPr>
          <p:spPr>
            <a:xfrm>
              <a:off x="2104971" y="1673552"/>
              <a:ext cx="652743" cy="369332"/>
            </a:xfrm>
            <a:prstGeom prst="rect">
              <a:avLst/>
            </a:prstGeom>
            <a:noFill/>
          </p:spPr>
          <p:txBody>
            <a:bodyPr wrap="none" rtlCol="0">
              <a:spAutoFit/>
            </a:bodyPr>
            <a:lstStyle/>
            <a:p>
              <a:r>
                <a:rPr lang="en-US" b="1" dirty="0" smtClean="0"/>
                <a:t>2020</a:t>
              </a:r>
              <a:endParaRPr lang="nl-NL" b="1" dirty="0"/>
            </a:p>
          </p:txBody>
        </p:sp>
      </p:grpSp>
    </p:spTree>
    <p:extLst>
      <p:ext uri="{BB962C8B-B14F-4D97-AF65-F5344CB8AC3E}">
        <p14:creationId xmlns:p14="http://schemas.microsoft.com/office/powerpoint/2010/main" val="414310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000" dirty="0" err="1"/>
              <a:t>Towards</a:t>
            </a:r>
            <a:r>
              <a:rPr lang="nl-NL" sz="4000" dirty="0"/>
              <a:t> </a:t>
            </a:r>
            <a:r>
              <a:rPr lang="nl-NL" sz="4000" dirty="0" err="1"/>
              <a:t>Timely</a:t>
            </a:r>
            <a:r>
              <a:rPr lang="nl-NL" sz="4000" dirty="0"/>
              <a:t> </a:t>
            </a:r>
            <a:r>
              <a:rPr lang="nl-NL" sz="4000" dirty="0" err="1"/>
              <a:t>Skill</a:t>
            </a:r>
            <a:r>
              <a:rPr lang="nl-NL" sz="4000" dirty="0"/>
              <a:t> </a:t>
            </a:r>
            <a:r>
              <a:rPr lang="nl-NL" sz="4000" dirty="0" err="1"/>
              <a:t>Statistics</a:t>
            </a:r>
            <a:r>
              <a:rPr lang="nl-NL" sz="4000" dirty="0"/>
              <a:t>: </a:t>
            </a:r>
            <a:r>
              <a:rPr lang="nl-NL" sz="4000" dirty="0" err="1" smtClean="0">
                <a:solidFill>
                  <a:srgbClr val="00B0F0"/>
                </a:solidFill>
              </a:rPr>
              <a:t>Wrap</a:t>
            </a:r>
            <a:r>
              <a:rPr lang="nl-NL" sz="4000" dirty="0" smtClean="0">
                <a:solidFill>
                  <a:srgbClr val="00B0F0"/>
                </a:solidFill>
              </a:rPr>
              <a:t> up</a:t>
            </a:r>
            <a:endParaRPr lang="nl-NL" dirty="0"/>
          </a:p>
        </p:txBody>
      </p:sp>
      <p:sp>
        <p:nvSpPr>
          <p:cNvPr id="3" name="Content Placeholder 2"/>
          <p:cNvSpPr>
            <a:spLocks noGrp="1"/>
          </p:cNvSpPr>
          <p:nvPr>
            <p:ph idx="1"/>
          </p:nvPr>
        </p:nvSpPr>
        <p:spPr>
          <a:xfrm>
            <a:off x="866476" y="1790699"/>
            <a:ext cx="10715925" cy="4128939"/>
          </a:xfrm>
        </p:spPr>
        <p:txBody>
          <a:bodyPr>
            <a:noAutofit/>
          </a:bodyPr>
          <a:lstStyle/>
          <a:p>
            <a:r>
              <a:rPr lang="en-US" sz="2400" dirty="0"/>
              <a:t>Timely statistics give fast insights into “the new </a:t>
            </a:r>
            <a:r>
              <a:rPr lang="en-US" sz="2400" dirty="0" smtClean="0"/>
              <a:t>normal”. Pilot demonstrating the intuition towards timely statistics of demanded skills based on vacancy data</a:t>
            </a:r>
          </a:p>
          <a:p>
            <a:endParaRPr lang="en-US" sz="1200" dirty="0" smtClean="0"/>
          </a:p>
          <a:p>
            <a:r>
              <a:rPr lang="en-US" sz="2400" dirty="0" smtClean="0"/>
              <a:t>Work relies on state-of-the-art algorithms and on human expert knowledge</a:t>
            </a:r>
          </a:p>
          <a:p>
            <a:endParaRPr lang="en-US" sz="1200" dirty="0" smtClean="0"/>
          </a:p>
          <a:p>
            <a:r>
              <a:rPr lang="en-US" sz="2400" dirty="0" smtClean="0"/>
              <a:t>The </a:t>
            </a:r>
            <a:r>
              <a:rPr lang="en-US" sz="2400" dirty="0"/>
              <a:t>road is full of (methodological) challenges</a:t>
            </a:r>
            <a:r>
              <a:rPr lang="en-US" sz="2400" dirty="0" smtClean="0"/>
              <a:t>:</a:t>
            </a:r>
          </a:p>
          <a:p>
            <a:pPr lvl="1">
              <a:buFont typeface="Wingdings" panose="05000000000000000000" pitchFamily="2" charset="2"/>
              <a:buChar char="Ø"/>
            </a:pPr>
            <a:r>
              <a:rPr lang="en-US" sz="2400" dirty="0" smtClean="0"/>
              <a:t>Natural Language Processing</a:t>
            </a:r>
          </a:p>
          <a:p>
            <a:pPr lvl="1">
              <a:buFont typeface="Wingdings" panose="05000000000000000000" pitchFamily="2" charset="2"/>
              <a:buChar char="Ø"/>
            </a:pPr>
            <a:r>
              <a:rPr lang="en-US" sz="2400" dirty="0" smtClean="0"/>
              <a:t>Effective human-machine interaction</a:t>
            </a:r>
          </a:p>
          <a:p>
            <a:pPr lvl="1">
              <a:buFont typeface="Wingdings" panose="05000000000000000000" pitchFamily="2" charset="2"/>
              <a:buChar char="Ø"/>
            </a:pPr>
            <a:r>
              <a:rPr lang="en-US" sz="2400" dirty="0" smtClean="0"/>
              <a:t>Modelling reliable connections (i.e., good matches)</a:t>
            </a:r>
          </a:p>
          <a:p>
            <a:pPr lvl="1">
              <a:buFont typeface="Wingdings" panose="05000000000000000000" pitchFamily="2" charset="2"/>
              <a:buChar char="Ø"/>
            </a:pPr>
            <a:r>
              <a:rPr lang="en-US" sz="2400" dirty="0" smtClean="0"/>
              <a:t>Correcting for official statistics</a:t>
            </a:r>
            <a:endParaRPr lang="nl-NL" sz="2400" dirty="0"/>
          </a:p>
        </p:txBody>
      </p:sp>
    </p:spTree>
    <p:extLst>
      <p:ext uri="{BB962C8B-B14F-4D97-AF65-F5344CB8AC3E}">
        <p14:creationId xmlns:p14="http://schemas.microsoft.com/office/powerpoint/2010/main" val="864343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28" y="0"/>
            <a:ext cx="11880172" cy="6881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p:txBody>
          <a:bodyPr>
            <a:normAutofit fontScale="90000"/>
          </a:bodyPr>
          <a:lstStyle/>
          <a:p>
            <a:r>
              <a:rPr lang="en-US" sz="3600" dirty="0" smtClean="0">
                <a:solidFill>
                  <a:schemeClr val="bg1"/>
                </a:solidFill>
              </a:rPr>
              <a:t>How did the corona pandemic change the </a:t>
            </a:r>
            <a:r>
              <a:rPr lang="en-US" sz="3600" dirty="0" err="1" smtClean="0">
                <a:solidFill>
                  <a:schemeClr val="bg1"/>
                </a:solidFill>
              </a:rPr>
              <a:t>labour</a:t>
            </a:r>
            <a:r>
              <a:rPr lang="en-US" sz="3600" dirty="0" smtClean="0">
                <a:solidFill>
                  <a:schemeClr val="bg1"/>
                </a:solidFill>
              </a:rPr>
              <a:t> market?</a:t>
            </a:r>
            <a:endParaRPr lang="nl-NL" sz="3600" dirty="0">
              <a:solidFill>
                <a:schemeClr val="bg1"/>
              </a:solidFill>
            </a:endParaRPr>
          </a:p>
        </p:txBody>
      </p:sp>
      <p:sp>
        <p:nvSpPr>
          <p:cNvPr id="8" name="AutoShape 4" descr="https://images.fastcompany.net/image/upload/w_596,c_limit,q_auto:best,f_auto/wp-cms/uploads/2020/09/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AutoShape 6" descr="https://images.fastcompany.net/image/upload/w_596,c_limit,q_auto:best,f_auto/wp-cms/uploads/2020/09/3.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0" name="AutoShape 9" descr="Afbeeldingsresultaat voor working zoom des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11" descr="Afbeeldingsresultaat voor working zoom des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AutoShape 15" descr="Nine male and female nurses wearing mask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900394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4"/>
          <p:cNvPicPr>
            <a:picLocks noChangeAspect="1"/>
          </p:cNvPicPr>
          <p:nvPr/>
        </p:nvPicPr>
        <p:blipFill rotWithShape="1">
          <a:blip r:embed="rId3">
            <a:extLst>
              <a:ext uri="{BEBA8EAE-BF5A-486C-A8C5-ECC9F3942E4B}">
                <a14:imgProps xmlns:a14="http://schemas.microsoft.com/office/drawing/2010/main">
                  <a14:imgLayer r:embed="rId4">
                    <a14:imgEffect>
                      <a14:sharpenSoften amount="17000"/>
                    </a14:imgEffect>
                  </a14:imgLayer>
                </a14:imgProps>
              </a:ext>
              <a:ext uri="{28A0092B-C50C-407E-A947-70E740481C1C}">
                <a14:useLocalDpi xmlns:a14="http://schemas.microsoft.com/office/drawing/2010/main" val="0"/>
              </a:ext>
            </a:extLst>
          </a:blip>
          <a:srcRect l="12400" t="1726" r="13187" b="2176"/>
          <a:stretch/>
        </p:blipFill>
        <p:spPr>
          <a:xfrm>
            <a:off x="312516" y="-20167"/>
            <a:ext cx="11879484" cy="6878168"/>
          </a:xfrm>
          <a:prstGeom prst="rect">
            <a:avLst/>
          </a:prstGeom>
        </p:spPr>
      </p:pic>
      <p:sp>
        <p:nvSpPr>
          <p:cNvPr id="2" name="Title 1"/>
          <p:cNvSpPr>
            <a:spLocks noGrp="1"/>
          </p:cNvSpPr>
          <p:nvPr>
            <p:ph type="title"/>
          </p:nvPr>
        </p:nvSpPr>
        <p:spPr>
          <a:xfrm>
            <a:off x="866476" y="274640"/>
            <a:ext cx="10992149" cy="760531"/>
          </a:xfrm>
        </p:spPr>
        <p:txBody>
          <a:bodyPr>
            <a:normAutofit/>
          </a:bodyPr>
          <a:lstStyle/>
          <a:p>
            <a:r>
              <a:rPr lang="nl-NL" sz="3600" dirty="0" err="1" smtClean="0"/>
              <a:t>Towards</a:t>
            </a:r>
            <a:r>
              <a:rPr lang="nl-NL" sz="3600" dirty="0" smtClean="0"/>
              <a:t> </a:t>
            </a:r>
            <a:r>
              <a:rPr lang="nl-NL" sz="3600" dirty="0" err="1" smtClean="0"/>
              <a:t>Timely</a:t>
            </a:r>
            <a:r>
              <a:rPr lang="nl-NL" sz="3600" dirty="0" smtClean="0"/>
              <a:t> </a:t>
            </a:r>
            <a:r>
              <a:rPr lang="nl-NL" sz="3600" dirty="0" err="1" smtClean="0"/>
              <a:t>Skill</a:t>
            </a:r>
            <a:r>
              <a:rPr lang="nl-NL" sz="3600" dirty="0" smtClean="0"/>
              <a:t> </a:t>
            </a:r>
            <a:r>
              <a:rPr lang="nl-NL" sz="3600" dirty="0" err="1" smtClean="0"/>
              <a:t>Statistics</a:t>
            </a:r>
            <a:r>
              <a:rPr lang="nl-NL" sz="3600" dirty="0" smtClean="0"/>
              <a:t>: </a:t>
            </a:r>
            <a:r>
              <a:rPr lang="nl-NL" sz="3600" dirty="0" smtClean="0">
                <a:solidFill>
                  <a:srgbClr val="00B0F0"/>
                </a:solidFill>
              </a:rPr>
              <a:t>Labour Market </a:t>
            </a:r>
            <a:r>
              <a:rPr lang="nl-NL" sz="3600" dirty="0" err="1" smtClean="0">
                <a:solidFill>
                  <a:srgbClr val="00B0F0"/>
                </a:solidFill>
              </a:rPr>
              <a:t>Ontology</a:t>
            </a:r>
            <a:endParaRPr lang="nl-NL" sz="3600" dirty="0">
              <a:solidFill>
                <a:srgbClr val="00B0F0"/>
              </a:solidFill>
            </a:endParaRPr>
          </a:p>
        </p:txBody>
      </p:sp>
      <p:grpSp>
        <p:nvGrpSpPr>
          <p:cNvPr id="18" name="Groep 17"/>
          <p:cNvGrpSpPr/>
          <p:nvPr/>
        </p:nvGrpSpPr>
        <p:grpSpPr>
          <a:xfrm>
            <a:off x="487966" y="2488372"/>
            <a:ext cx="4564680" cy="4315707"/>
            <a:chOff x="593473" y="1667762"/>
            <a:chExt cx="4564680" cy="4315707"/>
          </a:xfrm>
        </p:grpSpPr>
        <p:grpSp>
          <p:nvGrpSpPr>
            <p:cNvPr id="49" name="Groep 48"/>
            <p:cNvGrpSpPr/>
            <p:nvPr/>
          </p:nvGrpSpPr>
          <p:grpSpPr>
            <a:xfrm>
              <a:off x="1104168" y="5378874"/>
              <a:ext cx="4053985" cy="604595"/>
              <a:chOff x="6061269" y="5343510"/>
              <a:chExt cx="4053985" cy="604595"/>
            </a:xfrm>
          </p:grpSpPr>
          <p:cxnSp>
            <p:nvCxnSpPr>
              <p:cNvPr id="38" name="Straight Connector 11"/>
              <p:cNvCxnSpPr/>
              <p:nvPr/>
            </p:nvCxnSpPr>
            <p:spPr>
              <a:xfrm flipH="1">
                <a:off x="8684553" y="5343510"/>
                <a:ext cx="1430701" cy="1"/>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kstvak 45"/>
              <p:cNvSpPr txBox="1"/>
              <p:nvPr/>
            </p:nvSpPr>
            <p:spPr>
              <a:xfrm>
                <a:off x="6061269" y="5578773"/>
                <a:ext cx="2037674" cy="369332"/>
              </a:xfrm>
              <a:prstGeom prst="rect">
                <a:avLst/>
              </a:prstGeom>
              <a:solidFill>
                <a:srgbClr val="FFFF99"/>
              </a:solidFill>
              <a:ln w="28575">
                <a:noFill/>
              </a:ln>
            </p:spPr>
            <p:txBody>
              <a:bodyPr wrap="none" rtlCol="0">
                <a:spAutoFit/>
              </a:bodyPr>
              <a:lstStyle/>
              <a:p>
                <a:pPr algn="ctr"/>
                <a:r>
                  <a:rPr lang="nl-NL" b="1" dirty="0" smtClean="0">
                    <a:latin typeface="Arial Black" panose="020B0A04020102020204" pitchFamily="34" charset="0"/>
                  </a:rPr>
                  <a:t>Skills of Nurse</a:t>
                </a:r>
                <a:endParaRPr lang="nl-NL" b="1" dirty="0">
                  <a:latin typeface="Arial Black" panose="020B0A04020102020204" pitchFamily="34" charset="0"/>
                </a:endParaRPr>
              </a:p>
            </p:txBody>
          </p:sp>
        </p:grpSp>
        <p:pic>
          <p:nvPicPr>
            <p:cNvPr id="31" name="Afbeelding 30"/>
            <p:cNvPicPr>
              <a:picLocks noChangeAspect="1"/>
            </p:cNvPicPr>
            <p:nvPr/>
          </p:nvPicPr>
          <p:blipFill>
            <a:blip r:embed="rId5"/>
            <a:stretch>
              <a:fillRect/>
            </a:stretch>
          </p:blipFill>
          <p:spPr>
            <a:xfrm>
              <a:off x="593473" y="1667762"/>
              <a:ext cx="3133978" cy="3935455"/>
            </a:xfrm>
            <a:prstGeom prst="rect">
              <a:avLst/>
            </a:prstGeom>
            <a:ln w="28575">
              <a:solidFill>
                <a:schemeClr val="tx1"/>
              </a:solidFill>
            </a:ln>
          </p:spPr>
        </p:pic>
      </p:grpSp>
      <p:grpSp>
        <p:nvGrpSpPr>
          <p:cNvPr id="11" name="Group 10"/>
          <p:cNvGrpSpPr/>
          <p:nvPr/>
        </p:nvGrpSpPr>
        <p:grpSpPr>
          <a:xfrm>
            <a:off x="5052646" y="3909646"/>
            <a:ext cx="1739900" cy="2893211"/>
            <a:chOff x="5052646" y="3968261"/>
            <a:chExt cx="1739900" cy="2893211"/>
          </a:xfrm>
        </p:grpSpPr>
        <p:grpSp>
          <p:nvGrpSpPr>
            <p:cNvPr id="4" name="Group 3"/>
            <p:cNvGrpSpPr/>
            <p:nvPr/>
          </p:nvGrpSpPr>
          <p:grpSpPr>
            <a:xfrm>
              <a:off x="5052646" y="5288816"/>
              <a:ext cx="1739900" cy="1572656"/>
              <a:chOff x="5052646" y="5288816"/>
              <a:chExt cx="1739900" cy="1572656"/>
            </a:xfrm>
          </p:grpSpPr>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2646" y="5288816"/>
                <a:ext cx="1739900" cy="11811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kstvak 45"/>
              <p:cNvSpPr txBox="1"/>
              <p:nvPr/>
            </p:nvSpPr>
            <p:spPr>
              <a:xfrm>
                <a:off x="5427785" y="6492140"/>
                <a:ext cx="1016547" cy="369332"/>
              </a:xfrm>
              <a:prstGeom prst="rect">
                <a:avLst/>
              </a:prstGeom>
              <a:solidFill>
                <a:srgbClr val="FFFF99"/>
              </a:solidFill>
              <a:ln w="28575">
                <a:noFill/>
              </a:ln>
            </p:spPr>
            <p:txBody>
              <a:bodyPr wrap="square" rtlCol="0">
                <a:spAutoFit/>
              </a:bodyPr>
              <a:lstStyle/>
              <a:p>
                <a:pPr algn="ctr"/>
                <a:r>
                  <a:rPr lang="nl-NL" b="1" dirty="0" smtClean="0">
                    <a:latin typeface="Arial Black" panose="020B0A04020102020204" pitchFamily="34" charset="0"/>
                  </a:rPr>
                  <a:t>Nurse</a:t>
                </a:r>
                <a:endParaRPr lang="nl-NL" b="1" dirty="0">
                  <a:latin typeface="Arial Black" panose="020B0A04020102020204" pitchFamily="34" charset="0"/>
                </a:endParaRPr>
              </a:p>
            </p:txBody>
          </p:sp>
        </p:grpSp>
        <p:cxnSp>
          <p:nvCxnSpPr>
            <p:cNvPr id="16" name="Straight Connector 11"/>
            <p:cNvCxnSpPr>
              <a:endCxn id="7" idx="2"/>
            </p:cNvCxnSpPr>
            <p:nvPr/>
          </p:nvCxnSpPr>
          <p:spPr>
            <a:xfrm flipH="1" flipV="1">
              <a:off x="5916981" y="4079631"/>
              <a:ext cx="5615" cy="1209185"/>
            </a:xfrm>
            <a:prstGeom prst="line">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833698" y="3968261"/>
              <a:ext cx="166565" cy="111370"/>
            </a:xfrm>
            <a:prstGeom prst="rect">
              <a:avLst/>
            </a:prstGeom>
            <a:solidFill>
              <a:srgbClr val="FFFF00">
                <a:alpha val="50980"/>
              </a:srgb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80525" y="1163638"/>
            <a:ext cx="1053150" cy="113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55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76" y="274640"/>
            <a:ext cx="10992149" cy="760531"/>
          </a:xfrm>
        </p:spPr>
        <p:txBody>
          <a:bodyPr>
            <a:normAutofit/>
          </a:bodyPr>
          <a:lstStyle/>
          <a:p>
            <a:r>
              <a:rPr lang="nl-NL" sz="3600" dirty="0" err="1"/>
              <a:t>Towards</a:t>
            </a:r>
            <a:r>
              <a:rPr lang="nl-NL" sz="3600" dirty="0"/>
              <a:t> </a:t>
            </a:r>
            <a:r>
              <a:rPr lang="nl-NL" sz="3600" dirty="0" err="1"/>
              <a:t>Timely</a:t>
            </a:r>
            <a:r>
              <a:rPr lang="nl-NL" sz="3600" dirty="0"/>
              <a:t> </a:t>
            </a:r>
            <a:r>
              <a:rPr lang="nl-NL" sz="3600" dirty="0" err="1"/>
              <a:t>Skill</a:t>
            </a:r>
            <a:r>
              <a:rPr lang="nl-NL" sz="3600" dirty="0"/>
              <a:t> </a:t>
            </a:r>
            <a:r>
              <a:rPr lang="nl-NL" sz="3600" dirty="0" err="1"/>
              <a:t>Statistics</a:t>
            </a:r>
            <a:r>
              <a:rPr lang="nl-NL" sz="3600" dirty="0"/>
              <a:t>: </a:t>
            </a:r>
            <a:r>
              <a:rPr lang="nl-NL" sz="3600" dirty="0" err="1" smtClean="0">
                <a:solidFill>
                  <a:srgbClr val="00B0F0"/>
                </a:solidFill>
              </a:rPr>
              <a:t>Vacancies</a:t>
            </a:r>
            <a:endParaRPr lang="nl-NL" sz="3600" dirty="0">
              <a:solidFill>
                <a:srgbClr val="00B0F0"/>
              </a:solidFill>
            </a:endParaRPr>
          </a:p>
        </p:txBody>
      </p:sp>
      <p:sp>
        <p:nvSpPr>
          <p:cNvPr id="10" name="TextBox 16"/>
          <p:cNvSpPr txBox="1"/>
          <p:nvPr/>
        </p:nvSpPr>
        <p:spPr>
          <a:xfrm>
            <a:off x="593473" y="1665104"/>
            <a:ext cx="3133978" cy="3662541"/>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just"/>
            <a:r>
              <a:rPr lang="nl-NL" sz="800" dirty="0"/>
              <a:t>Als projectmanager wegen onderhoud je intensieve klantrelaties waaruit je zelfstandig opdrachten verwerft en aanstuurt. Naast je projectmatige werkzaamheden houd je </a:t>
            </a:r>
            <a:r>
              <a:rPr lang="nl-NL" sz="800" b="1" i="1" dirty="0"/>
              <a:t>je bezig met de aansturing van medewerkers en het implementeren van processen uit onder andere het managementsysteem</a:t>
            </a:r>
            <a:r>
              <a:rPr lang="nl-NL" sz="800" dirty="0"/>
              <a:t>. Je bent het aanspreekpunt voor de opdrachtgevers, projectpartners en andere betrokkenen en je zorgt voor de coördinatie van alle betrokkenen. Op basis van technisch vakmanschap geef je inhoud aan het project en neem je besluiten op het gebied van tijd, geld, kwaliteit, informatie en organisatie.\nAls projectmanager wegen ben je ondernemend, klantgericht, commercieel en communicatief vaardig. </a:t>
            </a:r>
            <a:r>
              <a:rPr lang="nl-NL" sz="800" b="1" i="1" dirty="0"/>
              <a:t>Je hebt een groot probleemoplossend vermogen en neemt verantwoordelijkheid</a:t>
            </a:r>
            <a:r>
              <a:rPr lang="nl-NL" sz="800" dirty="0"/>
              <a:t>. Je bent beheersmatig sterk en een teamspeler richting de eigen organisatie. </a:t>
            </a:r>
            <a:r>
              <a:rPr lang="nl-NL" sz="800" b="1" dirty="0"/>
              <a:t>\</a:t>
            </a:r>
            <a:r>
              <a:rPr lang="nl-NL" sz="800" b="1" i="1" dirty="0"/>
              <a:t>nJe hebt een opleiding HTS of TU Civiele Techniek en aantoonbare ervaring met het managen en begeleiden van complexe wegenbouwprojecten</a:t>
            </a:r>
            <a:r>
              <a:rPr lang="nl-NL" sz="800" dirty="0"/>
              <a:t>.\nIris Personeelsdiensten is een Werving &amp; Selectie bureau dat gespecialiserrd is in de Civiele Techniek &amp; Infrastructuur en al onze vacatures zijn voor een VAST DIENSTVERBAND bij onze opdrachtgevers. \n\nOnze opdrachtgever is een internationale onderneming die management-, advies- en ingenieursdiensten levert op maatschappelijke relevante vraagstukken, die te maken hebben met mobiliteit, milieu &amp; ruimte, gebouwen en water.\n\nDe divisie Mobiliteit realiseert omvangrijke en complexe projecten op het gebied van rail- en weginfrastructuur en luchthavens, (geo)grafische data-inwinning, -verwerking en ¿toepassingen. \n\nVoor haar vestiging in Amersfoort zijn wij op zoek naar een Projectmanager Wegen.\n\nJe bent woonachtig in de regio van Midden Nederland of je bent bereid te verhuizen.\nDe arbeidsvoorwaarden bij onze opdrachtgever zijn zeer goed te noemen.</a:t>
            </a:r>
            <a:endParaRPr lang="en-US" sz="800" dirty="0"/>
          </a:p>
        </p:txBody>
      </p:sp>
      <p:sp>
        <p:nvSpPr>
          <p:cNvPr id="5" name="Tekstvak 45"/>
          <p:cNvSpPr txBox="1"/>
          <p:nvPr/>
        </p:nvSpPr>
        <p:spPr>
          <a:xfrm>
            <a:off x="1238096" y="5351091"/>
            <a:ext cx="1844736" cy="369332"/>
          </a:xfrm>
          <a:prstGeom prst="rect">
            <a:avLst/>
          </a:prstGeom>
          <a:solidFill>
            <a:srgbClr val="FFFF99"/>
          </a:solidFill>
          <a:ln w="28575">
            <a:noFill/>
          </a:ln>
        </p:spPr>
        <p:txBody>
          <a:bodyPr wrap="none" rtlCol="0">
            <a:spAutoFit/>
          </a:bodyPr>
          <a:lstStyle/>
          <a:p>
            <a:pPr algn="ctr"/>
            <a:r>
              <a:rPr lang="nl-NL" b="1" dirty="0" smtClean="0">
                <a:latin typeface="Arial Black" panose="020B0A04020102020204" pitchFamily="34" charset="0"/>
              </a:rPr>
              <a:t>Vacancy text</a:t>
            </a:r>
            <a:endParaRPr lang="nl-NL" b="1" dirty="0">
              <a:latin typeface="Arial Black" panose="020B0A04020102020204" pitchFamily="34" charset="0"/>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8329" y="1667762"/>
            <a:ext cx="7952023" cy="3935455"/>
          </a:xfrm>
          <a:prstGeom prst="rect">
            <a:avLst/>
          </a:prstGeom>
          <a:ln>
            <a:solidFill>
              <a:schemeClr val="tx1"/>
            </a:solidFill>
          </a:ln>
          <a:extLst>
            <a:ext uri="{909E8E84-426E-40DD-AFC4-6F175D3DCCD1}">
              <a14:hiddenFill xmlns:a14="http://schemas.microsoft.com/office/drawing/2010/main">
                <a:solidFill>
                  <a:schemeClr val="accent1"/>
                </a:solidFill>
              </a14:hiddenFill>
            </a:ext>
          </a:extLst>
        </p:spPr>
      </p:pic>
      <p:sp>
        <p:nvSpPr>
          <p:cNvPr id="8" name="Tekstvak 45"/>
          <p:cNvSpPr txBox="1"/>
          <p:nvPr/>
        </p:nvSpPr>
        <p:spPr>
          <a:xfrm>
            <a:off x="5058886" y="5617381"/>
            <a:ext cx="5386988" cy="369332"/>
          </a:xfrm>
          <a:prstGeom prst="rect">
            <a:avLst/>
          </a:prstGeom>
          <a:solidFill>
            <a:srgbClr val="FFFF99"/>
          </a:solidFill>
          <a:ln w="28575">
            <a:noFill/>
          </a:ln>
        </p:spPr>
        <p:txBody>
          <a:bodyPr wrap="none" rtlCol="0">
            <a:spAutoFit/>
          </a:bodyPr>
          <a:lstStyle/>
          <a:p>
            <a:pPr algn="ctr"/>
            <a:r>
              <a:rPr lang="nl-NL" b="1" dirty="0" smtClean="0">
                <a:latin typeface="Arial Black" panose="020B0A04020102020204" pitchFamily="34" charset="0"/>
              </a:rPr>
              <a:t>Potential skills extracted from vacancies</a:t>
            </a:r>
            <a:endParaRPr lang="nl-NL" b="1" dirty="0">
              <a:latin typeface="Arial Black" panose="020B0A04020102020204" pitchFamily="34" charset="0"/>
            </a:endParaRPr>
          </a:p>
        </p:txBody>
      </p:sp>
    </p:spTree>
    <p:extLst>
      <p:ext uri="{BB962C8B-B14F-4D97-AF65-F5344CB8AC3E}">
        <p14:creationId xmlns:p14="http://schemas.microsoft.com/office/powerpoint/2010/main" val="3444580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8329" y="1667762"/>
            <a:ext cx="7952023" cy="3935455"/>
          </a:xfrm>
          <a:prstGeom prst="rect">
            <a:avLst/>
          </a:prstGeom>
          <a:ln>
            <a:solidFill>
              <a:schemeClr val="tx1"/>
            </a:solidFill>
          </a:ln>
          <a:extLst>
            <a:ext uri="{909E8E84-426E-40DD-AFC4-6F175D3DCCD1}">
              <a14:hiddenFill xmlns:a14="http://schemas.microsoft.com/office/drawing/2010/main">
                <a:solidFill>
                  <a:schemeClr val="accent1"/>
                </a:solidFill>
              </a14:hiddenFill>
            </a:ext>
          </a:extLst>
        </p:spPr>
      </p:pic>
      <p:sp>
        <p:nvSpPr>
          <p:cNvPr id="16" name="Tekstvak 45"/>
          <p:cNvSpPr txBox="1"/>
          <p:nvPr/>
        </p:nvSpPr>
        <p:spPr>
          <a:xfrm>
            <a:off x="5058886" y="5617381"/>
            <a:ext cx="5386988" cy="369332"/>
          </a:xfrm>
          <a:prstGeom prst="rect">
            <a:avLst/>
          </a:prstGeom>
          <a:solidFill>
            <a:srgbClr val="FFFF99"/>
          </a:solidFill>
          <a:ln w="28575">
            <a:noFill/>
          </a:ln>
        </p:spPr>
        <p:txBody>
          <a:bodyPr wrap="none" rtlCol="0">
            <a:spAutoFit/>
          </a:bodyPr>
          <a:lstStyle/>
          <a:p>
            <a:pPr algn="ctr"/>
            <a:r>
              <a:rPr lang="nl-NL" b="1" dirty="0" smtClean="0">
                <a:latin typeface="Arial Black" panose="020B0A04020102020204" pitchFamily="34" charset="0"/>
              </a:rPr>
              <a:t>Potential skills extracted from vacancies</a:t>
            </a:r>
            <a:endParaRPr lang="nl-NL" b="1" dirty="0">
              <a:latin typeface="Arial Black" panose="020B0A04020102020204" pitchFamily="34" charset="0"/>
            </a:endParaRPr>
          </a:p>
        </p:txBody>
      </p:sp>
      <p:sp>
        <p:nvSpPr>
          <p:cNvPr id="2" name="Title 1"/>
          <p:cNvSpPr>
            <a:spLocks noGrp="1"/>
          </p:cNvSpPr>
          <p:nvPr>
            <p:ph type="title"/>
          </p:nvPr>
        </p:nvSpPr>
        <p:spPr>
          <a:xfrm>
            <a:off x="866476" y="274640"/>
            <a:ext cx="10992149" cy="760531"/>
          </a:xfrm>
        </p:spPr>
        <p:txBody>
          <a:bodyPr>
            <a:noAutofit/>
          </a:bodyPr>
          <a:lstStyle/>
          <a:p>
            <a:r>
              <a:rPr lang="nl-NL" sz="3600" dirty="0" err="1"/>
              <a:t>Towards</a:t>
            </a:r>
            <a:r>
              <a:rPr lang="nl-NL" sz="3600" dirty="0"/>
              <a:t> </a:t>
            </a:r>
            <a:r>
              <a:rPr lang="nl-NL" sz="3600" dirty="0" err="1"/>
              <a:t>Timely</a:t>
            </a:r>
            <a:r>
              <a:rPr lang="nl-NL" sz="3600" dirty="0"/>
              <a:t> </a:t>
            </a:r>
            <a:r>
              <a:rPr lang="nl-NL" sz="3600" dirty="0" err="1"/>
              <a:t>Skill</a:t>
            </a:r>
            <a:r>
              <a:rPr lang="nl-NL" sz="3600" dirty="0"/>
              <a:t> </a:t>
            </a:r>
            <a:r>
              <a:rPr lang="nl-NL" sz="3600" dirty="0" err="1"/>
              <a:t>Statistics</a:t>
            </a:r>
            <a:r>
              <a:rPr lang="nl-NL" sz="3600" dirty="0"/>
              <a:t>: </a:t>
            </a:r>
            <a:r>
              <a:rPr lang="nl-NL" sz="3600" dirty="0" smtClean="0"/>
              <a:t/>
            </a:r>
            <a:br>
              <a:rPr lang="nl-NL" sz="3600" dirty="0" smtClean="0"/>
            </a:br>
            <a:r>
              <a:rPr lang="nl-NL" sz="3200" dirty="0" err="1" smtClean="0">
                <a:solidFill>
                  <a:srgbClr val="00B0F0"/>
                </a:solidFill>
              </a:rPr>
              <a:t>Connecting</a:t>
            </a:r>
            <a:r>
              <a:rPr lang="nl-NL" sz="3200" dirty="0" smtClean="0">
                <a:solidFill>
                  <a:srgbClr val="00B0F0"/>
                </a:solidFill>
              </a:rPr>
              <a:t> </a:t>
            </a:r>
            <a:r>
              <a:rPr lang="nl-NL" sz="3200" dirty="0" err="1" smtClean="0">
                <a:solidFill>
                  <a:srgbClr val="00B0F0"/>
                </a:solidFill>
              </a:rPr>
              <a:t>Ontology</a:t>
            </a:r>
            <a:r>
              <a:rPr lang="nl-NL" sz="3200" dirty="0" smtClean="0">
                <a:solidFill>
                  <a:srgbClr val="00B0F0"/>
                </a:solidFill>
              </a:rPr>
              <a:t> Skills </a:t>
            </a:r>
            <a:r>
              <a:rPr lang="nl-NL" sz="3200" dirty="0" err="1" smtClean="0">
                <a:solidFill>
                  <a:srgbClr val="00B0F0"/>
                </a:solidFill>
              </a:rPr>
              <a:t>with</a:t>
            </a:r>
            <a:r>
              <a:rPr lang="nl-NL" sz="3200" dirty="0" smtClean="0">
                <a:solidFill>
                  <a:srgbClr val="00B0F0"/>
                </a:solidFill>
              </a:rPr>
              <a:t> </a:t>
            </a:r>
            <a:r>
              <a:rPr lang="nl-NL" sz="3200" dirty="0" err="1" smtClean="0">
                <a:solidFill>
                  <a:srgbClr val="00B0F0"/>
                </a:solidFill>
              </a:rPr>
              <a:t>Potential</a:t>
            </a:r>
            <a:r>
              <a:rPr lang="nl-NL" sz="3200" dirty="0" smtClean="0">
                <a:solidFill>
                  <a:srgbClr val="00B0F0"/>
                </a:solidFill>
              </a:rPr>
              <a:t> Skills in </a:t>
            </a:r>
            <a:r>
              <a:rPr lang="nl-NL" sz="3200" dirty="0" err="1" smtClean="0">
                <a:solidFill>
                  <a:srgbClr val="00B0F0"/>
                </a:solidFill>
              </a:rPr>
              <a:t>Vacancies</a:t>
            </a:r>
            <a:endParaRPr lang="nl-NL" sz="3200" dirty="0">
              <a:solidFill>
                <a:srgbClr val="00B0F0"/>
              </a:solidFill>
            </a:endParaRPr>
          </a:p>
        </p:txBody>
      </p:sp>
      <p:pic>
        <p:nvPicPr>
          <p:cNvPr id="5" name="Afbeelding 4"/>
          <p:cNvPicPr>
            <a:picLocks noChangeAspect="1"/>
          </p:cNvPicPr>
          <p:nvPr/>
        </p:nvPicPr>
        <p:blipFill>
          <a:blip r:embed="rId4"/>
          <a:stretch>
            <a:fillRect/>
          </a:stretch>
        </p:blipFill>
        <p:spPr>
          <a:xfrm>
            <a:off x="722426" y="1667762"/>
            <a:ext cx="3133978" cy="3935455"/>
          </a:xfrm>
          <a:prstGeom prst="rect">
            <a:avLst/>
          </a:prstGeom>
          <a:ln w="12700">
            <a:solidFill>
              <a:schemeClr val="tx1"/>
            </a:solidFill>
          </a:ln>
        </p:spPr>
      </p:pic>
      <p:grpSp>
        <p:nvGrpSpPr>
          <p:cNvPr id="18" name="Groep 17"/>
          <p:cNvGrpSpPr/>
          <p:nvPr/>
        </p:nvGrpSpPr>
        <p:grpSpPr>
          <a:xfrm>
            <a:off x="734146" y="1750036"/>
            <a:ext cx="11226206" cy="1693354"/>
            <a:chOff x="734146" y="1750036"/>
            <a:chExt cx="11226206" cy="1693354"/>
          </a:xfrm>
          <a:solidFill>
            <a:schemeClr val="tx1">
              <a:alpha val="30196"/>
            </a:schemeClr>
          </a:solidFill>
        </p:grpSpPr>
        <p:sp>
          <p:nvSpPr>
            <p:cNvPr id="6" name="Rounded Rectangle 10"/>
            <p:cNvSpPr/>
            <p:nvPr/>
          </p:nvSpPr>
          <p:spPr>
            <a:xfrm flipH="1">
              <a:off x="10233764" y="1750036"/>
              <a:ext cx="1726588" cy="78581"/>
            </a:xfrm>
            <a:prstGeom prst="rect">
              <a:avLst/>
            </a:prstGeom>
            <a:solidFill>
              <a:srgbClr val="FFFF99">
                <a:alpha val="50000"/>
              </a:srgb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11"/>
            <p:cNvCxnSpPr>
              <a:stCxn id="6" idx="3"/>
              <a:endCxn id="15" idx="1"/>
            </p:cNvCxnSpPr>
            <p:nvPr/>
          </p:nvCxnSpPr>
          <p:spPr>
            <a:xfrm flipH="1">
              <a:off x="3868125" y="1789327"/>
              <a:ext cx="6365639" cy="1592405"/>
            </a:xfrm>
            <a:prstGeom prst="line">
              <a:avLst/>
            </a:prstGeom>
            <a:grpFill/>
            <a:ln w="38100">
              <a:solidFill>
                <a:schemeClr val="tx1"/>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5" name="Rounded Rectangle 10"/>
            <p:cNvSpPr/>
            <p:nvPr/>
          </p:nvSpPr>
          <p:spPr>
            <a:xfrm flipH="1">
              <a:off x="734146" y="3320074"/>
              <a:ext cx="3133979" cy="123316"/>
            </a:xfrm>
            <a:prstGeom prst="rect">
              <a:avLst/>
            </a:prstGeom>
            <a:solidFill>
              <a:srgbClr val="FFFF99">
                <a:alpha val="50000"/>
              </a:srgb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kstvak 45"/>
          <p:cNvSpPr txBox="1"/>
          <p:nvPr/>
        </p:nvSpPr>
        <p:spPr>
          <a:xfrm>
            <a:off x="1209765" y="5625441"/>
            <a:ext cx="2060949" cy="369332"/>
          </a:xfrm>
          <a:prstGeom prst="rect">
            <a:avLst/>
          </a:prstGeom>
          <a:solidFill>
            <a:srgbClr val="FFFF99"/>
          </a:solidFill>
          <a:ln w="28575">
            <a:noFill/>
          </a:ln>
        </p:spPr>
        <p:txBody>
          <a:bodyPr wrap="none" rtlCol="0">
            <a:spAutoFit/>
          </a:bodyPr>
          <a:lstStyle/>
          <a:p>
            <a:pPr algn="ctr"/>
            <a:r>
              <a:rPr lang="nl-NL" b="1" dirty="0" smtClean="0">
                <a:latin typeface="Arial Black" panose="020B0A04020102020204" pitchFamily="34" charset="0"/>
              </a:rPr>
              <a:t>Ontology skills</a:t>
            </a:r>
            <a:endParaRPr lang="nl-NL" b="1" dirty="0">
              <a:latin typeface="Arial Black" panose="020B0A04020102020204" pitchFamily="34" charset="0"/>
            </a:endParaRPr>
          </a:p>
        </p:txBody>
      </p:sp>
      <p:sp>
        <p:nvSpPr>
          <p:cNvPr id="10" name="TextBox 9"/>
          <p:cNvSpPr txBox="1"/>
          <p:nvPr/>
        </p:nvSpPr>
        <p:spPr>
          <a:xfrm>
            <a:off x="3239928" y="3107930"/>
            <a:ext cx="601447" cy="523220"/>
          </a:xfrm>
          <a:prstGeom prst="rect">
            <a:avLst/>
          </a:prstGeom>
          <a:noFill/>
          <a:ln>
            <a:noFill/>
          </a:ln>
        </p:spPr>
        <p:txBody>
          <a:bodyPr wrap="none" rtlCol="0">
            <a:spAutoFit/>
          </a:bodyPr>
          <a:lstStyle/>
          <a:p>
            <a:r>
              <a:rPr lang="en-US" sz="2800" b="1" dirty="0" smtClean="0">
                <a:latin typeface="Arial Narrow" panose="020B0606020202030204" pitchFamily="34" charset="0"/>
              </a:rPr>
              <a:t>+ 1</a:t>
            </a:r>
            <a:endParaRPr lang="nl-NL" sz="2800" b="1" dirty="0">
              <a:latin typeface="Arial Narrow" panose="020B0606020202030204" pitchFamily="34" charset="0"/>
            </a:endParaRPr>
          </a:p>
        </p:txBody>
      </p:sp>
    </p:spTree>
    <p:extLst>
      <p:ext uri="{BB962C8B-B14F-4D97-AF65-F5344CB8AC3E}">
        <p14:creationId xmlns:p14="http://schemas.microsoft.com/office/powerpoint/2010/main" val="280920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grpId="0" nodeType="afterEffect">
                                  <p:stCondLst>
                                    <p:cond delay="200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600" dirty="0" err="1"/>
              <a:t>Towards</a:t>
            </a:r>
            <a:r>
              <a:rPr lang="nl-NL" sz="3600" dirty="0"/>
              <a:t> </a:t>
            </a:r>
            <a:r>
              <a:rPr lang="nl-NL" sz="3600" dirty="0" err="1"/>
              <a:t>Timely</a:t>
            </a:r>
            <a:r>
              <a:rPr lang="nl-NL" sz="3600" dirty="0"/>
              <a:t> </a:t>
            </a:r>
            <a:r>
              <a:rPr lang="nl-NL" sz="3600" dirty="0" err="1"/>
              <a:t>Skill</a:t>
            </a:r>
            <a:r>
              <a:rPr lang="nl-NL" sz="3600" dirty="0"/>
              <a:t> </a:t>
            </a:r>
            <a:r>
              <a:rPr lang="nl-NL" sz="3600" dirty="0" err="1"/>
              <a:t>Statistics</a:t>
            </a:r>
            <a:r>
              <a:rPr lang="nl-NL" sz="3600" dirty="0"/>
              <a:t>: </a:t>
            </a:r>
            <a:r>
              <a:rPr lang="nl-NL" sz="3600" dirty="0" smtClean="0"/>
              <a:t/>
            </a:r>
            <a:br>
              <a:rPr lang="nl-NL" sz="3600" dirty="0" smtClean="0"/>
            </a:br>
            <a:r>
              <a:rPr lang="nl-NL" sz="3600" dirty="0" smtClean="0">
                <a:solidFill>
                  <a:srgbClr val="00B0F0"/>
                </a:solidFill>
              </a:rPr>
              <a:t>The </a:t>
            </a:r>
            <a:r>
              <a:rPr lang="nl-NL" sz="3600" dirty="0" err="1" smtClean="0">
                <a:solidFill>
                  <a:srgbClr val="00B0F0"/>
                </a:solidFill>
              </a:rPr>
              <a:t>Algorithm</a:t>
            </a:r>
            <a:r>
              <a:rPr lang="nl-NL" sz="3600" dirty="0" smtClean="0">
                <a:solidFill>
                  <a:srgbClr val="00B0F0"/>
                </a:solidFill>
              </a:rPr>
              <a:t>-Human Feedback Loop</a:t>
            </a:r>
            <a:endParaRPr lang="nl-NL" sz="3600" dirty="0">
              <a:solidFill>
                <a:srgbClr val="00B0F0"/>
              </a:solidFill>
            </a:endParaRPr>
          </a:p>
        </p:txBody>
      </p:sp>
      <p:sp>
        <p:nvSpPr>
          <p:cNvPr id="21" name="Tijdelijke aanduiding voor inhoud 20"/>
          <p:cNvSpPr>
            <a:spLocks noGrp="1"/>
          </p:cNvSpPr>
          <p:nvPr>
            <p:ph idx="1"/>
          </p:nvPr>
        </p:nvSpPr>
        <p:spPr>
          <a:xfrm>
            <a:off x="866476" y="1578279"/>
            <a:ext cx="11325524" cy="4303781"/>
          </a:xfrm>
          <a:solidFill>
            <a:schemeClr val="bg1"/>
          </a:solidFill>
        </p:spPr>
        <p:txBody>
          <a:bodyPr>
            <a:normAutofit fontScale="92500" lnSpcReduction="20000"/>
          </a:bodyPr>
          <a:lstStyle/>
          <a:p>
            <a:pPr marL="0" indent="0">
              <a:buNone/>
            </a:pPr>
            <a:r>
              <a:rPr lang="en-US" sz="2000" dirty="0" smtClean="0"/>
              <a:t>							</a:t>
            </a:r>
            <a:endParaRPr lang="nl-NL" sz="2000" dirty="0"/>
          </a:p>
          <a:p>
            <a:endParaRPr lang="nl-NL" sz="2000" dirty="0" smtClean="0"/>
          </a:p>
          <a:p>
            <a:endParaRPr lang="nl-NL" sz="2000" dirty="0" smtClean="0"/>
          </a:p>
          <a:p>
            <a:endParaRPr lang="nl-NL" sz="2000" dirty="0"/>
          </a:p>
          <a:p>
            <a:endParaRPr lang="nl-NL" sz="2000" dirty="0" smtClean="0"/>
          </a:p>
          <a:p>
            <a:endParaRPr lang="en-US" sz="2000" dirty="0" smtClean="0"/>
          </a:p>
          <a:p>
            <a:endParaRPr lang="en-US" sz="2000" dirty="0"/>
          </a:p>
          <a:p>
            <a:endParaRPr lang="nl-NL" sz="2000" dirty="0"/>
          </a:p>
          <a:p>
            <a:endParaRPr lang="nl-NL" sz="2000" b="1" dirty="0" smtClean="0"/>
          </a:p>
          <a:p>
            <a:endParaRPr lang="nl-NL" sz="2000" b="1" dirty="0" smtClean="0"/>
          </a:p>
          <a:p>
            <a:endParaRPr lang="nl-NL" sz="2000" b="1" dirty="0"/>
          </a:p>
          <a:p>
            <a:r>
              <a:rPr lang="nl-NL" sz="2000" b="1" dirty="0" smtClean="0"/>
              <a:t>The Feedback Loop</a:t>
            </a:r>
            <a:r>
              <a:rPr lang="nl-NL" sz="2000" dirty="0" smtClean="0"/>
              <a:t>: </a:t>
            </a:r>
          </a:p>
          <a:p>
            <a:pPr marL="933427" lvl="1" indent="-457200">
              <a:buFont typeface="+mj-lt"/>
              <a:buAutoNum type="arabicPeriod"/>
            </a:pPr>
            <a:r>
              <a:rPr lang="nl-NL" sz="2000" dirty="0"/>
              <a:t>T</a:t>
            </a:r>
            <a:r>
              <a:rPr lang="nl-NL" sz="2000" dirty="0" smtClean="0"/>
              <a:t>he </a:t>
            </a:r>
            <a:r>
              <a:rPr lang="nl-NL" sz="2000" b="1" dirty="0" smtClean="0"/>
              <a:t>Algorithm</a:t>
            </a:r>
            <a:r>
              <a:rPr lang="nl-NL" sz="2000" dirty="0" smtClean="0"/>
              <a:t> makes suggestions for good connections between </a:t>
            </a:r>
            <a:r>
              <a:rPr lang="nl-NL" sz="2000" b="1" dirty="0" smtClean="0"/>
              <a:t>ontology skills </a:t>
            </a:r>
            <a:r>
              <a:rPr lang="nl-NL" sz="2000" dirty="0" smtClean="0"/>
              <a:t>and </a:t>
            </a:r>
            <a:r>
              <a:rPr lang="nl-NL" sz="2000" b="1" dirty="0" smtClean="0"/>
              <a:t>potential skills</a:t>
            </a:r>
          </a:p>
          <a:p>
            <a:pPr marL="933427" lvl="1" indent="-457200">
              <a:buFont typeface="+mj-lt"/>
              <a:buAutoNum type="arabicPeriod"/>
            </a:pPr>
            <a:r>
              <a:rPr lang="nl-NL" sz="2000" dirty="0" smtClean="0"/>
              <a:t>The </a:t>
            </a:r>
            <a:r>
              <a:rPr lang="nl-NL" sz="2000" b="1" dirty="0" smtClean="0"/>
              <a:t>Human</a:t>
            </a:r>
            <a:r>
              <a:rPr lang="nl-NL" sz="2000" dirty="0" smtClean="0"/>
              <a:t> (two different workflows for UWV and CBS recognized) verifies these suggestions. </a:t>
            </a:r>
          </a:p>
          <a:p>
            <a:pPr marL="933427" lvl="1" indent="-457200">
              <a:buFont typeface="+mj-lt"/>
              <a:buAutoNum type="arabicPeriod"/>
            </a:pPr>
            <a:r>
              <a:rPr lang="nl-NL" sz="2000" dirty="0" smtClean="0"/>
              <a:t>The </a:t>
            </a:r>
            <a:r>
              <a:rPr lang="nl-NL" sz="2000" b="1" dirty="0" smtClean="0"/>
              <a:t>Algorithm </a:t>
            </a:r>
            <a:r>
              <a:rPr lang="nl-NL" sz="2000" dirty="0" smtClean="0"/>
              <a:t>learns from human observations and provides better suggestions (go to 1)</a:t>
            </a:r>
            <a:endParaRPr lang="nl-NL" sz="2000" dirty="0"/>
          </a:p>
        </p:txBody>
      </p:sp>
      <p:grpSp>
        <p:nvGrpSpPr>
          <p:cNvPr id="23" name="Groep 22"/>
          <p:cNvGrpSpPr/>
          <p:nvPr/>
        </p:nvGrpSpPr>
        <p:grpSpPr>
          <a:xfrm>
            <a:off x="2842529" y="2851730"/>
            <a:ext cx="3432131" cy="1504308"/>
            <a:chOff x="789140" y="3143400"/>
            <a:chExt cx="3432131" cy="2002367"/>
          </a:xfrm>
        </p:grpSpPr>
        <p:grpSp>
          <p:nvGrpSpPr>
            <p:cNvPr id="10" name="Groep 9"/>
            <p:cNvGrpSpPr/>
            <p:nvPr/>
          </p:nvGrpSpPr>
          <p:grpSpPr>
            <a:xfrm>
              <a:off x="839245" y="3143400"/>
              <a:ext cx="3337892" cy="1568009"/>
              <a:chOff x="4799501" y="3313859"/>
              <a:chExt cx="3337892" cy="1568009"/>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501" y="3313859"/>
                <a:ext cx="3337892" cy="122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3957" y="4524513"/>
                <a:ext cx="3147373" cy="35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TextBox 22"/>
            <p:cNvSpPr txBox="1"/>
            <p:nvPr/>
          </p:nvSpPr>
          <p:spPr>
            <a:xfrm>
              <a:off x="866476" y="4613185"/>
              <a:ext cx="3190519" cy="532582"/>
            </a:xfrm>
            <a:prstGeom prst="rect">
              <a:avLst/>
            </a:prstGeom>
            <a:noFill/>
          </p:spPr>
          <p:txBody>
            <a:bodyPr wrap="square" rtlCol="0">
              <a:spAutoFit/>
            </a:bodyPr>
            <a:lstStyle/>
            <a:p>
              <a:pPr algn="ctr"/>
              <a:r>
                <a:rPr lang="en-US" sz="2000" dirty="0" smtClean="0">
                  <a:latin typeface="Akko Pro" panose="020B0503060303020303" pitchFamily="34" charset="0"/>
                </a:rPr>
                <a:t>WordGraph2Vec</a:t>
              </a:r>
              <a:endParaRPr lang="nl-NL" sz="2000" dirty="0">
                <a:latin typeface="Akko Pro" panose="020B0503060303020303" pitchFamily="34" charset="0"/>
              </a:endParaRPr>
            </a:p>
          </p:txBody>
        </p:sp>
        <p:sp>
          <p:nvSpPr>
            <p:cNvPr id="22" name="Rechthoek 21"/>
            <p:cNvSpPr/>
            <p:nvPr/>
          </p:nvSpPr>
          <p:spPr>
            <a:xfrm>
              <a:off x="789140" y="3194137"/>
              <a:ext cx="3432131" cy="187719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9" name="TextBox 2"/>
          <p:cNvSpPr txBox="1"/>
          <p:nvPr/>
        </p:nvSpPr>
        <p:spPr>
          <a:xfrm>
            <a:off x="294265" y="6646932"/>
            <a:ext cx="6046848" cy="253916"/>
          </a:xfrm>
          <a:prstGeom prst="rect">
            <a:avLst/>
          </a:prstGeom>
          <a:noFill/>
        </p:spPr>
        <p:txBody>
          <a:bodyPr wrap="none" rtlCol="0">
            <a:spAutoFit/>
          </a:bodyPr>
          <a:lstStyle/>
          <a:p>
            <a:r>
              <a:rPr lang="nl-NL" sz="1050" i="1" dirty="0"/>
              <a:t>https://www.cbs.nl/en-gb/over-ons/innovation/project/understanding-sentences-via-sentence-embeddings</a:t>
            </a:r>
          </a:p>
        </p:txBody>
      </p:sp>
      <p:pic>
        <p:nvPicPr>
          <p:cNvPr id="34" name="Afbeelding 33"/>
          <p:cNvPicPr>
            <a:picLocks noChangeAspect="1"/>
          </p:cNvPicPr>
          <p:nvPr/>
        </p:nvPicPr>
        <p:blipFill>
          <a:blip r:embed="rId5"/>
          <a:stretch>
            <a:fillRect/>
          </a:stretch>
        </p:blipFill>
        <p:spPr>
          <a:xfrm>
            <a:off x="6728727" y="2913410"/>
            <a:ext cx="2185067" cy="1442627"/>
          </a:xfrm>
          <a:prstGeom prst="rect">
            <a:avLst/>
          </a:prstGeom>
        </p:spPr>
      </p:pic>
      <p:sp>
        <p:nvSpPr>
          <p:cNvPr id="15" name="Tekstvak 45"/>
          <p:cNvSpPr txBox="1"/>
          <p:nvPr/>
        </p:nvSpPr>
        <p:spPr>
          <a:xfrm>
            <a:off x="2842528" y="1952476"/>
            <a:ext cx="3432131" cy="923330"/>
          </a:xfrm>
          <a:prstGeom prst="rect">
            <a:avLst/>
          </a:prstGeom>
          <a:solidFill>
            <a:srgbClr val="FFFF99"/>
          </a:solidFill>
          <a:ln w="12700">
            <a:noFill/>
          </a:ln>
        </p:spPr>
        <p:txBody>
          <a:bodyPr wrap="square" rtlCol="0">
            <a:spAutoFit/>
          </a:bodyPr>
          <a:lstStyle/>
          <a:p>
            <a:pPr algn="ctr"/>
            <a:r>
              <a:rPr lang="nl-NL" b="1" dirty="0">
                <a:latin typeface="Arial Black" panose="020B0A04020102020204" pitchFamily="34" charset="0"/>
              </a:rPr>
              <a:t> </a:t>
            </a:r>
            <a:r>
              <a:rPr lang="nl-NL" b="1" dirty="0" smtClean="0">
                <a:latin typeface="Arial Black" panose="020B0A04020102020204" pitchFamily="34" charset="0"/>
              </a:rPr>
              <a:t>State-of-the-art          </a:t>
            </a:r>
            <a:r>
              <a:rPr lang="nl-NL" b="1" dirty="0">
                <a:latin typeface="Arial Black" panose="020B0A04020102020204" pitchFamily="34" charset="0"/>
              </a:rPr>
              <a:t>machine learning </a:t>
            </a:r>
            <a:r>
              <a:rPr lang="nl-NL" b="1" dirty="0" smtClean="0">
                <a:latin typeface="Arial Black" panose="020B0A04020102020204" pitchFamily="34" charset="0"/>
              </a:rPr>
              <a:t>algorithm(s)</a:t>
            </a:r>
          </a:p>
        </p:txBody>
      </p:sp>
      <p:sp>
        <p:nvSpPr>
          <p:cNvPr id="26" name="Tekstvak 45"/>
          <p:cNvSpPr txBox="1"/>
          <p:nvPr/>
        </p:nvSpPr>
        <p:spPr>
          <a:xfrm>
            <a:off x="6779528" y="1953817"/>
            <a:ext cx="2064673" cy="923330"/>
          </a:xfrm>
          <a:prstGeom prst="rect">
            <a:avLst/>
          </a:prstGeom>
          <a:solidFill>
            <a:srgbClr val="FFFF99"/>
          </a:solidFill>
          <a:ln w="12700">
            <a:noFill/>
          </a:ln>
        </p:spPr>
        <p:txBody>
          <a:bodyPr wrap="square" rtlCol="0">
            <a:spAutoFit/>
          </a:bodyPr>
          <a:lstStyle/>
          <a:p>
            <a:pPr algn="ctr"/>
            <a:r>
              <a:rPr lang="nl-NL" b="1" dirty="0">
                <a:latin typeface="Arial Black" panose="020B0A04020102020204" pitchFamily="34" charset="0"/>
              </a:rPr>
              <a:t>Human </a:t>
            </a:r>
            <a:endParaRPr lang="nl-NL" b="1" dirty="0" smtClean="0">
              <a:latin typeface="Arial Black" panose="020B0A04020102020204" pitchFamily="34" charset="0"/>
            </a:endParaRPr>
          </a:p>
          <a:p>
            <a:pPr algn="ctr"/>
            <a:r>
              <a:rPr lang="nl-NL" b="1" dirty="0" smtClean="0">
                <a:latin typeface="Arial Black" panose="020B0A04020102020204" pitchFamily="34" charset="0"/>
              </a:rPr>
              <a:t>domain </a:t>
            </a:r>
          </a:p>
          <a:p>
            <a:pPr algn="ctr"/>
            <a:r>
              <a:rPr lang="nl-NL" b="1" dirty="0" smtClean="0">
                <a:latin typeface="Arial Black" panose="020B0A04020102020204" pitchFamily="34" charset="0"/>
              </a:rPr>
              <a:t>expertise</a:t>
            </a:r>
            <a:endParaRPr lang="nl-NL" b="1" dirty="0">
              <a:latin typeface="Arial Black" panose="020B0A04020102020204" pitchFamily="34" charset="0"/>
            </a:endParaRPr>
          </a:p>
        </p:txBody>
      </p:sp>
    </p:spTree>
    <p:extLst>
      <p:ext uri="{BB962C8B-B14F-4D97-AF65-F5344CB8AC3E}">
        <p14:creationId xmlns:p14="http://schemas.microsoft.com/office/powerpoint/2010/main" val="3717437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sz="3600" dirty="0" err="1"/>
              <a:t>Towards</a:t>
            </a:r>
            <a:r>
              <a:rPr lang="nl-NL" sz="3600" dirty="0"/>
              <a:t> </a:t>
            </a:r>
            <a:r>
              <a:rPr lang="nl-NL" sz="3600" dirty="0" err="1"/>
              <a:t>Timely</a:t>
            </a:r>
            <a:r>
              <a:rPr lang="nl-NL" sz="3600" dirty="0"/>
              <a:t> </a:t>
            </a:r>
            <a:r>
              <a:rPr lang="nl-NL" sz="3600" dirty="0" err="1"/>
              <a:t>Skill</a:t>
            </a:r>
            <a:r>
              <a:rPr lang="nl-NL" sz="3600" dirty="0"/>
              <a:t> </a:t>
            </a:r>
            <a:r>
              <a:rPr lang="nl-NL" sz="3600" dirty="0" err="1"/>
              <a:t>Statistics</a:t>
            </a:r>
            <a:r>
              <a:rPr lang="nl-NL" sz="3600" dirty="0"/>
              <a:t>: </a:t>
            </a:r>
            <a:r>
              <a:rPr lang="nl-NL" sz="3600" dirty="0" smtClean="0"/>
              <a:t/>
            </a:r>
            <a:br>
              <a:rPr lang="nl-NL" sz="3600" dirty="0" smtClean="0"/>
            </a:br>
            <a:r>
              <a:rPr lang="nl-NL" sz="3600" dirty="0" smtClean="0">
                <a:solidFill>
                  <a:srgbClr val="00B0F0"/>
                </a:solidFill>
              </a:rPr>
              <a:t>The </a:t>
            </a:r>
            <a:r>
              <a:rPr lang="nl-NL" sz="3600" dirty="0" err="1" smtClean="0">
                <a:solidFill>
                  <a:srgbClr val="00B0F0"/>
                </a:solidFill>
              </a:rPr>
              <a:t>Algorithm</a:t>
            </a:r>
            <a:r>
              <a:rPr lang="nl-NL" sz="3600" dirty="0" smtClean="0">
                <a:solidFill>
                  <a:srgbClr val="00B0F0"/>
                </a:solidFill>
              </a:rPr>
              <a:t>-Human Feedback Loop</a:t>
            </a:r>
            <a:endParaRPr lang="nl-NL" sz="3600" dirty="0">
              <a:solidFill>
                <a:srgbClr val="00B0F0"/>
              </a:solidFill>
            </a:endParaRPr>
          </a:p>
        </p:txBody>
      </p:sp>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155" y="1838740"/>
            <a:ext cx="7307271" cy="39954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ep 22"/>
          <p:cNvGrpSpPr/>
          <p:nvPr/>
        </p:nvGrpSpPr>
        <p:grpSpPr>
          <a:xfrm>
            <a:off x="565398" y="3250924"/>
            <a:ext cx="3432131" cy="1504308"/>
            <a:chOff x="789140" y="3143400"/>
            <a:chExt cx="3432131" cy="2002367"/>
          </a:xfrm>
        </p:grpSpPr>
        <p:grpSp>
          <p:nvGrpSpPr>
            <p:cNvPr id="10" name="Groep 9"/>
            <p:cNvGrpSpPr/>
            <p:nvPr/>
          </p:nvGrpSpPr>
          <p:grpSpPr>
            <a:xfrm>
              <a:off x="839245" y="3143400"/>
              <a:ext cx="3337892" cy="1568009"/>
              <a:chOff x="4799501" y="3313859"/>
              <a:chExt cx="3337892" cy="1568009"/>
            </a:xfrm>
          </p:grpSpPr>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9501" y="3313859"/>
                <a:ext cx="3337892" cy="12273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3957" y="4524513"/>
                <a:ext cx="3147373" cy="35735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14" name="TextBox 22"/>
            <p:cNvSpPr txBox="1"/>
            <p:nvPr/>
          </p:nvSpPr>
          <p:spPr>
            <a:xfrm>
              <a:off x="866476" y="4613185"/>
              <a:ext cx="3190519" cy="532582"/>
            </a:xfrm>
            <a:prstGeom prst="rect">
              <a:avLst/>
            </a:prstGeom>
            <a:noFill/>
            <a:ln>
              <a:noFill/>
            </a:ln>
          </p:spPr>
          <p:txBody>
            <a:bodyPr wrap="square" rtlCol="0">
              <a:spAutoFit/>
            </a:bodyPr>
            <a:lstStyle/>
            <a:p>
              <a:pPr algn="ctr"/>
              <a:r>
                <a:rPr lang="en-US" sz="2000" dirty="0" smtClean="0">
                  <a:latin typeface="Akko Pro" panose="020B0503060303020303" pitchFamily="34" charset="0"/>
                </a:rPr>
                <a:t>WordGraph2Vec</a:t>
              </a:r>
              <a:endParaRPr lang="nl-NL" sz="2000" dirty="0">
                <a:latin typeface="Akko Pro" panose="020B0503060303020303" pitchFamily="34" charset="0"/>
              </a:endParaRPr>
            </a:p>
          </p:txBody>
        </p:sp>
        <p:sp>
          <p:nvSpPr>
            <p:cNvPr id="22" name="Rechthoek 21"/>
            <p:cNvSpPr/>
            <p:nvPr/>
          </p:nvSpPr>
          <p:spPr>
            <a:xfrm>
              <a:off x="789140" y="3194137"/>
              <a:ext cx="3432131" cy="187719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4" name="Gekromde pijl-links 23"/>
          <p:cNvSpPr/>
          <p:nvPr/>
        </p:nvSpPr>
        <p:spPr>
          <a:xfrm rot="16200000">
            <a:off x="4241493" y="2495586"/>
            <a:ext cx="438411" cy="1114817"/>
          </a:xfrm>
          <a:prstGeom prst="curved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5" name="Gekromde pijl-links 24"/>
          <p:cNvSpPr/>
          <p:nvPr/>
        </p:nvSpPr>
        <p:spPr>
          <a:xfrm rot="5400000">
            <a:off x="4195536" y="4351675"/>
            <a:ext cx="438411" cy="1114817"/>
          </a:xfrm>
          <a:prstGeom prst="curved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5" name="Tekstvak 45"/>
          <p:cNvSpPr txBox="1"/>
          <p:nvPr/>
        </p:nvSpPr>
        <p:spPr>
          <a:xfrm>
            <a:off x="1550133" y="2910183"/>
            <a:ext cx="1415772" cy="369332"/>
          </a:xfrm>
          <a:prstGeom prst="rect">
            <a:avLst/>
          </a:prstGeom>
          <a:solidFill>
            <a:srgbClr val="FFFF99"/>
          </a:solidFill>
          <a:ln w="28575">
            <a:noFill/>
          </a:ln>
        </p:spPr>
        <p:txBody>
          <a:bodyPr wrap="none" rtlCol="0">
            <a:spAutoFit/>
          </a:bodyPr>
          <a:lstStyle/>
          <a:p>
            <a:pPr algn="ctr"/>
            <a:r>
              <a:rPr lang="nl-NL" b="1" dirty="0" smtClean="0">
                <a:latin typeface="Arial Black" panose="020B0A04020102020204" pitchFamily="34" charset="0"/>
              </a:rPr>
              <a:t>Algorithm</a:t>
            </a:r>
            <a:endParaRPr lang="nl-NL" b="1" dirty="0">
              <a:latin typeface="Arial Black" panose="020B0A04020102020204" pitchFamily="34" charset="0"/>
            </a:endParaRPr>
          </a:p>
        </p:txBody>
      </p:sp>
      <p:sp>
        <p:nvSpPr>
          <p:cNvPr id="16" name="Tekstvak 45"/>
          <p:cNvSpPr txBox="1"/>
          <p:nvPr/>
        </p:nvSpPr>
        <p:spPr>
          <a:xfrm>
            <a:off x="6984756" y="5845961"/>
            <a:ext cx="2972993" cy="369332"/>
          </a:xfrm>
          <a:prstGeom prst="rect">
            <a:avLst/>
          </a:prstGeom>
          <a:solidFill>
            <a:srgbClr val="FFFF99"/>
          </a:solidFill>
          <a:ln w="28575">
            <a:noFill/>
          </a:ln>
          <a:effectLst/>
        </p:spPr>
        <p:txBody>
          <a:bodyPr wrap="none" rtlCol="0">
            <a:spAutoFit/>
          </a:bodyPr>
          <a:lstStyle/>
          <a:p>
            <a:pPr algn="ctr"/>
            <a:r>
              <a:rPr lang="nl-NL" b="1" dirty="0" smtClean="0">
                <a:latin typeface="Arial Black" panose="020B0A04020102020204" pitchFamily="34" charset="0"/>
              </a:rPr>
              <a:t>Human domain expert</a:t>
            </a:r>
            <a:endParaRPr lang="nl-NL" b="1" dirty="0">
              <a:latin typeface="Arial Black" panose="020B0A04020102020204" pitchFamily="34" charset="0"/>
            </a:endParaRPr>
          </a:p>
        </p:txBody>
      </p:sp>
      <p:sp>
        <p:nvSpPr>
          <p:cNvPr id="19" name="Tekstvak 45"/>
          <p:cNvSpPr txBox="1"/>
          <p:nvPr/>
        </p:nvSpPr>
        <p:spPr>
          <a:xfrm>
            <a:off x="4972150" y="2049401"/>
            <a:ext cx="2938384" cy="276999"/>
          </a:xfrm>
          <a:prstGeom prst="rect">
            <a:avLst/>
          </a:prstGeom>
          <a:solidFill>
            <a:srgbClr val="FF0000">
              <a:alpha val="35000"/>
            </a:srgbClr>
          </a:solidFill>
          <a:ln w="28575">
            <a:noFill/>
          </a:ln>
          <a:effectLst/>
        </p:spPr>
        <p:txBody>
          <a:bodyPr wrap="square" rtlCol="0">
            <a:spAutoFit/>
          </a:bodyPr>
          <a:lstStyle/>
          <a:p>
            <a:pPr algn="r"/>
            <a:r>
              <a:rPr lang="nl-NL" sz="1200" b="1" dirty="0" smtClean="0">
                <a:latin typeface="Arial Black" panose="020B0A04020102020204" pitchFamily="34" charset="0"/>
              </a:rPr>
              <a:t>Ontology skill</a:t>
            </a:r>
            <a:endParaRPr lang="nl-NL" sz="1200" b="1" dirty="0">
              <a:latin typeface="Arial Black" panose="020B0A04020102020204" pitchFamily="34" charset="0"/>
            </a:endParaRPr>
          </a:p>
        </p:txBody>
      </p:sp>
      <p:sp>
        <p:nvSpPr>
          <p:cNvPr id="20" name="Tekstvak 45"/>
          <p:cNvSpPr txBox="1"/>
          <p:nvPr/>
        </p:nvSpPr>
        <p:spPr>
          <a:xfrm>
            <a:off x="5321300" y="3236764"/>
            <a:ext cx="6553200" cy="2492990"/>
          </a:xfrm>
          <a:prstGeom prst="rect">
            <a:avLst/>
          </a:prstGeom>
          <a:solidFill>
            <a:schemeClr val="accent6">
              <a:alpha val="35000"/>
            </a:schemeClr>
          </a:solidFill>
          <a:ln w="28575">
            <a:noFill/>
          </a:ln>
          <a:effectLst/>
        </p:spPr>
        <p:txBody>
          <a:bodyPr wrap="square" rtlCol="0">
            <a:spAutoFit/>
          </a:bodyPr>
          <a:lstStyle/>
          <a:p>
            <a:pPr algn="r"/>
            <a:r>
              <a:rPr lang="nl-NL" sz="1200" b="1" dirty="0" smtClean="0">
                <a:latin typeface="Arial Black" panose="020B0A04020102020204" pitchFamily="34" charset="0"/>
              </a:rPr>
              <a:t>Suggestions for potential skills</a:t>
            </a:r>
          </a:p>
          <a:p>
            <a:pPr algn="ctr"/>
            <a:endParaRPr lang="en-US" sz="1200" b="1" dirty="0">
              <a:latin typeface="Arial Black" panose="020B0A04020102020204" pitchFamily="34" charset="0"/>
            </a:endParaRPr>
          </a:p>
          <a:p>
            <a:pPr algn="ctr"/>
            <a:endParaRPr lang="en-US" sz="1200" b="1" dirty="0" smtClean="0">
              <a:latin typeface="Arial Black" panose="020B0A04020102020204" pitchFamily="34" charset="0"/>
            </a:endParaRPr>
          </a:p>
          <a:p>
            <a:pPr algn="ctr"/>
            <a:endParaRPr lang="en-US" sz="1200" b="1" dirty="0">
              <a:latin typeface="Arial Black" panose="020B0A04020102020204" pitchFamily="34" charset="0"/>
            </a:endParaRPr>
          </a:p>
          <a:p>
            <a:pPr algn="ctr"/>
            <a:endParaRPr lang="en-US" sz="1200" b="1" dirty="0" smtClean="0">
              <a:latin typeface="Arial Black" panose="020B0A04020102020204" pitchFamily="34" charset="0"/>
            </a:endParaRPr>
          </a:p>
          <a:p>
            <a:pPr algn="ctr"/>
            <a:endParaRPr lang="en-US" sz="1200" b="1" dirty="0">
              <a:latin typeface="Arial Black" panose="020B0A04020102020204" pitchFamily="34" charset="0"/>
            </a:endParaRPr>
          </a:p>
          <a:p>
            <a:pPr algn="ctr"/>
            <a:endParaRPr lang="en-US" sz="1200" b="1" dirty="0" smtClean="0">
              <a:latin typeface="Arial Black" panose="020B0A04020102020204" pitchFamily="34" charset="0"/>
            </a:endParaRPr>
          </a:p>
          <a:p>
            <a:pPr algn="ctr"/>
            <a:endParaRPr lang="en-US" sz="1200" b="1" dirty="0">
              <a:latin typeface="Arial Black" panose="020B0A04020102020204" pitchFamily="34" charset="0"/>
            </a:endParaRPr>
          </a:p>
          <a:p>
            <a:pPr algn="ctr"/>
            <a:endParaRPr lang="en-US" sz="1200" b="1" dirty="0" smtClean="0">
              <a:latin typeface="Arial Black" panose="020B0A04020102020204" pitchFamily="34" charset="0"/>
            </a:endParaRPr>
          </a:p>
          <a:p>
            <a:pPr algn="ctr"/>
            <a:endParaRPr lang="en-US" sz="1200" b="1" dirty="0">
              <a:latin typeface="Arial Black" panose="020B0A04020102020204" pitchFamily="34" charset="0"/>
            </a:endParaRPr>
          </a:p>
          <a:p>
            <a:pPr algn="ctr"/>
            <a:endParaRPr lang="en-US" sz="1200" b="1" dirty="0" smtClean="0">
              <a:latin typeface="Arial Black" panose="020B0A04020102020204" pitchFamily="34" charset="0"/>
            </a:endParaRPr>
          </a:p>
          <a:p>
            <a:pPr algn="ctr"/>
            <a:endParaRPr lang="en-US" sz="1200" b="1" dirty="0">
              <a:latin typeface="Arial Black" panose="020B0A04020102020204" pitchFamily="34" charset="0"/>
            </a:endParaRPr>
          </a:p>
          <a:p>
            <a:pPr algn="ctr"/>
            <a:endParaRPr lang="nl-NL" sz="1200" b="1" dirty="0">
              <a:latin typeface="Arial Black" panose="020B0A04020102020204" pitchFamily="34" charset="0"/>
            </a:endParaRPr>
          </a:p>
        </p:txBody>
      </p:sp>
      <p:sp>
        <p:nvSpPr>
          <p:cNvPr id="28" name="Tekstvak 45"/>
          <p:cNvSpPr txBox="1"/>
          <p:nvPr/>
        </p:nvSpPr>
        <p:spPr>
          <a:xfrm>
            <a:off x="4323783" y="3225541"/>
            <a:ext cx="997517" cy="2492990"/>
          </a:xfrm>
          <a:prstGeom prst="rect">
            <a:avLst/>
          </a:prstGeom>
          <a:solidFill>
            <a:schemeClr val="accent3">
              <a:lumMod val="75000"/>
              <a:alpha val="35000"/>
            </a:schemeClr>
          </a:solidFill>
          <a:ln w="28575">
            <a:noFill/>
          </a:ln>
          <a:effectLst/>
        </p:spPr>
        <p:txBody>
          <a:bodyPr wrap="none" rtlCol="0">
            <a:spAutoFit/>
          </a:bodyPr>
          <a:lstStyle/>
          <a:p>
            <a:pPr algn="ctr"/>
            <a:r>
              <a:rPr lang="nl-NL" sz="1200" b="1" dirty="0" smtClean="0">
                <a:latin typeface="Arial Black" panose="020B0A04020102020204" pitchFamily="34" charset="0"/>
              </a:rPr>
              <a:t>Feedback</a:t>
            </a:r>
          </a:p>
          <a:p>
            <a:pPr algn="ctr"/>
            <a:endParaRPr lang="en-US" sz="1200" b="1" dirty="0">
              <a:latin typeface="Arial Black" panose="020B0A04020102020204" pitchFamily="34" charset="0"/>
            </a:endParaRPr>
          </a:p>
          <a:p>
            <a:pPr algn="ctr"/>
            <a:endParaRPr lang="en-US" sz="1200" b="1" dirty="0" smtClean="0">
              <a:latin typeface="Arial Black" panose="020B0A04020102020204" pitchFamily="34" charset="0"/>
            </a:endParaRPr>
          </a:p>
          <a:p>
            <a:pPr algn="ctr"/>
            <a:endParaRPr lang="en-US" sz="1200" b="1" dirty="0">
              <a:latin typeface="Arial Black" panose="020B0A04020102020204" pitchFamily="34" charset="0"/>
            </a:endParaRPr>
          </a:p>
          <a:p>
            <a:pPr algn="ctr"/>
            <a:endParaRPr lang="en-US" sz="1200" b="1" dirty="0" smtClean="0">
              <a:latin typeface="Arial Black" panose="020B0A04020102020204" pitchFamily="34" charset="0"/>
            </a:endParaRPr>
          </a:p>
          <a:p>
            <a:pPr algn="ctr"/>
            <a:endParaRPr lang="en-US" sz="1200" b="1" dirty="0">
              <a:latin typeface="Arial Black" panose="020B0A04020102020204" pitchFamily="34" charset="0"/>
            </a:endParaRPr>
          </a:p>
          <a:p>
            <a:pPr algn="ctr"/>
            <a:endParaRPr lang="en-US" sz="1200" b="1" dirty="0" smtClean="0">
              <a:latin typeface="Arial Black" panose="020B0A04020102020204" pitchFamily="34" charset="0"/>
            </a:endParaRPr>
          </a:p>
          <a:p>
            <a:pPr algn="ctr"/>
            <a:endParaRPr lang="en-US" sz="1200" b="1" dirty="0">
              <a:latin typeface="Arial Black" panose="020B0A04020102020204" pitchFamily="34" charset="0"/>
            </a:endParaRPr>
          </a:p>
          <a:p>
            <a:pPr algn="ctr"/>
            <a:endParaRPr lang="en-US" sz="1200" b="1" dirty="0" smtClean="0">
              <a:latin typeface="Arial Black" panose="020B0A04020102020204" pitchFamily="34" charset="0"/>
            </a:endParaRPr>
          </a:p>
          <a:p>
            <a:pPr algn="ctr"/>
            <a:endParaRPr lang="en-US" sz="1200" b="1" dirty="0">
              <a:latin typeface="Arial Black" panose="020B0A04020102020204" pitchFamily="34" charset="0"/>
            </a:endParaRPr>
          </a:p>
          <a:p>
            <a:pPr algn="ctr"/>
            <a:endParaRPr lang="en-US" sz="1200" b="1" dirty="0" smtClean="0">
              <a:latin typeface="Arial Black" panose="020B0A04020102020204" pitchFamily="34" charset="0"/>
            </a:endParaRPr>
          </a:p>
          <a:p>
            <a:pPr algn="ctr"/>
            <a:endParaRPr lang="en-US" sz="1200" b="1" dirty="0">
              <a:latin typeface="Arial Black" panose="020B0A04020102020204" pitchFamily="34" charset="0"/>
            </a:endParaRPr>
          </a:p>
          <a:p>
            <a:pPr algn="ctr"/>
            <a:endParaRPr lang="nl-NL" sz="1200" b="1" dirty="0">
              <a:latin typeface="Arial Black" panose="020B0A04020102020204" pitchFamily="34" charset="0"/>
            </a:endParaRPr>
          </a:p>
        </p:txBody>
      </p:sp>
      <p:pic>
        <p:nvPicPr>
          <p:cNvPr id="26" name="Afbeelding 33"/>
          <p:cNvPicPr>
            <a:picLocks noChangeAspect="1"/>
          </p:cNvPicPr>
          <p:nvPr/>
        </p:nvPicPr>
        <p:blipFill>
          <a:blip r:embed="rId6"/>
          <a:stretch>
            <a:fillRect/>
          </a:stretch>
        </p:blipFill>
        <p:spPr>
          <a:xfrm>
            <a:off x="9548126" y="745273"/>
            <a:ext cx="2185067" cy="1442627"/>
          </a:xfrm>
          <a:prstGeom prst="rect">
            <a:avLst/>
          </a:prstGeom>
        </p:spPr>
      </p:pic>
    </p:spTree>
    <p:extLst>
      <p:ext uri="{BB962C8B-B14F-4D97-AF65-F5344CB8AC3E}">
        <p14:creationId xmlns:p14="http://schemas.microsoft.com/office/powerpoint/2010/main" val="103915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19" grpId="0" animBg="1"/>
      <p:bldP spid="20"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flipV="1">
            <a:off x="1516665" y="1827822"/>
            <a:ext cx="0" cy="4548553"/>
          </a:xfrm>
          <a:prstGeom prst="line">
            <a:avLst/>
          </a:prstGeom>
          <a:ln>
            <a:solidFill>
              <a:schemeClr val="tx1"/>
            </a:solidFill>
          </a:ln>
          <a:effectLst>
            <a:outerShdw blurRad="50800" dist="38100" dir="5400000" algn="t" rotWithShape="0">
              <a:schemeClr val="tx1">
                <a:alpha val="40000"/>
              </a:scheme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907065" y="4195394"/>
            <a:ext cx="1364343"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45400" y="3627344"/>
            <a:ext cx="461665" cy="1081386"/>
          </a:xfrm>
          <a:prstGeom prst="rect">
            <a:avLst/>
          </a:prstGeom>
          <a:noFill/>
        </p:spPr>
        <p:txBody>
          <a:bodyPr vert="vert270" wrap="none" rtlCol="0">
            <a:spAutoFit/>
          </a:bodyPr>
          <a:lstStyle/>
          <a:p>
            <a:r>
              <a:rPr lang="en-US" dirty="0">
                <a:latin typeface="Bahnschrift SemiLight" panose="020B0502040204020203" pitchFamily="34" charset="0"/>
              </a:rPr>
              <a:t>&lt;</a:t>
            </a:r>
            <a:r>
              <a:rPr lang="en-US" dirty="0" smtClean="0">
                <a:latin typeface="Bahnschrift SemiLight" panose="020B0502040204020203" pitchFamily="34" charset="0"/>
              </a:rPr>
              <a:t> Score  &gt;</a:t>
            </a:r>
            <a:endParaRPr lang="nl-NL" dirty="0">
              <a:latin typeface="Bahnschrift SemiLight" panose="020B0502040204020203" pitchFamily="34" charset="0"/>
            </a:endParaRPr>
          </a:p>
        </p:txBody>
      </p:sp>
      <p:cxnSp>
        <p:nvCxnSpPr>
          <p:cNvPr id="13" name="Straight Connector 12"/>
          <p:cNvCxnSpPr/>
          <p:nvPr/>
        </p:nvCxnSpPr>
        <p:spPr>
          <a:xfrm flipV="1">
            <a:off x="1516665" y="1792653"/>
            <a:ext cx="0" cy="4548553"/>
          </a:xfrm>
          <a:prstGeom prst="line">
            <a:avLst/>
          </a:prstGeom>
          <a:ln>
            <a:solidFill>
              <a:schemeClr val="tx1"/>
            </a:solidFill>
          </a:ln>
          <a:effectLst>
            <a:outerShdw blurRad="50800" dist="38100" dir="5400000" algn="t" rotWithShape="0">
              <a:schemeClr val="tx1">
                <a:alpha val="40000"/>
              </a:scheme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1313464" y="1926141"/>
            <a:ext cx="435429" cy="377371"/>
          </a:xfrm>
          <a:prstGeom prst="ellipse">
            <a:avLst/>
          </a:prstGeom>
          <a:solidFill>
            <a:schemeClr val="accent3"/>
          </a:solidFill>
          <a:ln>
            <a:noFill/>
          </a:ln>
          <a:effectLst>
            <a:outerShdw blurRad="50800" dist="38100" dir="5400000" algn="t" rotWithShape="0">
              <a:schemeClr val="tx1">
                <a:alpha val="40000"/>
              </a:scheme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0" name="Oval 19"/>
          <p:cNvSpPr/>
          <p:nvPr/>
        </p:nvSpPr>
        <p:spPr>
          <a:xfrm>
            <a:off x="1310562" y="2556392"/>
            <a:ext cx="435429" cy="377371"/>
          </a:xfrm>
          <a:prstGeom prst="ellipse">
            <a:avLst/>
          </a:prstGeom>
          <a:solidFill>
            <a:srgbClr val="FF0000"/>
          </a:solidFill>
          <a:ln>
            <a:noFill/>
          </a:ln>
          <a:effectLst>
            <a:outerShdw blurRad="50800" dist="38100" dir="5400000" algn="t" rotWithShape="0">
              <a:schemeClr val="tx1">
                <a:alpha val="40000"/>
              </a:scheme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1" name="Oval 20"/>
          <p:cNvSpPr/>
          <p:nvPr/>
        </p:nvSpPr>
        <p:spPr>
          <a:xfrm>
            <a:off x="1310562" y="4361062"/>
            <a:ext cx="435429" cy="377371"/>
          </a:xfrm>
          <a:prstGeom prst="ellipse">
            <a:avLst/>
          </a:prstGeom>
          <a:solidFill>
            <a:srgbClr val="FF0000"/>
          </a:solidFill>
          <a:ln>
            <a:noFill/>
          </a:ln>
          <a:effectLst>
            <a:outerShdw blurRad="50800" dist="38100" dir="5400000" algn="t" rotWithShape="0">
              <a:schemeClr val="tx1">
                <a:alpha val="40000"/>
              </a:scheme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Oval 21"/>
          <p:cNvSpPr/>
          <p:nvPr/>
        </p:nvSpPr>
        <p:spPr>
          <a:xfrm>
            <a:off x="1310562" y="4851014"/>
            <a:ext cx="435429" cy="377371"/>
          </a:xfrm>
          <a:prstGeom prst="ellipse">
            <a:avLst/>
          </a:prstGeom>
          <a:solidFill>
            <a:srgbClr val="FF0000"/>
          </a:solidFill>
          <a:ln>
            <a:noFill/>
          </a:ln>
          <a:effectLst>
            <a:outerShdw blurRad="50800" dist="38100" dir="5400000" algn="t" rotWithShape="0">
              <a:schemeClr val="tx1">
                <a:alpha val="40000"/>
              </a:scheme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3" name="Oval 22"/>
          <p:cNvSpPr/>
          <p:nvPr/>
        </p:nvSpPr>
        <p:spPr>
          <a:xfrm>
            <a:off x="1310562" y="3652225"/>
            <a:ext cx="435429" cy="377371"/>
          </a:xfrm>
          <a:prstGeom prst="ellipse">
            <a:avLst/>
          </a:prstGeom>
          <a:solidFill>
            <a:schemeClr val="accent3"/>
          </a:solidFill>
          <a:ln>
            <a:noFill/>
          </a:ln>
          <a:effectLst>
            <a:outerShdw blurRad="50800" dist="38100" dir="5400000" algn="t" rotWithShape="0">
              <a:schemeClr val="tx1">
                <a:alpha val="40000"/>
              </a:scheme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5" name="Oval 24"/>
          <p:cNvSpPr/>
          <p:nvPr/>
        </p:nvSpPr>
        <p:spPr>
          <a:xfrm>
            <a:off x="1310562" y="5691426"/>
            <a:ext cx="435429" cy="434068"/>
          </a:xfrm>
          <a:prstGeom prst="ellipse">
            <a:avLst/>
          </a:prstGeom>
          <a:solidFill>
            <a:srgbClr val="FF0000"/>
          </a:solidFill>
          <a:ln>
            <a:noFill/>
          </a:ln>
          <a:effectLst>
            <a:outerShdw blurRad="50800" dist="38100" dir="5400000" algn="t" rotWithShape="0">
              <a:schemeClr val="tx1">
                <a:alpha val="40000"/>
              </a:scheme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7" name="TextBox 26"/>
          <p:cNvSpPr txBox="1"/>
          <p:nvPr/>
        </p:nvSpPr>
        <p:spPr>
          <a:xfrm rot="5400000">
            <a:off x="3657629" y="2159743"/>
            <a:ext cx="1569660" cy="4033903"/>
          </a:xfrm>
          <a:prstGeom prst="rect">
            <a:avLst/>
          </a:prstGeom>
          <a:noFill/>
        </p:spPr>
        <p:txBody>
          <a:bodyPr vert="vert270" wrap="square" rtlCol="0">
            <a:spAutoFit/>
          </a:bodyPr>
          <a:lstStyle/>
          <a:p>
            <a:r>
              <a:rPr lang="en-US" dirty="0" smtClean="0">
                <a:solidFill>
                  <a:schemeClr val="accent3">
                    <a:lumMod val="50000"/>
                  </a:schemeClr>
                </a:solidFill>
                <a:latin typeface="Bahnschrift SemiLight" panose="020B0502040204020203" pitchFamily="34" charset="0"/>
              </a:rPr>
              <a:t>Potential skill counted as true skill</a:t>
            </a:r>
          </a:p>
          <a:p>
            <a:endParaRPr lang="en-US" b="1" dirty="0" smtClean="0">
              <a:latin typeface="Bahnschrift SemiLight" panose="020B0502040204020203" pitchFamily="34" charset="0"/>
            </a:endParaRPr>
          </a:p>
          <a:p>
            <a:r>
              <a:rPr lang="en-US" b="1" dirty="0" smtClean="0">
                <a:latin typeface="Bahnschrift SemiLight" panose="020B0502040204020203" pitchFamily="34" charset="0"/>
              </a:rPr>
              <a:t>Decision boundary</a:t>
            </a:r>
          </a:p>
          <a:p>
            <a:endParaRPr lang="en-US" dirty="0" smtClean="0">
              <a:solidFill>
                <a:srgbClr val="C00000"/>
              </a:solidFill>
              <a:latin typeface="Bahnschrift SemiLight" panose="020B0502040204020203" pitchFamily="34" charset="0"/>
            </a:endParaRPr>
          </a:p>
          <a:p>
            <a:r>
              <a:rPr lang="en-US" dirty="0" smtClean="0">
                <a:solidFill>
                  <a:srgbClr val="C00000"/>
                </a:solidFill>
                <a:latin typeface="Bahnschrift SemiLight" panose="020B0502040204020203" pitchFamily="34" charset="0"/>
              </a:rPr>
              <a:t>Potential skill Ignored</a:t>
            </a:r>
            <a:endParaRPr lang="nl-NL" dirty="0">
              <a:solidFill>
                <a:srgbClr val="C00000"/>
              </a:solidFill>
              <a:latin typeface="Bahnschrift SemiLight" panose="020B0502040204020203" pitchFamily="34" charset="0"/>
            </a:endParaRPr>
          </a:p>
        </p:txBody>
      </p:sp>
      <p:sp>
        <p:nvSpPr>
          <p:cNvPr id="30" name="Oval 29"/>
          <p:cNvSpPr/>
          <p:nvPr/>
        </p:nvSpPr>
        <p:spPr>
          <a:xfrm>
            <a:off x="1310562" y="3207625"/>
            <a:ext cx="435429" cy="377371"/>
          </a:xfrm>
          <a:prstGeom prst="ellipse">
            <a:avLst/>
          </a:prstGeom>
          <a:solidFill>
            <a:schemeClr val="accent3"/>
          </a:solidFill>
          <a:ln>
            <a:noFill/>
          </a:ln>
          <a:effectLst>
            <a:outerShdw blurRad="50800" dist="38100" dir="5400000" algn="t" rotWithShape="0">
              <a:schemeClr val="tx1">
                <a:alpha val="40000"/>
              </a:scheme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0" name="Title 1"/>
          <p:cNvSpPr txBox="1">
            <a:spLocks/>
          </p:cNvSpPr>
          <p:nvPr/>
        </p:nvSpPr>
        <p:spPr>
          <a:xfrm>
            <a:off x="866476" y="274640"/>
            <a:ext cx="11107810" cy="760531"/>
          </a:xfrm>
          <a:prstGeom prst="rect">
            <a:avLst/>
          </a:prstGeom>
        </p:spPr>
        <p:txBody>
          <a:bodyPr vert="horz" lIns="81625" tIns="40812" rIns="81625" bIns="40812" rtlCol="0" anchor="t">
            <a:noAutofit/>
          </a:bodyPr>
          <a:lstStyle>
            <a:lvl1pPr algn="l" defTabSz="544028" rtl="0" eaLnBrk="1" latinLnBrk="0" hangingPunct="1">
              <a:spcBef>
                <a:spcPct val="0"/>
              </a:spcBef>
              <a:buNone/>
              <a:defRPr sz="4267" b="1" kern="1200">
                <a:solidFill>
                  <a:schemeClr val="tx1"/>
                </a:solidFill>
                <a:latin typeface="+mj-lt"/>
                <a:ea typeface="+mj-ea"/>
                <a:cs typeface="+mj-cs"/>
              </a:defRPr>
            </a:lvl1pPr>
          </a:lstStyle>
          <a:p>
            <a:r>
              <a:rPr lang="nl-NL" sz="3600" dirty="0" smtClean="0"/>
              <a:t>Towards Timely Skill Statistics: </a:t>
            </a:r>
            <a:r>
              <a:rPr lang="nl-NL" sz="3600" dirty="0" smtClean="0">
                <a:solidFill>
                  <a:srgbClr val="00B0F0"/>
                </a:solidFill>
              </a:rPr>
              <a:t>Timely Skill Counts</a:t>
            </a:r>
          </a:p>
          <a:p>
            <a:endParaRPr lang="en-US" sz="300" b="0" dirty="0" smtClean="0"/>
          </a:p>
          <a:p>
            <a:r>
              <a:rPr lang="en-US" sz="1800" b="0" dirty="0" smtClean="0"/>
              <a:t>Train statistical </a:t>
            </a:r>
            <a:r>
              <a:rPr lang="en-US" sz="1800" b="0" dirty="0"/>
              <a:t>model </a:t>
            </a:r>
            <a:r>
              <a:rPr lang="en-US" sz="1800" b="0" dirty="0" smtClean="0"/>
              <a:t>with features </a:t>
            </a:r>
            <a:r>
              <a:rPr lang="en-US" sz="1800" b="0" dirty="0"/>
              <a:t>(X) (e.g., the algorithm similarity score) </a:t>
            </a:r>
            <a:r>
              <a:rPr lang="en-US" sz="1800" b="0" dirty="0" smtClean="0"/>
              <a:t>and human </a:t>
            </a:r>
          </a:p>
          <a:p>
            <a:r>
              <a:rPr lang="en-US" sz="1800" b="0" dirty="0" smtClean="0"/>
              <a:t>expert annotations </a:t>
            </a:r>
            <a:r>
              <a:rPr lang="en-US" sz="1800" b="0" dirty="0"/>
              <a:t>(Y) </a:t>
            </a:r>
            <a:r>
              <a:rPr lang="en-US" sz="1800" b="0" dirty="0" smtClean="0"/>
              <a:t>to successfully connect ontology skills with potential skills</a:t>
            </a:r>
            <a:endParaRPr lang="nl-NL" sz="4000" dirty="0">
              <a:solidFill>
                <a:srgbClr val="00B0F0"/>
              </a:solidFill>
            </a:endParaRPr>
          </a:p>
        </p:txBody>
      </p:sp>
      <p:sp>
        <p:nvSpPr>
          <p:cNvPr id="2049" name="AutoShape 2" descr="Supervised Vs. Unsupervised Machine Learning | ClickUp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3711" y="2507836"/>
            <a:ext cx="4623095" cy="2737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kstvak 45"/>
          <p:cNvSpPr txBox="1"/>
          <p:nvPr/>
        </p:nvSpPr>
        <p:spPr>
          <a:xfrm>
            <a:off x="6912516" y="5245147"/>
            <a:ext cx="3860417" cy="369332"/>
          </a:xfrm>
          <a:prstGeom prst="rect">
            <a:avLst/>
          </a:prstGeom>
          <a:solidFill>
            <a:srgbClr val="FFFF99"/>
          </a:solidFill>
          <a:ln w="28575">
            <a:noFill/>
          </a:ln>
        </p:spPr>
        <p:txBody>
          <a:bodyPr wrap="none" rtlCol="0">
            <a:spAutoFit/>
          </a:bodyPr>
          <a:lstStyle/>
          <a:p>
            <a:pPr algn="ctr"/>
            <a:r>
              <a:rPr lang="nl-NL" b="1" dirty="0" smtClean="0">
                <a:latin typeface="Arial Black" panose="020B0A04020102020204" pitchFamily="34" charset="0"/>
              </a:rPr>
              <a:t>Supervised machine learning</a:t>
            </a:r>
            <a:endParaRPr lang="nl-NL" b="1" dirty="0">
              <a:latin typeface="Arial Black" panose="020B0A04020102020204" pitchFamily="34" charset="0"/>
            </a:endParaRPr>
          </a:p>
        </p:txBody>
      </p:sp>
    </p:spTree>
    <p:extLst>
      <p:ext uri="{BB962C8B-B14F-4D97-AF65-F5344CB8AC3E}">
        <p14:creationId xmlns:p14="http://schemas.microsoft.com/office/powerpoint/2010/main" val="3935374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1158" y="92196"/>
            <a:ext cx="6381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p:cNvCxnSpPr/>
          <p:nvPr/>
        </p:nvCxnSpPr>
        <p:spPr>
          <a:xfrm flipV="1">
            <a:off x="1516665" y="1688122"/>
            <a:ext cx="0" cy="4548553"/>
          </a:xfrm>
          <a:prstGeom prst="line">
            <a:avLst/>
          </a:prstGeom>
          <a:ln>
            <a:solidFill>
              <a:schemeClr val="tx1"/>
            </a:solidFill>
          </a:ln>
          <a:effectLst>
            <a:outerShdw blurRad="50800" dist="38100" dir="5400000" algn="t" rotWithShape="0">
              <a:schemeClr val="tx1">
                <a:alpha val="40000"/>
              </a:schemeClr>
            </a:outerShdw>
          </a:effectLst>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907065" y="4055694"/>
            <a:ext cx="1364343"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45400" y="3487644"/>
            <a:ext cx="461665" cy="1081386"/>
          </a:xfrm>
          <a:prstGeom prst="rect">
            <a:avLst/>
          </a:prstGeom>
          <a:noFill/>
        </p:spPr>
        <p:txBody>
          <a:bodyPr vert="vert270" wrap="none" rtlCol="0">
            <a:spAutoFit/>
          </a:bodyPr>
          <a:lstStyle/>
          <a:p>
            <a:r>
              <a:rPr lang="en-US" dirty="0">
                <a:latin typeface="Bahnschrift SemiLight" panose="020B0502040204020203" pitchFamily="34" charset="0"/>
              </a:rPr>
              <a:t>&lt;</a:t>
            </a:r>
            <a:r>
              <a:rPr lang="en-US" dirty="0" smtClean="0">
                <a:latin typeface="Bahnschrift SemiLight" panose="020B0502040204020203" pitchFamily="34" charset="0"/>
              </a:rPr>
              <a:t> Score  &gt;</a:t>
            </a:r>
            <a:endParaRPr lang="nl-NL" dirty="0">
              <a:latin typeface="Bahnschrift SemiLight" panose="020B0502040204020203" pitchFamily="34" charset="0"/>
            </a:endParaRPr>
          </a:p>
        </p:txBody>
      </p:sp>
      <p:pic>
        <p:nvPicPr>
          <p:cNvPr id="34" name="Picture 2" descr="D:\Projects\cbs\arbeidsmarkt\data\De fysieke veiligheid en gezondheid van de zorgvrager bewaken_discard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959" y="4138623"/>
            <a:ext cx="9387770" cy="250836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D:\Projects\cbs\arbeidsmarkt\data\De fysieke veiligheid en gezondheid van de zorgvrager bewaken_validat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958" y="1688122"/>
            <a:ext cx="9376047" cy="2309446"/>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txBox="1">
            <a:spLocks/>
          </p:cNvSpPr>
          <p:nvPr/>
        </p:nvSpPr>
        <p:spPr>
          <a:xfrm>
            <a:off x="866476" y="274640"/>
            <a:ext cx="11107810" cy="760531"/>
          </a:xfrm>
          <a:prstGeom prst="rect">
            <a:avLst/>
          </a:prstGeom>
        </p:spPr>
        <p:txBody>
          <a:bodyPr vert="horz" lIns="81625" tIns="40812" rIns="81625" bIns="40812" rtlCol="0" anchor="t">
            <a:noAutofit/>
          </a:bodyPr>
          <a:lstStyle>
            <a:lvl1pPr algn="l" defTabSz="544028" rtl="0" eaLnBrk="1" latinLnBrk="0" hangingPunct="1">
              <a:spcBef>
                <a:spcPct val="0"/>
              </a:spcBef>
              <a:buNone/>
              <a:defRPr sz="4267" b="1" kern="1200">
                <a:solidFill>
                  <a:schemeClr val="tx1"/>
                </a:solidFill>
                <a:latin typeface="+mj-lt"/>
                <a:ea typeface="+mj-ea"/>
                <a:cs typeface="+mj-cs"/>
              </a:defRPr>
            </a:lvl1pPr>
          </a:lstStyle>
          <a:p>
            <a:r>
              <a:rPr lang="nl-NL" sz="3600" dirty="0" smtClean="0"/>
              <a:t>Towards Timely Skill Statistics: </a:t>
            </a:r>
            <a:r>
              <a:rPr lang="nl-NL" sz="3600" dirty="0" smtClean="0">
                <a:solidFill>
                  <a:srgbClr val="00B0F0"/>
                </a:solidFill>
              </a:rPr>
              <a:t>Timely Skill Counts</a:t>
            </a:r>
          </a:p>
          <a:p>
            <a:endParaRPr lang="en-US" sz="300" b="0" dirty="0" smtClean="0"/>
          </a:p>
          <a:p>
            <a:r>
              <a:rPr lang="en-US" sz="1800" b="0" dirty="0" smtClean="0"/>
              <a:t>Train statistical </a:t>
            </a:r>
            <a:r>
              <a:rPr lang="en-US" sz="1800" b="0" dirty="0"/>
              <a:t>model </a:t>
            </a:r>
            <a:r>
              <a:rPr lang="en-US" sz="1800" b="0" dirty="0" smtClean="0"/>
              <a:t>with features </a:t>
            </a:r>
            <a:r>
              <a:rPr lang="en-US" sz="1800" b="0" dirty="0"/>
              <a:t>(X) (e.g., the algorithm similarity score) </a:t>
            </a:r>
            <a:r>
              <a:rPr lang="en-US" sz="1800" b="0" dirty="0" smtClean="0"/>
              <a:t>and human </a:t>
            </a:r>
          </a:p>
          <a:p>
            <a:r>
              <a:rPr lang="en-US" sz="1800" b="0" dirty="0" smtClean="0"/>
              <a:t>expert annotations </a:t>
            </a:r>
            <a:r>
              <a:rPr lang="en-US" sz="1800" b="0" dirty="0"/>
              <a:t>(Y) </a:t>
            </a:r>
            <a:r>
              <a:rPr lang="en-US" sz="1800" b="0" dirty="0" smtClean="0"/>
              <a:t>to successfully classifies </a:t>
            </a:r>
            <a:r>
              <a:rPr lang="en-US" sz="1800" b="0" dirty="0"/>
              <a:t>“true potential skills</a:t>
            </a:r>
            <a:r>
              <a:rPr lang="en-US" sz="1800" b="0" dirty="0" smtClean="0"/>
              <a:t>”</a:t>
            </a:r>
            <a:endParaRPr lang="nl-NL" sz="4000" dirty="0">
              <a:solidFill>
                <a:srgbClr val="00B0F0"/>
              </a:solidFill>
            </a:endParaRPr>
          </a:p>
        </p:txBody>
      </p:sp>
      <p:sp>
        <p:nvSpPr>
          <p:cNvPr id="24" name="Rechthoek 4"/>
          <p:cNvSpPr/>
          <p:nvPr/>
        </p:nvSpPr>
        <p:spPr>
          <a:xfrm>
            <a:off x="6901695" y="1858042"/>
            <a:ext cx="3301821" cy="117801"/>
          </a:xfrm>
          <a:prstGeom prst="rect">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8" name="Rechthoek 9"/>
          <p:cNvSpPr/>
          <p:nvPr/>
        </p:nvSpPr>
        <p:spPr>
          <a:xfrm>
            <a:off x="7920626" y="3178564"/>
            <a:ext cx="2365269" cy="75828"/>
          </a:xfrm>
          <a:prstGeom prst="rect">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9" name="Rechthoek 10"/>
          <p:cNvSpPr/>
          <p:nvPr/>
        </p:nvSpPr>
        <p:spPr>
          <a:xfrm>
            <a:off x="1628753" y="1740241"/>
            <a:ext cx="3470785" cy="117801"/>
          </a:xfrm>
          <a:prstGeom prst="rect">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1" name="Rechthoek 11"/>
          <p:cNvSpPr/>
          <p:nvPr/>
        </p:nvSpPr>
        <p:spPr>
          <a:xfrm>
            <a:off x="3262727" y="3629263"/>
            <a:ext cx="1718489" cy="88221"/>
          </a:xfrm>
          <a:prstGeom prst="rect">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extBox 1"/>
          <p:cNvSpPr txBox="1"/>
          <p:nvPr/>
        </p:nvSpPr>
        <p:spPr>
          <a:xfrm>
            <a:off x="2375658" y="3843671"/>
            <a:ext cx="6287170" cy="369332"/>
          </a:xfrm>
          <a:prstGeom prst="rect">
            <a:avLst/>
          </a:prstGeom>
          <a:solidFill>
            <a:schemeClr val="bg1">
              <a:lumMod val="85000"/>
            </a:schemeClr>
          </a:solidFill>
          <a:ln>
            <a:solidFill>
              <a:schemeClr val="tx2"/>
            </a:solidFill>
          </a:ln>
        </p:spPr>
        <p:txBody>
          <a:bodyPr wrap="none" rtlCol="0">
            <a:spAutoFit/>
          </a:bodyPr>
          <a:lstStyle/>
          <a:p>
            <a:r>
              <a:rPr lang="en-US" b="1" dirty="0" smtClean="0"/>
              <a:t>De </a:t>
            </a:r>
            <a:r>
              <a:rPr lang="en-US" b="1" dirty="0" err="1" smtClean="0"/>
              <a:t>fysieke</a:t>
            </a:r>
            <a:r>
              <a:rPr lang="en-US" b="1" dirty="0" smtClean="0"/>
              <a:t>  </a:t>
            </a:r>
            <a:r>
              <a:rPr lang="en-US" b="1" dirty="0" err="1" smtClean="0"/>
              <a:t>veiligheid</a:t>
            </a:r>
            <a:r>
              <a:rPr lang="en-US" b="1" dirty="0" smtClean="0"/>
              <a:t> </a:t>
            </a:r>
            <a:r>
              <a:rPr lang="en-US" b="1" dirty="0" err="1" smtClean="0"/>
              <a:t>en</a:t>
            </a:r>
            <a:r>
              <a:rPr lang="en-US" b="1" dirty="0" smtClean="0"/>
              <a:t> </a:t>
            </a:r>
            <a:r>
              <a:rPr lang="en-US" b="1" dirty="0" err="1" smtClean="0"/>
              <a:t>gezondheid</a:t>
            </a:r>
            <a:r>
              <a:rPr lang="en-US" b="1" dirty="0" smtClean="0"/>
              <a:t> van de </a:t>
            </a:r>
            <a:r>
              <a:rPr lang="en-US" b="1" dirty="0" err="1" smtClean="0"/>
              <a:t>zorgvrager</a:t>
            </a:r>
            <a:r>
              <a:rPr lang="en-US" b="1" dirty="0" smtClean="0"/>
              <a:t> </a:t>
            </a:r>
            <a:r>
              <a:rPr lang="en-US" b="1" dirty="0" err="1" smtClean="0"/>
              <a:t>bewaken</a:t>
            </a:r>
            <a:endParaRPr lang="nl-NL" b="1" dirty="0"/>
          </a:p>
        </p:txBody>
      </p:sp>
    </p:spTree>
    <p:extLst>
      <p:ext uri="{BB962C8B-B14F-4D97-AF65-F5344CB8AC3E}">
        <p14:creationId xmlns:p14="http://schemas.microsoft.com/office/powerpoint/2010/main" val="25889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29" grpId="0" animBg="1"/>
      <p:bldP spid="31" grpId="0" animBg="1"/>
    </p:bldLst>
  </p:timing>
</p:sld>
</file>

<file path=ppt/theme/theme1.xml><?xml version="1.0" encoding="utf-8"?>
<a:theme xmlns:a="http://schemas.openxmlformats.org/drawingml/2006/main" name="1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BS Powerpoint sjabloon.potx" id="{3F84EC74-2453-4463-BD10-B2CF18A54BA4}" vid="{0E4E9784-1400-4F35-9B79-2A92AF0134E7}"/>
    </a:ext>
  </a:extLst>
</a:theme>
</file>

<file path=ppt/theme/theme2.xml><?xml version="1.0" encoding="utf-8"?>
<a:theme xmlns:a="http://schemas.openxmlformats.org/drawingml/2006/main" name="2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BS Powerpoint sjabloon.potx" id="{3F84EC74-2453-4463-BD10-B2CF18A54BA4}" vid="{0E4E9784-1400-4F35-9B79-2A92AF0134E7}"/>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594</Words>
  <Application>Microsoft Office PowerPoint</Application>
  <PresentationFormat>Custom</PresentationFormat>
  <Paragraphs>106</Paragraphs>
  <Slides>11</Slides>
  <Notes>11</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1_Aangepast ontwerp</vt:lpstr>
      <vt:lpstr>2_Aangepast ontwerp</vt:lpstr>
      <vt:lpstr>Office-thema</vt:lpstr>
      <vt:lpstr>PowerPoint Presentation</vt:lpstr>
      <vt:lpstr>How did the corona pandemic change the labour market?</vt:lpstr>
      <vt:lpstr>Towards Timely Skill Statistics: Labour Market Ontology</vt:lpstr>
      <vt:lpstr>Towards Timely Skill Statistics: Vacancies</vt:lpstr>
      <vt:lpstr>Towards Timely Skill Statistics:  Connecting Ontology Skills with Potential Skills in Vacancies</vt:lpstr>
      <vt:lpstr>Towards Timely Skill Statistics:  The Algorithm-Human Feedback Loop</vt:lpstr>
      <vt:lpstr>Towards Timely Skill Statistics:  The Algorithm-Human Feedback Loop</vt:lpstr>
      <vt:lpstr>PowerPoint Presentation</vt:lpstr>
      <vt:lpstr>PowerPoint Presentation</vt:lpstr>
      <vt:lpstr>PowerPoint Presentation</vt:lpstr>
      <vt:lpstr>Towards Timely Skill Statistics: Wrap up</vt:lpstr>
    </vt:vector>
  </TitlesOfParts>
  <Company>CBS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Solaris Project</dc:title>
  <dc:creator>De Broe, S.M.M.G. (Sofie)</dc:creator>
  <cp:lastModifiedBy>Gebruiker</cp:lastModifiedBy>
  <cp:revision>103</cp:revision>
  <cp:lastPrinted>2021-03-11T10:36:15Z</cp:lastPrinted>
  <dcterms:created xsi:type="dcterms:W3CDTF">2020-10-21T08:16:26Z</dcterms:created>
  <dcterms:modified xsi:type="dcterms:W3CDTF">2021-04-01T09:31:18Z</dcterms:modified>
</cp:coreProperties>
</file>