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2.xml" ContentType="application/vnd.openxmlformats-officedocument.presentationml.slide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2" r:id="rId1"/>
    <p:sldMasterId id="2147483667" r:id="rId2"/>
  </p:sldMasterIdLst>
  <p:notesMasterIdLst>
    <p:notesMasterId r:id="rId13"/>
  </p:notesMasterIdLst>
  <p:sldIdLst>
    <p:sldId id="256" r:id="rId3"/>
    <p:sldId id="258" r:id="rId4"/>
    <p:sldId id="259" r:id="rId5"/>
    <p:sldId id="260" r:id="rId6"/>
    <p:sldId id="262" r:id="rId7"/>
    <p:sldId id="263" r:id="rId8"/>
    <p:sldId id="261" r:id="rId9"/>
    <p:sldId id="264" r:id="rId10"/>
    <p:sldId id="265" r:id="rId11"/>
    <p:sldId id="266" r:id="rId12"/>
  </p:sldIdLst>
  <p:sldSz cx="9144000" cy="5143500" type="screen16x9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1D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88" autoAdjust="0"/>
  </p:normalViewPr>
  <p:slideViewPr>
    <p:cSldViewPr>
      <p:cViewPr varScale="1">
        <p:scale>
          <a:sx n="90" d="100"/>
          <a:sy n="90" d="100"/>
        </p:scale>
        <p:origin x="624" y="5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customXml" Target="../customXml/item1.xml"/><Relationship Id="rId3" Type="http://schemas.openxmlformats.org/officeDocument/2006/relationships/slide" Target="slides/slide1.xml"/><Relationship Id="rId21" Type="http://schemas.openxmlformats.org/officeDocument/2006/relationships/customXml" Target="../customXml/item4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customXml" Target="../customXml/item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63A025-B680-4046-800B-5A6B5AC6AF73}" type="datetimeFigureOut">
              <a:rPr lang="nl-NL" smtClean="0"/>
              <a:t>13-3-2023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3FEE08-4F1D-4773-84E0-0730640F7E2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3303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92201" y="766684"/>
            <a:ext cx="2236528" cy="343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433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e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‹#›</a:t>
            </a:fld>
            <a:endParaRPr lang="nl-NL" sz="1200" dirty="0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1" hasCustomPrompt="1"/>
          </p:nvPr>
        </p:nvSpPr>
        <p:spPr>
          <a:xfrm>
            <a:off x="468313" y="1203325"/>
            <a:ext cx="7704087" cy="3455988"/>
          </a:xfrm>
          <a:prstGeom prst="rect">
            <a:avLst/>
          </a:prstGeom>
        </p:spPr>
        <p:txBody>
          <a:bodyPr/>
          <a:lstStyle>
            <a:lvl1pPr marL="342900" indent="-342900">
              <a:buFont typeface="Calibri" pitchFamily="34" charset="0"/>
              <a:buChar char="─"/>
              <a:defRPr lang="nl-NL" sz="2400" b="0" kern="1200" spc="40" baseline="0" dirty="0" smtClean="0">
                <a:solidFill>
                  <a:srgbClr val="271D6C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>
              <a:buFont typeface="Calibri" pitchFamily="34" charset="0"/>
              <a:buChar char="-"/>
              <a:defRPr sz="2400" baseline="0">
                <a:solidFill>
                  <a:srgbClr val="271D6C"/>
                </a:solidFill>
                <a:latin typeface="Calibri" pitchFamily="34" charset="0"/>
              </a:defRPr>
            </a:lvl2pPr>
            <a:lvl3pPr marL="1143000" indent="-228600">
              <a:buFont typeface="Calibri" pitchFamily="34" charset="0"/>
              <a:buChar char="-"/>
              <a:defRPr sz="2400" baseline="0">
                <a:solidFill>
                  <a:srgbClr val="271D6C"/>
                </a:solidFill>
                <a:latin typeface="Calibri" pitchFamily="34" charset="0"/>
              </a:defRPr>
            </a:lvl3pPr>
            <a:lvl4pPr marL="1600200" indent="-228600">
              <a:buFont typeface="Calibri" pitchFamily="34" charset="0"/>
              <a:buChar char="-"/>
              <a:defRPr sz="2400" baseline="0">
                <a:solidFill>
                  <a:srgbClr val="271D6C"/>
                </a:solidFill>
                <a:latin typeface="Calibri" pitchFamily="34" charset="0"/>
              </a:defRPr>
            </a:lvl4pPr>
            <a:lvl5pPr marL="2057400" indent="-228600">
              <a:buFont typeface="Calibri" pitchFamily="34" charset="0"/>
              <a:buChar char="-"/>
              <a:defRPr sz="2400" baseline="0">
                <a:solidFill>
                  <a:srgbClr val="271D6C"/>
                </a:solidFill>
                <a:latin typeface="Calibri" pitchFamily="34" charset="0"/>
              </a:defRPr>
            </a:lvl5pPr>
          </a:lstStyle>
          <a:p>
            <a:pPr lvl="0"/>
            <a:r>
              <a:rPr lang="nl-NL" sz="2400" dirty="0">
                <a:solidFill>
                  <a:srgbClr val="271D6C"/>
                </a:solidFill>
              </a:rPr>
              <a:t>Korte opsomming van conclusies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 hasCustomPrompt="1"/>
          </p:nvPr>
        </p:nvSpPr>
        <p:spPr>
          <a:xfrm>
            <a:off x="468313" y="195263"/>
            <a:ext cx="7704087" cy="9363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i="0" spc="60" baseline="0">
                <a:solidFill>
                  <a:srgbClr val="00A1CD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Conclusie / trends / …</a:t>
            </a:r>
          </a:p>
        </p:txBody>
      </p:sp>
    </p:spTree>
    <p:extLst>
      <p:ext uri="{BB962C8B-B14F-4D97-AF65-F5344CB8AC3E}">
        <p14:creationId xmlns:p14="http://schemas.microsoft.com/office/powerpoint/2010/main" val="4096824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nde_N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52914" y="1028651"/>
            <a:ext cx="1431167" cy="219893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300" y="3672000"/>
            <a:ext cx="7166794" cy="84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5838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nde_U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52914" y="1028651"/>
            <a:ext cx="1431167" cy="219893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735" y="3672000"/>
            <a:ext cx="7167542" cy="84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6337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enwerking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>
            <a:extLst>
              <a:ext uri="{FF2B5EF4-FFF2-40B4-BE49-F238E27FC236}">
                <a16:creationId xmlns:a16="http://schemas.microsoft.com/office/drawing/2014/main" id="{02F9B86D-17AC-4EB8-8901-463B4404571B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697929" y="1429340"/>
            <a:ext cx="1211459" cy="1861467"/>
            <a:chOff x="2200" y="483"/>
            <a:chExt cx="1409" cy="2165"/>
          </a:xfrm>
        </p:grpSpPr>
        <p:sp>
          <p:nvSpPr>
            <p:cNvPr id="7" name="AutoShape 3">
              <a:extLst>
                <a:ext uri="{FF2B5EF4-FFF2-40B4-BE49-F238E27FC236}">
                  <a16:creationId xmlns:a16="http://schemas.microsoft.com/office/drawing/2014/main" id="{C6C5D8E2-9222-4107-A38D-BDADEE2D3E5F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200" y="483"/>
              <a:ext cx="1409" cy="2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B8916847-D2FC-4F80-9190-E720B73D5F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00" y="817"/>
              <a:ext cx="630" cy="680"/>
            </a:xfrm>
            <a:custGeom>
              <a:avLst/>
              <a:gdLst>
                <a:gd name="T0" fmla="*/ 558 w 558"/>
                <a:gd name="T1" fmla="*/ 0 h 609"/>
                <a:gd name="T2" fmla="*/ 558 w 558"/>
                <a:gd name="T3" fmla="*/ 0 h 609"/>
                <a:gd name="T4" fmla="*/ 66 w 558"/>
                <a:gd name="T5" fmla="*/ 0 h 609"/>
                <a:gd name="T6" fmla="*/ 0 w 558"/>
                <a:gd name="T7" fmla="*/ 67 h 609"/>
                <a:gd name="T8" fmla="*/ 0 w 558"/>
                <a:gd name="T9" fmla="*/ 609 h 609"/>
                <a:gd name="T10" fmla="*/ 558 w 558"/>
                <a:gd name="T11" fmla="*/ 609 h 609"/>
                <a:gd name="T12" fmla="*/ 558 w 558"/>
                <a:gd name="T13" fmla="*/ 357 h 609"/>
                <a:gd name="T14" fmla="*/ 251 w 558"/>
                <a:gd name="T15" fmla="*/ 357 h 609"/>
                <a:gd name="T16" fmla="*/ 251 w 558"/>
                <a:gd name="T17" fmla="*/ 252 h 609"/>
                <a:gd name="T18" fmla="*/ 558 w 558"/>
                <a:gd name="T19" fmla="*/ 252 h 609"/>
                <a:gd name="T20" fmla="*/ 558 w 558"/>
                <a:gd name="T21" fmla="*/ 0 h 609"/>
                <a:gd name="T22" fmla="*/ 484 w 558"/>
                <a:gd name="T23" fmla="*/ 74 h 609"/>
                <a:gd name="T24" fmla="*/ 484 w 558"/>
                <a:gd name="T25" fmla="*/ 74 h 609"/>
                <a:gd name="T26" fmla="*/ 484 w 558"/>
                <a:gd name="T27" fmla="*/ 179 h 609"/>
                <a:gd name="T28" fmla="*/ 251 w 558"/>
                <a:gd name="T29" fmla="*/ 179 h 609"/>
                <a:gd name="T30" fmla="*/ 178 w 558"/>
                <a:gd name="T31" fmla="*/ 179 h 609"/>
                <a:gd name="T32" fmla="*/ 178 w 558"/>
                <a:gd name="T33" fmla="*/ 252 h 609"/>
                <a:gd name="T34" fmla="*/ 178 w 558"/>
                <a:gd name="T35" fmla="*/ 357 h 609"/>
                <a:gd name="T36" fmla="*/ 178 w 558"/>
                <a:gd name="T37" fmla="*/ 430 h 609"/>
                <a:gd name="T38" fmla="*/ 251 w 558"/>
                <a:gd name="T39" fmla="*/ 430 h 609"/>
                <a:gd name="T40" fmla="*/ 484 w 558"/>
                <a:gd name="T41" fmla="*/ 430 h 609"/>
                <a:gd name="T42" fmla="*/ 484 w 558"/>
                <a:gd name="T43" fmla="*/ 535 h 609"/>
                <a:gd name="T44" fmla="*/ 73 w 558"/>
                <a:gd name="T45" fmla="*/ 535 h 609"/>
                <a:gd name="T46" fmla="*/ 73 w 558"/>
                <a:gd name="T47" fmla="*/ 74 h 609"/>
                <a:gd name="T48" fmla="*/ 484 w 558"/>
                <a:gd name="T49" fmla="*/ 74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58" h="609">
                  <a:moveTo>
                    <a:pt x="558" y="0"/>
                  </a:moveTo>
                  <a:lnTo>
                    <a:pt x="558" y="0"/>
                  </a:lnTo>
                  <a:lnTo>
                    <a:pt x="66" y="0"/>
                  </a:lnTo>
                  <a:cubicBezTo>
                    <a:pt x="29" y="0"/>
                    <a:pt x="0" y="30"/>
                    <a:pt x="0" y="67"/>
                  </a:cubicBezTo>
                  <a:lnTo>
                    <a:pt x="0" y="609"/>
                  </a:lnTo>
                  <a:lnTo>
                    <a:pt x="558" y="609"/>
                  </a:lnTo>
                  <a:lnTo>
                    <a:pt x="558" y="357"/>
                  </a:lnTo>
                  <a:lnTo>
                    <a:pt x="251" y="357"/>
                  </a:lnTo>
                  <a:lnTo>
                    <a:pt x="251" y="252"/>
                  </a:lnTo>
                  <a:lnTo>
                    <a:pt x="558" y="252"/>
                  </a:lnTo>
                  <a:lnTo>
                    <a:pt x="558" y="0"/>
                  </a:lnTo>
                  <a:close/>
                  <a:moveTo>
                    <a:pt x="484" y="74"/>
                  </a:moveTo>
                  <a:lnTo>
                    <a:pt x="484" y="74"/>
                  </a:lnTo>
                  <a:lnTo>
                    <a:pt x="484" y="179"/>
                  </a:lnTo>
                  <a:lnTo>
                    <a:pt x="251" y="179"/>
                  </a:lnTo>
                  <a:lnTo>
                    <a:pt x="178" y="179"/>
                  </a:lnTo>
                  <a:lnTo>
                    <a:pt x="178" y="252"/>
                  </a:lnTo>
                  <a:lnTo>
                    <a:pt x="178" y="357"/>
                  </a:lnTo>
                  <a:lnTo>
                    <a:pt x="178" y="430"/>
                  </a:lnTo>
                  <a:lnTo>
                    <a:pt x="251" y="430"/>
                  </a:lnTo>
                  <a:lnTo>
                    <a:pt x="484" y="430"/>
                  </a:lnTo>
                  <a:lnTo>
                    <a:pt x="484" y="535"/>
                  </a:lnTo>
                  <a:lnTo>
                    <a:pt x="73" y="535"/>
                  </a:lnTo>
                  <a:lnTo>
                    <a:pt x="73" y="74"/>
                  </a:lnTo>
                  <a:lnTo>
                    <a:pt x="484" y="74"/>
                  </a:lnTo>
                  <a:close/>
                </a:path>
              </a:pathLst>
            </a:custGeom>
            <a:solidFill>
              <a:srgbClr val="42A3D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24396BB8-B762-47BD-B9F6-7617E189FA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38" y="481"/>
              <a:ext cx="688" cy="1016"/>
            </a:xfrm>
            <a:custGeom>
              <a:avLst/>
              <a:gdLst>
                <a:gd name="T0" fmla="*/ 251 w 609"/>
                <a:gd name="T1" fmla="*/ 553 h 910"/>
                <a:gd name="T2" fmla="*/ 251 w 609"/>
                <a:gd name="T3" fmla="*/ 553 h 910"/>
                <a:gd name="T4" fmla="*/ 357 w 609"/>
                <a:gd name="T5" fmla="*/ 553 h 910"/>
                <a:gd name="T6" fmla="*/ 357 w 609"/>
                <a:gd name="T7" fmla="*/ 658 h 910"/>
                <a:gd name="T8" fmla="*/ 251 w 609"/>
                <a:gd name="T9" fmla="*/ 658 h 910"/>
                <a:gd name="T10" fmla="*/ 251 w 609"/>
                <a:gd name="T11" fmla="*/ 553 h 910"/>
                <a:gd name="T12" fmla="*/ 185 w 609"/>
                <a:gd name="T13" fmla="*/ 0 h 910"/>
                <a:gd name="T14" fmla="*/ 185 w 609"/>
                <a:gd name="T15" fmla="*/ 0 h 910"/>
                <a:gd name="T16" fmla="*/ 0 w 609"/>
                <a:gd name="T17" fmla="*/ 0 h 910"/>
                <a:gd name="T18" fmla="*/ 0 w 609"/>
                <a:gd name="T19" fmla="*/ 910 h 910"/>
                <a:gd name="T20" fmla="*/ 609 w 609"/>
                <a:gd name="T21" fmla="*/ 910 h 910"/>
                <a:gd name="T22" fmla="*/ 609 w 609"/>
                <a:gd name="T23" fmla="*/ 368 h 910"/>
                <a:gd name="T24" fmla="*/ 542 w 609"/>
                <a:gd name="T25" fmla="*/ 301 h 910"/>
                <a:gd name="T26" fmla="*/ 251 w 609"/>
                <a:gd name="T27" fmla="*/ 301 h 910"/>
                <a:gd name="T28" fmla="*/ 251 w 609"/>
                <a:gd name="T29" fmla="*/ 69 h 910"/>
                <a:gd name="T30" fmla="*/ 185 w 609"/>
                <a:gd name="T31" fmla="*/ 0 h 910"/>
                <a:gd name="T32" fmla="*/ 178 w 609"/>
                <a:gd name="T33" fmla="*/ 731 h 910"/>
                <a:gd name="T34" fmla="*/ 178 w 609"/>
                <a:gd name="T35" fmla="*/ 731 h 910"/>
                <a:gd name="T36" fmla="*/ 251 w 609"/>
                <a:gd name="T37" fmla="*/ 731 h 910"/>
                <a:gd name="T38" fmla="*/ 357 w 609"/>
                <a:gd name="T39" fmla="*/ 731 h 910"/>
                <a:gd name="T40" fmla="*/ 430 w 609"/>
                <a:gd name="T41" fmla="*/ 731 h 910"/>
                <a:gd name="T42" fmla="*/ 430 w 609"/>
                <a:gd name="T43" fmla="*/ 658 h 910"/>
                <a:gd name="T44" fmla="*/ 430 w 609"/>
                <a:gd name="T45" fmla="*/ 553 h 910"/>
                <a:gd name="T46" fmla="*/ 430 w 609"/>
                <a:gd name="T47" fmla="*/ 479 h 910"/>
                <a:gd name="T48" fmla="*/ 357 w 609"/>
                <a:gd name="T49" fmla="*/ 479 h 910"/>
                <a:gd name="T50" fmla="*/ 251 w 609"/>
                <a:gd name="T51" fmla="*/ 479 h 910"/>
                <a:gd name="T52" fmla="*/ 178 w 609"/>
                <a:gd name="T53" fmla="*/ 479 h 910"/>
                <a:gd name="T54" fmla="*/ 178 w 609"/>
                <a:gd name="T55" fmla="*/ 553 h 910"/>
                <a:gd name="T56" fmla="*/ 178 w 609"/>
                <a:gd name="T57" fmla="*/ 658 h 910"/>
                <a:gd name="T58" fmla="*/ 178 w 609"/>
                <a:gd name="T59" fmla="*/ 731 h 910"/>
                <a:gd name="T60" fmla="*/ 178 w 609"/>
                <a:gd name="T61" fmla="*/ 72 h 910"/>
                <a:gd name="T62" fmla="*/ 178 w 609"/>
                <a:gd name="T63" fmla="*/ 72 h 910"/>
                <a:gd name="T64" fmla="*/ 178 w 609"/>
                <a:gd name="T65" fmla="*/ 301 h 910"/>
                <a:gd name="T66" fmla="*/ 178 w 609"/>
                <a:gd name="T67" fmla="*/ 375 h 910"/>
                <a:gd name="T68" fmla="*/ 251 w 609"/>
                <a:gd name="T69" fmla="*/ 375 h 910"/>
                <a:gd name="T70" fmla="*/ 536 w 609"/>
                <a:gd name="T71" fmla="*/ 375 h 910"/>
                <a:gd name="T72" fmla="*/ 536 w 609"/>
                <a:gd name="T73" fmla="*/ 836 h 910"/>
                <a:gd name="T74" fmla="*/ 73 w 609"/>
                <a:gd name="T75" fmla="*/ 836 h 910"/>
                <a:gd name="T76" fmla="*/ 73 w 609"/>
                <a:gd name="T77" fmla="*/ 72 h 910"/>
                <a:gd name="T78" fmla="*/ 178 w 609"/>
                <a:gd name="T79" fmla="*/ 72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09" h="910">
                  <a:moveTo>
                    <a:pt x="251" y="553"/>
                  </a:moveTo>
                  <a:lnTo>
                    <a:pt x="251" y="553"/>
                  </a:lnTo>
                  <a:lnTo>
                    <a:pt x="357" y="553"/>
                  </a:lnTo>
                  <a:lnTo>
                    <a:pt x="357" y="658"/>
                  </a:lnTo>
                  <a:lnTo>
                    <a:pt x="251" y="658"/>
                  </a:lnTo>
                  <a:lnTo>
                    <a:pt x="251" y="553"/>
                  </a:lnTo>
                  <a:close/>
                  <a:moveTo>
                    <a:pt x="185" y="0"/>
                  </a:moveTo>
                  <a:lnTo>
                    <a:pt x="185" y="0"/>
                  </a:lnTo>
                  <a:lnTo>
                    <a:pt x="0" y="0"/>
                  </a:lnTo>
                  <a:lnTo>
                    <a:pt x="0" y="910"/>
                  </a:lnTo>
                  <a:lnTo>
                    <a:pt x="609" y="910"/>
                  </a:lnTo>
                  <a:lnTo>
                    <a:pt x="609" y="368"/>
                  </a:lnTo>
                  <a:cubicBezTo>
                    <a:pt x="609" y="331"/>
                    <a:pt x="579" y="301"/>
                    <a:pt x="542" y="301"/>
                  </a:cubicBezTo>
                  <a:lnTo>
                    <a:pt x="251" y="301"/>
                  </a:lnTo>
                  <a:lnTo>
                    <a:pt x="251" y="69"/>
                  </a:lnTo>
                  <a:cubicBezTo>
                    <a:pt x="251" y="32"/>
                    <a:pt x="222" y="0"/>
                    <a:pt x="185" y="0"/>
                  </a:cubicBezTo>
                  <a:close/>
                  <a:moveTo>
                    <a:pt x="178" y="731"/>
                  </a:moveTo>
                  <a:lnTo>
                    <a:pt x="178" y="731"/>
                  </a:lnTo>
                  <a:lnTo>
                    <a:pt x="251" y="731"/>
                  </a:lnTo>
                  <a:lnTo>
                    <a:pt x="357" y="731"/>
                  </a:lnTo>
                  <a:lnTo>
                    <a:pt x="430" y="731"/>
                  </a:lnTo>
                  <a:lnTo>
                    <a:pt x="430" y="658"/>
                  </a:lnTo>
                  <a:lnTo>
                    <a:pt x="430" y="553"/>
                  </a:lnTo>
                  <a:lnTo>
                    <a:pt x="430" y="479"/>
                  </a:lnTo>
                  <a:lnTo>
                    <a:pt x="357" y="479"/>
                  </a:lnTo>
                  <a:lnTo>
                    <a:pt x="251" y="479"/>
                  </a:lnTo>
                  <a:lnTo>
                    <a:pt x="178" y="479"/>
                  </a:lnTo>
                  <a:lnTo>
                    <a:pt x="178" y="553"/>
                  </a:lnTo>
                  <a:lnTo>
                    <a:pt x="178" y="658"/>
                  </a:lnTo>
                  <a:lnTo>
                    <a:pt x="178" y="731"/>
                  </a:lnTo>
                  <a:close/>
                  <a:moveTo>
                    <a:pt x="178" y="72"/>
                  </a:moveTo>
                  <a:lnTo>
                    <a:pt x="178" y="72"/>
                  </a:lnTo>
                  <a:lnTo>
                    <a:pt x="178" y="301"/>
                  </a:lnTo>
                  <a:lnTo>
                    <a:pt x="178" y="375"/>
                  </a:lnTo>
                  <a:lnTo>
                    <a:pt x="251" y="375"/>
                  </a:lnTo>
                  <a:lnTo>
                    <a:pt x="536" y="375"/>
                  </a:lnTo>
                  <a:lnTo>
                    <a:pt x="536" y="836"/>
                  </a:lnTo>
                  <a:lnTo>
                    <a:pt x="73" y="836"/>
                  </a:lnTo>
                  <a:lnTo>
                    <a:pt x="73" y="72"/>
                  </a:lnTo>
                  <a:lnTo>
                    <a:pt x="178" y="72"/>
                  </a:lnTo>
                  <a:close/>
                </a:path>
              </a:pathLst>
            </a:custGeom>
            <a:solidFill>
              <a:srgbClr val="42A3D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439C8DD8-3C93-46D4-8B3C-EFBABBDC98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00" y="1603"/>
              <a:ext cx="1426" cy="1055"/>
            </a:xfrm>
            <a:custGeom>
              <a:avLst/>
              <a:gdLst>
                <a:gd name="T0" fmla="*/ 1261 w 1262"/>
                <a:gd name="T1" fmla="*/ 0 h 944"/>
                <a:gd name="T2" fmla="*/ 1261 w 1262"/>
                <a:gd name="T3" fmla="*/ 0 h 944"/>
                <a:gd name="T4" fmla="*/ 0 w 1262"/>
                <a:gd name="T5" fmla="*/ 0 h 944"/>
                <a:gd name="T6" fmla="*/ 0 w 1262"/>
                <a:gd name="T7" fmla="*/ 598 h 944"/>
                <a:gd name="T8" fmla="*/ 1010 w 1262"/>
                <a:gd name="T9" fmla="*/ 598 h 944"/>
                <a:gd name="T10" fmla="*/ 1010 w 1262"/>
                <a:gd name="T11" fmla="*/ 693 h 944"/>
                <a:gd name="T12" fmla="*/ 0 w 1262"/>
                <a:gd name="T13" fmla="*/ 693 h 944"/>
                <a:gd name="T14" fmla="*/ 0 w 1262"/>
                <a:gd name="T15" fmla="*/ 878 h 944"/>
                <a:gd name="T16" fmla="*/ 66 w 1262"/>
                <a:gd name="T17" fmla="*/ 944 h 944"/>
                <a:gd name="T18" fmla="*/ 1195 w 1262"/>
                <a:gd name="T19" fmla="*/ 944 h 944"/>
                <a:gd name="T20" fmla="*/ 1262 w 1262"/>
                <a:gd name="T21" fmla="*/ 878 h 944"/>
                <a:gd name="T22" fmla="*/ 1262 w 1262"/>
                <a:gd name="T23" fmla="*/ 346 h 944"/>
                <a:gd name="T24" fmla="*/ 252 w 1262"/>
                <a:gd name="T25" fmla="*/ 346 h 944"/>
                <a:gd name="T26" fmla="*/ 252 w 1262"/>
                <a:gd name="T27" fmla="*/ 253 h 944"/>
                <a:gd name="T28" fmla="*/ 1261 w 1262"/>
                <a:gd name="T29" fmla="*/ 253 h 944"/>
                <a:gd name="T30" fmla="*/ 1261 w 1262"/>
                <a:gd name="T31" fmla="*/ 0 h 944"/>
                <a:gd name="T32" fmla="*/ 1188 w 1262"/>
                <a:gd name="T33" fmla="*/ 73 h 944"/>
                <a:gd name="T34" fmla="*/ 1188 w 1262"/>
                <a:gd name="T35" fmla="*/ 73 h 944"/>
                <a:gd name="T36" fmla="*/ 1188 w 1262"/>
                <a:gd name="T37" fmla="*/ 179 h 944"/>
                <a:gd name="T38" fmla="*/ 252 w 1262"/>
                <a:gd name="T39" fmla="*/ 179 h 944"/>
                <a:gd name="T40" fmla="*/ 178 w 1262"/>
                <a:gd name="T41" fmla="*/ 179 h 944"/>
                <a:gd name="T42" fmla="*/ 178 w 1262"/>
                <a:gd name="T43" fmla="*/ 253 h 944"/>
                <a:gd name="T44" fmla="*/ 178 w 1262"/>
                <a:gd name="T45" fmla="*/ 346 h 944"/>
                <a:gd name="T46" fmla="*/ 178 w 1262"/>
                <a:gd name="T47" fmla="*/ 419 h 944"/>
                <a:gd name="T48" fmla="*/ 252 w 1262"/>
                <a:gd name="T49" fmla="*/ 419 h 944"/>
                <a:gd name="T50" fmla="*/ 1188 w 1262"/>
                <a:gd name="T51" fmla="*/ 419 h 944"/>
                <a:gd name="T52" fmla="*/ 1188 w 1262"/>
                <a:gd name="T53" fmla="*/ 871 h 944"/>
                <a:gd name="T54" fmla="*/ 73 w 1262"/>
                <a:gd name="T55" fmla="*/ 871 h 944"/>
                <a:gd name="T56" fmla="*/ 73 w 1262"/>
                <a:gd name="T57" fmla="*/ 766 h 944"/>
                <a:gd name="T58" fmla="*/ 1010 w 1262"/>
                <a:gd name="T59" fmla="*/ 766 h 944"/>
                <a:gd name="T60" fmla="*/ 1084 w 1262"/>
                <a:gd name="T61" fmla="*/ 766 h 944"/>
                <a:gd name="T62" fmla="*/ 1084 w 1262"/>
                <a:gd name="T63" fmla="*/ 693 h 944"/>
                <a:gd name="T64" fmla="*/ 1084 w 1262"/>
                <a:gd name="T65" fmla="*/ 598 h 944"/>
                <a:gd name="T66" fmla="*/ 1084 w 1262"/>
                <a:gd name="T67" fmla="*/ 525 h 944"/>
                <a:gd name="T68" fmla="*/ 1010 w 1262"/>
                <a:gd name="T69" fmla="*/ 525 h 944"/>
                <a:gd name="T70" fmla="*/ 73 w 1262"/>
                <a:gd name="T71" fmla="*/ 524 h 944"/>
                <a:gd name="T72" fmla="*/ 73 w 1262"/>
                <a:gd name="T73" fmla="*/ 73 h 944"/>
                <a:gd name="T74" fmla="*/ 1188 w 1262"/>
                <a:gd name="T75" fmla="*/ 73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62" h="944">
                  <a:moveTo>
                    <a:pt x="1261" y="0"/>
                  </a:moveTo>
                  <a:lnTo>
                    <a:pt x="1261" y="0"/>
                  </a:lnTo>
                  <a:lnTo>
                    <a:pt x="0" y="0"/>
                  </a:lnTo>
                  <a:lnTo>
                    <a:pt x="0" y="598"/>
                  </a:lnTo>
                  <a:lnTo>
                    <a:pt x="1010" y="598"/>
                  </a:lnTo>
                  <a:lnTo>
                    <a:pt x="1010" y="693"/>
                  </a:lnTo>
                  <a:lnTo>
                    <a:pt x="0" y="693"/>
                  </a:lnTo>
                  <a:lnTo>
                    <a:pt x="0" y="878"/>
                  </a:lnTo>
                  <a:cubicBezTo>
                    <a:pt x="0" y="915"/>
                    <a:pt x="30" y="944"/>
                    <a:pt x="66" y="944"/>
                  </a:cubicBezTo>
                  <a:lnTo>
                    <a:pt x="1195" y="944"/>
                  </a:lnTo>
                  <a:cubicBezTo>
                    <a:pt x="1232" y="944"/>
                    <a:pt x="1262" y="915"/>
                    <a:pt x="1262" y="878"/>
                  </a:cubicBezTo>
                  <a:lnTo>
                    <a:pt x="1262" y="346"/>
                  </a:lnTo>
                  <a:lnTo>
                    <a:pt x="252" y="346"/>
                  </a:lnTo>
                  <a:lnTo>
                    <a:pt x="252" y="253"/>
                  </a:lnTo>
                  <a:lnTo>
                    <a:pt x="1261" y="253"/>
                  </a:lnTo>
                  <a:lnTo>
                    <a:pt x="1261" y="0"/>
                  </a:lnTo>
                  <a:close/>
                  <a:moveTo>
                    <a:pt x="1188" y="73"/>
                  </a:moveTo>
                  <a:lnTo>
                    <a:pt x="1188" y="73"/>
                  </a:lnTo>
                  <a:lnTo>
                    <a:pt x="1188" y="179"/>
                  </a:lnTo>
                  <a:lnTo>
                    <a:pt x="252" y="179"/>
                  </a:lnTo>
                  <a:lnTo>
                    <a:pt x="178" y="179"/>
                  </a:lnTo>
                  <a:lnTo>
                    <a:pt x="178" y="253"/>
                  </a:lnTo>
                  <a:lnTo>
                    <a:pt x="178" y="346"/>
                  </a:lnTo>
                  <a:lnTo>
                    <a:pt x="178" y="419"/>
                  </a:lnTo>
                  <a:lnTo>
                    <a:pt x="252" y="419"/>
                  </a:lnTo>
                  <a:lnTo>
                    <a:pt x="1188" y="419"/>
                  </a:lnTo>
                  <a:lnTo>
                    <a:pt x="1188" y="871"/>
                  </a:lnTo>
                  <a:lnTo>
                    <a:pt x="73" y="871"/>
                  </a:lnTo>
                  <a:lnTo>
                    <a:pt x="73" y="766"/>
                  </a:lnTo>
                  <a:lnTo>
                    <a:pt x="1010" y="766"/>
                  </a:lnTo>
                  <a:lnTo>
                    <a:pt x="1084" y="766"/>
                  </a:lnTo>
                  <a:lnTo>
                    <a:pt x="1084" y="693"/>
                  </a:lnTo>
                  <a:lnTo>
                    <a:pt x="1084" y="598"/>
                  </a:lnTo>
                  <a:lnTo>
                    <a:pt x="1084" y="525"/>
                  </a:lnTo>
                  <a:lnTo>
                    <a:pt x="1010" y="525"/>
                  </a:lnTo>
                  <a:lnTo>
                    <a:pt x="73" y="524"/>
                  </a:lnTo>
                  <a:lnTo>
                    <a:pt x="73" y="73"/>
                  </a:lnTo>
                  <a:lnTo>
                    <a:pt x="1188" y="73"/>
                  </a:lnTo>
                  <a:close/>
                </a:path>
              </a:pathLst>
            </a:custGeom>
            <a:solidFill>
              <a:srgbClr val="42A3D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861272FB-1185-40C6-AC60-619C16676A7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40200" y="1427163"/>
            <a:ext cx="2079625" cy="1871662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295436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enwerking gro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BAB89908-CDEA-400D-B79F-AD8659F15E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37" y="0"/>
            <a:ext cx="9132725" cy="5143500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47AA015C-4E5D-4516-9D39-3A8712C6F57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13227" y="3073050"/>
            <a:ext cx="839700" cy="780429"/>
          </a:xfrm>
          <a:prstGeom prst="rect">
            <a:avLst/>
          </a:prstGeom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980FD706-98D1-4D99-B9AC-B3E9FEA0B5F0}"/>
              </a:ext>
            </a:extLst>
          </p:cNvPr>
          <p:cNvSpPr txBox="1"/>
          <p:nvPr userDrawn="1"/>
        </p:nvSpPr>
        <p:spPr>
          <a:xfrm>
            <a:off x="295743" y="243470"/>
            <a:ext cx="7496838" cy="1151708"/>
          </a:xfrm>
          <a:prstGeom prst="rect">
            <a:avLst/>
          </a:prstGeom>
          <a:noFill/>
        </p:spPr>
        <p:txBody>
          <a:bodyPr wrap="square" lIns="226173" tIns="113085" rIns="226173" bIns="113085" rtlCol="0">
            <a:spAutoFit/>
          </a:bodyPr>
          <a:lstStyle/>
          <a:p>
            <a:r>
              <a:rPr lang="nl-NL" sz="3000" dirty="0">
                <a:solidFill>
                  <a:schemeClr val="bg1"/>
                </a:solidFill>
                <a:effectLst>
                  <a:outerShdw blurRad="165100" dist="38100" dir="5400000" algn="ctr" rotWithShape="0">
                    <a:srgbClr val="000000">
                      <a:alpha val="18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Projecten van het CBS</a:t>
            </a:r>
          </a:p>
          <a:p>
            <a:r>
              <a:rPr lang="nl-NL" sz="3000" dirty="0">
                <a:solidFill>
                  <a:schemeClr val="bg1"/>
                </a:solidFill>
                <a:effectLst>
                  <a:outerShdw blurRad="165100" dist="38100" dir="5400000" algn="ctr" rotWithShape="0">
                    <a:srgbClr val="000000">
                      <a:alpha val="18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en </a:t>
            </a:r>
            <a:r>
              <a:rPr lang="nl-NL" sz="3000" baseline="0" dirty="0">
                <a:solidFill>
                  <a:schemeClr val="bg1"/>
                </a:solidFill>
                <a:effectLst>
                  <a:outerShdw blurRad="165100" dist="38100" dir="5400000" algn="ctr" rotWithShape="0">
                    <a:srgbClr val="000000">
                      <a:alpha val="18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nl-NL" sz="3000" dirty="0">
              <a:solidFill>
                <a:schemeClr val="bg1"/>
              </a:solidFill>
              <a:effectLst>
                <a:outerShdw blurRad="165100" dist="38100" dir="5400000" algn="ctr" rotWithShape="0">
                  <a:srgbClr val="000000">
                    <a:alpha val="18000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hthoek: afgeronde hoeken 14">
            <a:extLst>
              <a:ext uri="{FF2B5EF4-FFF2-40B4-BE49-F238E27FC236}">
                <a16:creationId xmlns:a16="http://schemas.microsoft.com/office/drawing/2014/main" id="{BC5F6BCA-C599-43A3-ABC8-960592B72751}"/>
              </a:ext>
            </a:extLst>
          </p:cNvPr>
          <p:cNvSpPr/>
          <p:nvPr userDrawn="1"/>
        </p:nvSpPr>
        <p:spPr>
          <a:xfrm>
            <a:off x="7501014" y="3853479"/>
            <a:ext cx="1519994" cy="774717"/>
          </a:xfrm>
          <a:prstGeom prst="roundRect">
            <a:avLst>
              <a:gd name="adj" fmla="val 7199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778FD287-3573-4235-AB96-9C12C5425FFB}"/>
              </a:ext>
            </a:extLst>
          </p:cNvPr>
          <p:cNvSpPr/>
          <p:nvPr userDrawn="1"/>
        </p:nvSpPr>
        <p:spPr>
          <a:xfrm>
            <a:off x="8752927" y="476"/>
            <a:ext cx="408796" cy="51425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5" rIns="91407" bIns="45705" rtlCol="0" anchor="ctr"/>
          <a:lstStyle/>
          <a:p>
            <a:pPr algn="ctr"/>
            <a:endParaRPr lang="nl-NL" sz="500" dirty="0"/>
          </a:p>
        </p:txBody>
      </p:sp>
      <p:sp>
        <p:nvSpPr>
          <p:cNvPr id="18" name="Tijdelijke aanduiding voor afbeelding 11">
            <a:extLst>
              <a:ext uri="{FF2B5EF4-FFF2-40B4-BE49-F238E27FC236}">
                <a16:creationId xmlns:a16="http://schemas.microsoft.com/office/drawing/2014/main" id="{E50551EE-B3F6-4300-8721-226C92B2547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79482" y="3956576"/>
            <a:ext cx="1151880" cy="568523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endParaRPr lang="nl-NL" dirty="0"/>
          </a:p>
        </p:txBody>
      </p:sp>
      <p:sp>
        <p:nvSpPr>
          <p:cNvPr id="19" name="Tijdelijke aanduiding voor tekst 9">
            <a:extLst>
              <a:ext uri="{FF2B5EF4-FFF2-40B4-BE49-F238E27FC236}">
                <a16:creationId xmlns:a16="http://schemas.microsoft.com/office/drawing/2014/main" id="{D384A05B-3D20-4730-8477-35BC9208521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9592" y="820490"/>
            <a:ext cx="5804863" cy="66121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spc="40" baseline="0">
                <a:solidFill>
                  <a:schemeClr val="bg1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&lt;organisatie&gt;</a:t>
            </a:r>
          </a:p>
        </p:txBody>
      </p:sp>
      <p:sp>
        <p:nvSpPr>
          <p:cNvPr id="9" name="Tijdelijke aanduiding voor tekst 9">
            <a:extLst>
              <a:ext uri="{FF2B5EF4-FFF2-40B4-BE49-F238E27FC236}">
                <a16:creationId xmlns:a16="http://schemas.microsoft.com/office/drawing/2014/main" id="{38E0D16C-54E5-4658-A25B-908363E348B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7544" y="1707654"/>
            <a:ext cx="6916116" cy="29523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spc="40" baseline="0">
                <a:solidFill>
                  <a:schemeClr val="bg1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</a:t>
            </a:r>
          </a:p>
        </p:txBody>
      </p:sp>
    </p:spTree>
    <p:extLst>
      <p:ext uri="{BB962C8B-B14F-4D97-AF65-F5344CB8AC3E}">
        <p14:creationId xmlns:p14="http://schemas.microsoft.com/office/powerpoint/2010/main" val="412894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enwerking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37289702-BCF0-4F47-8F90-FB2B255E1B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37" y="0"/>
            <a:ext cx="9132725" cy="5143500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47AA015C-4E5D-4516-9D39-3A8712C6F57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13227" y="3073050"/>
            <a:ext cx="839700" cy="780429"/>
          </a:xfrm>
          <a:prstGeom prst="rect">
            <a:avLst/>
          </a:prstGeom>
        </p:spPr>
      </p:pic>
      <p:sp>
        <p:nvSpPr>
          <p:cNvPr id="15" name="Rechthoek: afgeronde hoeken 14">
            <a:extLst>
              <a:ext uri="{FF2B5EF4-FFF2-40B4-BE49-F238E27FC236}">
                <a16:creationId xmlns:a16="http://schemas.microsoft.com/office/drawing/2014/main" id="{BC5F6BCA-C599-43A3-ABC8-960592B72751}"/>
              </a:ext>
            </a:extLst>
          </p:cNvPr>
          <p:cNvSpPr/>
          <p:nvPr userDrawn="1"/>
        </p:nvSpPr>
        <p:spPr>
          <a:xfrm>
            <a:off x="7501014" y="3853479"/>
            <a:ext cx="1519994" cy="774717"/>
          </a:xfrm>
          <a:prstGeom prst="roundRect">
            <a:avLst>
              <a:gd name="adj" fmla="val 7199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778FD287-3573-4235-AB96-9C12C5425FFB}"/>
              </a:ext>
            </a:extLst>
          </p:cNvPr>
          <p:cNvSpPr/>
          <p:nvPr userDrawn="1"/>
        </p:nvSpPr>
        <p:spPr>
          <a:xfrm>
            <a:off x="8752927" y="476"/>
            <a:ext cx="408796" cy="51425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5" rIns="91407" bIns="45705" rtlCol="0" anchor="ctr"/>
          <a:lstStyle/>
          <a:p>
            <a:pPr algn="ctr"/>
            <a:endParaRPr lang="nl-NL" sz="500" dirty="0"/>
          </a:p>
        </p:txBody>
      </p:sp>
      <p:sp>
        <p:nvSpPr>
          <p:cNvPr id="18" name="Tijdelijke aanduiding voor afbeelding 11">
            <a:extLst>
              <a:ext uri="{FF2B5EF4-FFF2-40B4-BE49-F238E27FC236}">
                <a16:creationId xmlns:a16="http://schemas.microsoft.com/office/drawing/2014/main" id="{E50551EE-B3F6-4300-8721-226C92B2547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79482" y="3956576"/>
            <a:ext cx="1151880" cy="568523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endParaRPr lang="nl-NL" dirty="0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8D1BBB25-F7FA-43A0-9485-FEF60B80DD1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7544" y="1707654"/>
            <a:ext cx="6916116" cy="29523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spc="40" baseline="0">
                <a:solidFill>
                  <a:schemeClr val="bg1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15FD3E6C-CBE3-44EB-AEE9-CC790DFE59FC}"/>
              </a:ext>
            </a:extLst>
          </p:cNvPr>
          <p:cNvSpPr txBox="1"/>
          <p:nvPr userDrawn="1"/>
        </p:nvSpPr>
        <p:spPr>
          <a:xfrm>
            <a:off x="295743" y="243470"/>
            <a:ext cx="7496838" cy="1151708"/>
          </a:xfrm>
          <a:prstGeom prst="rect">
            <a:avLst/>
          </a:prstGeom>
          <a:noFill/>
        </p:spPr>
        <p:txBody>
          <a:bodyPr wrap="square" lIns="226173" tIns="113085" rIns="226173" bIns="113085" rtlCol="0">
            <a:spAutoFit/>
          </a:bodyPr>
          <a:lstStyle/>
          <a:p>
            <a:r>
              <a:rPr lang="nl-NL" sz="3000" dirty="0">
                <a:solidFill>
                  <a:schemeClr val="bg1"/>
                </a:solidFill>
                <a:effectLst>
                  <a:outerShdw blurRad="165100" dist="38100" dir="5400000" algn="ctr" rotWithShape="0">
                    <a:srgbClr val="000000">
                      <a:alpha val="18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Projecten van het CBS</a:t>
            </a:r>
          </a:p>
          <a:p>
            <a:r>
              <a:rPr lang="nl-NL" sz="3000" dirty="0">
                <a:solidFill>
                  <a:schemeClr val="bg1"/>
                </a:solidFill>
                <a:effectLst>
                  <a:outerShdw blurRad="165100" dist="38100" dir="5400000" algn="ctr" rotWithShape="0">
                    <a:srgbClr val="000000">
                      <a:alpha val="18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en </a:t>
            </a:r>
            <a:r>
              <a:rPr lang="nl-NL" sz="3000" baseline="0" dirty="0">
                <a:solidFill>
                  <a:schemeClr val="bg1"/>
                </a:solidFill>
                <a:effectLst>
                  <a:outerShdw blurRad="165100" dist="38100" dir="5400000" algn="ctr" rotWithShape="0">
                    <a:srgbClr val="000000">
                      <a:alpha val="18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nl-NL" sz="3000" dirty="0">
              <a:solidFill>
                <a:schemeClr val="bg1"/>
              </a:solidFill>
              <a:effectLst>
                <a:outerShdw blurRad="165100" dist="38100" dir="5400000" algn="ctr" rotWithShape="0">
                  <a:srgbClr val="000000">
                    <a:alpha val="18000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ijdelijke aanduiding voor tekst 9">
            <a:extLst>
              <a:ext uri="{FF2B5EF4-FFF2-40B4-BE49-F238E27FC236}">
                <a16:creationId xmlns:a16="http://schemas.microsoft.com/office/drawing/2014/main" id="{0446E04D-806F-4F16-82E8-9BF08BC45D6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9592" y="820490"/>
            <a:ext cx="5804863" cy="66121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spc="40" baseline="0">
                <a:solidFill>
                  <a:schemeClr val="bg1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&lt;organisatie&gt;</a:t>
            </a:r>
          </a:p>
        </p:txBody>
      </p:sp>
    </p:spTree>
    <p:extLst>
      <p:ext uri="{BB962C8B-B14F-4D97-AF65-F5344CB8AC3E}">
        <p14:creationId xmlns:p14="http://schemas.microsoft.com/office/powerpoint/2010/main" val="1562728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amenwerking gro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BAB89908-CDEA-400D-B79F-AD8659F15E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37" y="0"/>
            <a:ext cx="9132725" cy="5143500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47AA015C-4E5D-4516-9D39-3A8712C6F57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13227" y="3073050"/>
            <a:ext cx="839700" cy="780429"/>
          </a:xfrm>
          <a:prstGeom prst="rect">
            <a:avLst/>
          </a:prstGeom>
        </p:spPr>
      </p:pic>
      <p:sp>
        <p:nvSpPr>
          <p:cNvPr id="15" name="Rechthoek: afgeronde hoeken 14">
            <a:extLst>
              <a:ext uri="{FF2B5EF4-FFF2-40B4-BE49-F238E27FC236}">
                <a16:creationId xmlns:a16="http://schemas.microsoft.com/office/drawing/2014/main" id="{BC5F6BCA-C599-43A3-ABC8-960592B72751}"/>
              </a:ext>
            </a:extLst>
          </p:cNvPr>
          <p:cNvSpPr/>
          <p:nvPr userDrawn="1"/>
        </p:nvSpPr>
        <p:spPr>
          <a:xfrm>
            <a:off x="7501014" y="3853479"/>
            <a:ext cx="1519994" cy="774717"/>
          </a:xfrm>
          <a:prstGeom prst="roundRect">
            <a:avLst>
              <a:gd name="adj" fmla="val 7199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778FD287-3573-4235-AB96-9C12C5425FFB}"/>
              </a:ext>
            </a:extLst>
          </p:cNvPr>
          <p:cNvSpPr/>
          <p:nvPr userDrawn="1"/>
        </p:nvSpPr>
        <p:spPr>
          <a:xfrm>
            <a:off x="8752927" y="476"/>
            <a:ext cx="408796" cy="51425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5" rIns="91407" bIns="45705" rtlCol="0" anchor="ctr"/>
          <a:lstStyle/>
          <a:p>
            <a:pPr algn="ctr"/>
            <a:endParaRPr lang="nl-NL" sz="500" dirty="0"/>
          </a:p>
        </p:txBody>
      </p:sp>
      <p:sp>
        <p:nvSpPr>
          <p:cNvPr id="18" name="Tijdelijke aanduiding voor afbeelding 11">
            <a:extLst>
              <a:ext uri="{FF2B5EF4-FFF2-40B4-BE49-F238E27FC236}">
                <a16:creationId xmlns:a16="http://schemas.microsoft.com/office/drawing/2014/main" id="{E50551EE-B3F6-4300-8721-226C92B2547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79482" y="3956576"/>
            <a:ext cx="1151880" cy="568523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endParaRPr lang="nl-NL" dirty="0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6182E3AA-4266-42EE-906A-E589D185313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1059582"/>
            <a:ext cx="7776864" cy="9361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spc="40" baseline="0">
                <a:solidFill>
                  <a:schemeClr val="bg1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12" name="Tijdelijke aanduiding voor tekst 9">
            <a:extLst>
              <a:ext uri="{FF2B5EF4-FFF2-40B4-BE49-F238E27FC236}">
                <a16:creationId xmlns:a16="http://schemas.microsoft.com/office/drawing/2014/main" id="{7EA53FF9-1EEF-405E-9A13-9FFF7B23308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7544" y="2211710"/>
            <a:ext cx="6916116" cy="24482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spc="40" baseline="0">
                <a:solidFill>
                  <a:schemeClr val="bg1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17" name="Tijdelijke aanduiding voor tekst 9">
            <a:extLst>
              <a:ext uri="{FF2B5EF4-FFF2-40B4-BE49-F238E27FC236}">
                <a16:creationId xmlns:a16="http://schemas.microsoft.com/office/drawing/2014/main" id="{1B8DA34A-F101-45CA-BE0B-284DCD3777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7544" y="339502"/>
            <a:ext cx="7776864" cy="5760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i="0" spc="60" baseline="0">
                <a:solidFill>
                  <a:schemeClr val="bg1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25369984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amenwerking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37289702-BCF0-4F47-8F90-FB2B255E1B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37" y="0"/>
            <a:ext cx="9132725" cy="5143500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47AA015C-4E5D-4516-9D39-3A8712C6F57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13227" y="3073050"/>
            <a:ext cx="839700" cy="780429"/>
          </a:xfrm>
          <a:prstGeom prst="rect">
            <a:avLst/>
          </a:prstGeom>
        </p:spPr>
      </p:pic>
      <p:sp>
        <p:nvSpPr>
          <p:cNvPr id="15" name="Rechthoek: afgeronde hoeken 14">
            <a:extLst>
              <a:ext uri="{FF2B5EF4-FFF2-40B4-BE49-F238E27FC236}">
                <a16:creationId xmlns:a16="http://schemas.microsoft.com/office/drawing/2014/main" id="{BC5F6BCA-C599-43A3-ABC8-960592B72751}"/>
              </a:ext>
            </a:extLst>
          </p:cNvPr>
          <p:cNvSpPr/>
          <p:nvPr userDrawn="1"/>
        </p:nvSpPr>
        <p:spPr>
          <a:xfrm>
            <a:off x="7501014" y="3853479"/>
            <a:ext cx="1519994" cy="774717"/>
          </a:xfrm>
          <a:prstGeom prst="roundRect">
            <a:avLst>
              <a:gd name="adj" fmla="val 7199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778FD287-3573-4235-AB96-9C12C5425FFB}"/>
              </a:ext>
            </a:extLst>
          </p:cNvPr>
          <p:cNvSpPr/>
          <p:nvPr userDrawn="1"/>
        </p:nvSpPr>
        <p:spPr>
          <a:xfrm>
            <a:off x="8752927" y="476"/>
            <a:ext cx="408796" cy="51425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5" rIns="91407" bIns="45705" rtlCol="0" anchor="ctr"/>
          <a:lstStyle/>
          <a:p>
            <a:pPr algn="ctr"/>
            <a:endParaRPr lang="nl-NL" sz="500" dirty="0"/>
          </a:p>
        </p:txBody>
      </p:sp>
      <p:sp>
        <p:nvSpPr>
          <p:cNvPr id="18" name="Tijdelijke aanduiding voor afbeelding 11">
            <a:extLst>
              <a:ext uri="{FF2B5EF4-FFF2-40B4-BE49-F238E27FC236}">
                <a16:creationId xmlns:a16="http://schemas.microsoft.com/office/drawing/2014/main" id="{E50551EE-B3F6-4300-8721-226C92B2547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79482" y="3956576"/>
            <a:ext cx="1151880" cy="568523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endParaRPr lang="nl-NL" dirty="0"/>
          </a:p>
        </p:txBody>
      </p:sp>
      <p:sp>
        <p:nvSpPr>
          <p:cNvPr id="11" name="Tijdelijke aanduiding voor tekst 9">
            <a:extLst>
              <a:ext uri="{FF2B5EF4-FFF2-40B4-BE49-F238E27FC236}">
                <a16:creationId xmlns:a16="http://schemas.microsoft.com/office/drawing/2014/main" id="{81E2A4A3-850B-429F-82BC-6F48842C19C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1059582"/>
            <a:ext cx="7776864" cy="9361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spc="40" baseline="0">
                <a:solidFill>
                  <a:schemeClr val="bg1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12" name="Tijdelijke aanduiding voor tekst 9">
            <a:extLst>
              <a:ext uri="{FF2B5EF4-FFF2-40B4-BE49-F238E27FC236}">
                <a16:creationId xmlns:a16="http://schemas.microsoft.com/office/drawing/2014/main" id="{A7C6B0E9-98D6-419A-9832-ECC5B41CE75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7544" y="2211710"/>
            <a:ext cx="6916116" cy="24482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spc="40" baseline="0">
                <a:solidFill>
                  <a:schemeClr val="bg1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17" name="Tijdelijke aanduiding voor tekst 9">
            <a:extLst>
              <a:ext uri="{FF2B5EF4-FFF2-40B4-BE49-F238E27FC236}">
                <a16:creationId xmlns:a16="http://schemas.microsoft.com/office/drawing/2014/main" id="{3A1D0687-8061-4472-988E-BB8752AB019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7544" y="339502"/>
            <a:ext cx="7776864" cy="5760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i="0" spc="60" baseline="0">
                <a:solidFill>
                  <a:schemeClr val="bg1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3046220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8890224" y="0"/>
            <a:ext cx="253776" cy="5143500"/>
          </a:xfrm>
          <a:prstGeom prst="rect">
            <a:avLst/>
          </a:prstGeom>
          <a:solidFill>
            <a:srgbClr val="00A1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13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5" t="2279" r="85717" b="67123"/>
          <a:stretch/>
        </p:blipFill>
        <p:spPr>
          <a:xfrm>
            <a:off x="355278" y="121024"/>
            <a:ext cx="1511243" cy="2072915"/>
          </a:xfrm>
          <a:prstGeom prst="rect">
            <a:avLst/>
          </a:prstGeom>
        </p:spPr>
      </p:pic>
      <p:sp>
        <p:nvSpPr>
          <p:cNvPr id="9" name="Tijdelijke aanduiding voor tekst 6"/>
          <p:cNvSpPr>
            <a:spLocks noGrp="1"/>
          </p:cNvSpPr>
          <p:nvPr>
            <p:ph type="body" sz="quarter" idx="12" hasCustomPrompt="1"/>
          </p:nvPr>
        </p:nvSpPr>
        <p:spPr>
          <a:xfrm>
            <a:off x="539552" y="4227934"/>
            <a:ext cx="7992690" cy="288032"/>
          </a:xfrm>
          <a:prstGeom prst="rect">
            <a:avLst/>
          </a:prstGeom>
        </p:spPr>
        <p:txBody>
          <a:bodyPr lIns="0"/>
          <a:lstStyle>
            <a:lvl1pPr marL="0" indent="0">
              <a:spcBef>
                <a:spcPts val="0"/>
              </a:spcBef>
              <a:buNone/>
              <a:defRPr lang="nl-NL" sz="1600" b="0" kern="1200" spc="40" baseline="0" dirty="0">
                <a:solidFill>
                  <a:srgbClr val="271D6C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Naam auteur</a:t>
            </a:r>
          </a:p>
        </p:txBody>
      </p:sp>
      <p:sp>
        <p:nvSpPr>
          <p:cNvPr id="10" name="Tijdelijke aanduiding voor tekst 6"/>
          <p:cNvSpPr>
            <a:spLocks noGrp="1"/>
          </p:cNvSpPr>
          <p:nvPr>
            <p:ph type="body" sz="quarter" idx="13" hasCustomPrompt="1"/>
          </p:nvPr>
        </p:nvSpPr>
        <p:spPr>
          <a:xfrm>
            <a:off x="539552" y="4515966"/>
            <a:ext cx="7992690" cy="288032"/>
          </a:xfrm>
          <a:prstGeom prst="rect">
            <a:avLst/>
          </a:prstGeom>
        </p:spPr>
        <p:txBody>
          <a:bodyPr lIns="0"/>
          <a:lstStyle>
            <a:lvl1pPr marL="0" indent="0">
              <a:spcBef>
                <a:spcPts val="0"/>
              </a:spcBef>
              <a:buNone/>
              <a:defRPr lang="nl-NL" sz="1600" b="0" kern="1200" spc="40" baseline="0" dirty="0">
                <a:solidFill>
                  <a:srgbClr val="271D6C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Optioneel datum</a:t>
            </a:r>
          </a:p>
        </p:txBody>
      </p:sp>
      <p:sp>
        <p:nvSpPr>
          <p:cNvPr id="11" name="Tijdelijke aanduiding voor tekst 6"/>
          <p:cNvSpPr>
            <a:spLocks noGrp="1"/>
          </p:cNvSpPr>
          <p:nvPr>
            <p:ph type="body" sz="quarter" idx="14" hasCustomPrompt="1"/>
          </p:nvPr>
        </p:nvSpPr>
        <p:spPr>
          <a:xfrm>
            <a:off x="539552" y="2283718"/>
            <a:ext cx="7992690" cy="1025897"/>
          </a:xfrm>
          <a:prstGeom prst="rect">
            <a:avLst/>
          </a:prstGeom>
        </p:spPr>
        <p:txBody>
          <a:bodyPr lIns="0"/>
          <a:lstStyle>
            <a:lvl1pPr marL="0" indent="0">
              <a:spcBef>
                <a:spcPts val="0"/>
              </a:spcBef>
              <a:buNone/>
              <a:defRPr lang="nl-NL" sz="3000" b="1" kern="1200" spc="60" baseline="0" dirty="0">
                <a:solidFill>
                  <a:srgbClr val="271D6C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Titel</a:t>
            </a:r>
          </a:p>
          <a:p>
            <a:pPr lvl="0"/>
            <a:r>
              <a:rPr lang="nl-NL" dirty="0"/>
              <a:t>regel2</a:t>
            </a:r>
          </a:p>
        </p:txBody>
      </p:sp>
      <p:sp>
        <p:nvSpPr>
          <p:cNvPr id="12" name="Tijdelijke aanduiding voor tekst 6"/>
          <p:cNvSpPr>
            <a:spLocks noGrp="1"/>
          </p:cNvSpPr>
          <p:nvPr>
            <p:ph type="body" sz="quarter" idx="15" hasCustomPrompt="1"/>
          </p:nvPr>
        </p:nvSpPr>
        <p:spPr>
          <a:xfrm>
            <a:off x="539552" y="3363838"/>
            <a:ext cx="7992690" cy="792088"/>
          </a:xfrm>
          <a:prstGeom prst="rect">
            <a:avLst/>
          </a:prstGeom>
        </p:spPr>
        <p:txBody>
          <a:bodyPr lIns="0"/>
          <a:lstStyle>
            <a:lvl1pPr marL="0" indent="0">
              <a:spcBef>
                <a:spcPts val="0"/>
              </a:spcBef>
              <a:buNone/>
              <a:defRPr lang="nl-NL" sz="2400" b="0" kern="1200" spc="40" baseline="0" dirty="0">
                <a:solidFill>
                  <a:srgbClr val="00A1CD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Titel</a:t>
            </a:r>
          </a:p>
          <a:p>
            <a:pPr lvl="0"/>
            <a:r>
              <a:rPr lang="nl-NL" dirty="0"/>
              <a:t>regel2</a:t>
            </a:r>
          </a:p>
        </p:txBody>
      </p:sp>
    </p:spTree>
    <p:extLst>
      <p:ext uri="{BB962C8B-B14F-4D97-AF65-F5344CB8AC3E}">
        <p14:creationId xmlns:p14="http://schemas.microsoft.com/office/powerpoint/2010/main" val="3074125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 anchor="ctr"/>
          <a:lstStyle/>
          <a:p>
            <a:pPr algn="ctr"/>
            <a:fld id="{845CA951-4815-4987-9CD6-BB5D6648C0B5}" type="slidenum">
              <a:rPr lang="nl-NL" sz="1200" smtClean="0"/>
              <a:pPr algn="ctr"/>
              <a:t>‹#›</a:t>
            </a:fld>
            <a:endParaRPr lang="nl-NL" sz="1200" dirty="0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1059582"/>
            <a:ext cx="7776864" cy="9361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spc="40" baseline="0">
                <a:solidFill>
                  <a:srgbClr val="271D6C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12" name="Tijdelijke aanduiding voor tekst 9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4" y="2211710"/>
            <a:ext cx="7776864" cy="24482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spc="40" baseline="0">
                <a:solidFill>
                  <a:srgbClr val="271D6C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13" name="Tijdelijke aanduiding voor tekst 9"/>
          <p:cNvSpPr>
            <a:spLocks noGrp="1"/>
          </p:cNvSpPr>
          <p:nvPr>
            <p:ph type="body" sz="quarter" idx="14" hasCustomPrompt="1"/>
          </p:nvPr>
        </p:nvSpPr>
        <p:spPr>
          <a:xfrm>
            <a:off x="467544" y="339502"/>
            <a:ext cx="7776864" cy="5760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i="0" spc="60" baseline="0">
                <a:solidFill>
                  <a:srgbClr val="00A1CD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3087049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‹#›</a:t>
            </a:fld>
            <a:endParaRPr lang="nl-NL" sz="1200" dirty="0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1563638"/>
            <a:ext cx="7632848" cy="30963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spc="40" baseline="0">
                <a:solidFill>
                  <a:srgbClr val="271D6C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13" name="Tijdelijke aanduiding voor tekst 9"/>
          <p:cNvSpPr>
            <a:spLocks noGrp="1"/>
          </p:cNvSpPr>
          <p:nvPr>
            <p:ph type="body" sz="quarter" idx="14" hasCustomPrompt="1"/>
          </p:nvPr>
        </p:nvSpPr>
        <p:spPr>
          <a:xfrm>
            <a:off x="467544" y="339502"/>
            <a:ext cx="7632848" cy="10801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i="0" spc="60" baseline="0">
                <a:solidFill>
                  <a:srgbClr val="00A1CD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Titel over 2 regels</a:t>
            </a:r>
          </a:p>
          <a:p>
            <a:pPr lvl="0"/>
            <a:r>
              <a:rPr lang="nl-NL" dirty="0" err="1"/>
              <a:t>Calibri</a:t>
            </a:r>
            <a:r>
              <a:rPr lang="nl-NL" dirty="0"/>
              <a:t> </a:t>
            </a:r>
            <a:r>
              <a:rPr lang="nl-NL" dirty="0" err="1"/>
              <a:t>bold</a:t>
            </a:r>
            <a:r>
              <a:rPr lang="nl-NL" dirty="0"/>
              <a:t> 30</a:t>
            </a:r>
          </a:p>
        </p:txBody>
      </p:sp>
    </p:spTree>
    <p:extLst>
      <p:ext uri="{BB962C8B-B14F-4D97-AF65-F5344CB8AC3E}">
        <p14:creationId xmlns:p14="http://schemas.microsoft.com/office/powerpoint/2010/main" val="138938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‹#›</a:t>
            </a:fld>
            <a:endParaRPr lang="nl-NL" sz="1200" dirty="0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987574"/>
            <a:ext cx="7632848" cy="367240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spc="40" baseline="0">
                <a:solidFill>
                  <a:srgbClr val="271D6C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13" name="Tijdelijke aanduiding voor tekst 9"/>
          <p:cNvSpPr>
            <a:spLocks noGrp="1"/>
          </p:cNvSpPr>
          <p:nvPr>
            <p:ph type="body" sz="quarter" idx="14" hasCustomPrompt="1"/>
          </p:nvPr>
        </p:nvSpPr>
        <p:spPr>
          <a:xfrm>
            <a:off x="467544" y="339502"/>
            <a:ext cx="7632848" cy="504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i="0" spc="60" baseline="0">
                <a:solidFill>
                  <a:srgbClr val="00A1CD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Titel 1 regel</a:t>
            </a:r>
          </a:p>
        </p:txBody>
      </p:sp>
    </p:spTree>
    <p:extLst>
      <p:ext uri="{BB962C8B-B14F-4D97-AF65-F5344CB8AC3E}">
        <p14:creationId xmlns:p14="http://schemas.microsoft.com/office/powerpoint/2010/main" val="2218985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titel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 userDrawn="1"/>
        </p:nvSpPr>
        <p:spPr>
          <a:xfrm>
            <a:off x="-3398" y="0"/>
            <a:ext cx="9144000" cy="5143500"/>
          </a:xfrm>
          <a:prstGeom prst="rect">
            <a:avLst/>
          </a:prstGeom>
          <a:solidFill>
            <a:srgbClr val="00A1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13"/>
          </a:p>
        </p:txBody>
      </p:sp>
      <p:sp>
        <p:nvSpPr>
          <p:cNvPr id="5" name="Rechthoek 4"/>
          <p:cNvSpPr/>
          <p:nvPr userDrawn="1"/>
        </p:nvSpPr>
        <p:spPr>
          <a:xfrm>
            <a:off x="8890224" y="0"/>
            <a:ext cx="253776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13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494" y="4049744"/>
            <a:ext cx="589730" cy="546416"/>
          </a:xfrm>
          <a:prstGeom prst="rect">
            <a:avLst/>
          </a:prstGeom>
        </p:spPr>
      </p:pic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300494" y="4708252"/>
            <a:ext cx="589730" cy="324000"/>
          </a:xfrm>
          <a:prstGeom prst="rect">
            <a:avLst/>
          </a:prstGeom>
        </p:spPr>
        <p:txBody>
          <a:bodyPr/>
          <a:lstStyle/>
          <a:p>
            <a:pPr algn="ctr"/>
            <a:fld id="{845CA951-4815-4987-9CD6-BB5D6648C0B5}" type="slidenum">
              <a:rPr lang="nl-NL" sz="1200">
                <a:solidFill>
                  <a:schemeClr val="bg1"/>
                </a:solidFill>
              </a:rPr>
              <a:pPr algn="ctr"/>
              <a:t>‹#›</a:t>
            </a:fld>
            <a:endParaRPr lang="nl-NL" sz="1200" dirty="0">
              <a:solidFill>
                <a:schemeClr val="bg1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611560" y="2006575"/>
            <a:ext cx="7776863" cy="565175"/>
          </a:xfrm>
          <a:prstGeom prst="rect">
            <a:avLst/>
          </a:prstGeom>
        </p:spPr>
        <p:txBody>
          <a:bodyPr/>
          <a:lstStyle>
            <a:lvl1pPr algn="l">
              <a:defRPr lang="nl-NL" sz="3000" b="1" kern="1200" spc="6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l-NL" sz="3000" b="1" dirty="0">
                <a:solidFill>
                  <a:schemeClr val="bg1"/>
                </a:solidFill>
              </a:rPr>
              <a:t>Hoofdstuk titel</a:t>
            </a:r>
          </a:p>
        </p:txBody>
      </p:sp>
    </p:spTree>
    <p:extLst>
      <p:ext uri="{BB962C8B-B14F-4D97-AF65-F5344CB8AC3E}">
        <p14:creationId xmlns:p14="http://schemas.microsoft.com/office/powerpoint/2010/main" val="265824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somming stree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‹#›</a:t>
            </a:fld>
            <a:endParaRPr lang="nl-NL" sz="1200" dirty="0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1" hasCustomPrompt="1"/>
          </p:nvPr>
        </p:nvSpPr>
        <p:spPr>
          <a:xfrm>
            <a:off x="468313" y="1203598"/>
            <a:ext cx="7632079" cy="3455715"/>
          </a:xfrm>
          <a:prstGeom prst="rect">
            <a:avLst/>
          </a:prstGeom>
        </p:spPr>
        <p:txBody>
          <a:bodyPr/>
          <a:lstStyle>
            <a:lvl1pPr marL="342900" indent="-342900">
              <a:buFont typeface="Calibri" pitchFamily="34" charset="0"/>
              <a:buChar char="─"/>
              <a:defRPr sz="2400" spc="40" baseline="0">
                <a:solidFill>
                  <a:srgbClr val="271D6C"/>
                </a:solidFill>
                <a:latin typeface="Calibri" pitchFamily="34" charset="0"/>
              </a:defRPr>
            </a:lvl1pPr>
            <a:lvl2pPr marL="742950" indent="-285750">
              <a:buFont typeface="Calibri" pitchFamily="34" charset="0"/>
              <a:buChar char="-"/>
              <a:defRPr sz="2400" baseline="0">
                <a:solidFill>
                  <a:srgbClr val="271D6C"/>
                </a:solidFill>
                <a:latin typeface="Calibri" pitchFamily="34" charset="0"/>
              </a:defRPr>
            </a:lvl2pPr>
            <a:lvl3pPr marL="1143000" indent="-228600">
              <a:buFont typeface="Calibri" pitchFamily="34" charset="0"/>
              <a:buChar char="-"/>
              <a:defRPr sz="2400" baseline="0">
                <a:solidFill>
                  <a:srgbClr val="271D6C"/>
                </a:solidFill>
                <a:latin typeface="Calibri" pitchFamily="34" charset="0"/>
              </a:defRPr>
            </a:lvl3pPr>
            <a:lvl4pPr marL="1600200" indent="-228600">
              <a:buFont typeface="Calibri" pitchFamily="34" charset="0"/>
              <a:buChar char="-"/>
              <a:defRPr sz="2400" baseline="0">
                <a:solidFill>
                  <a:srgbClr val="271D6C"/>
                </a:solidFill>
                <a:latin typeface="Calibri" pitchFamily="34" charset="0"/>
              </a:defRPr>
            </a:lvl4pPr>
            <a:lvl5pPr marL="2057400" indent="-228600">
              <a:buFont typeface="Calibri" pitchFamily="34" charset="0"/>
              <a:buChar char="-"/>
              <a:defRPr sz="2400" baseline="0">
                <a:solidFill>
                  <a:srgbClr val="271D6C"/>
                </a:solidFill>
                <a:latin typeface="Calibri" pitchFamily="34" charset="0"/>
              </a:defRPr>
            </a:lvl5pPr>
          </a:lstStyle>
          <a:p>
            <a:pPr lvl="0"/>
            <a:r>
              <a:rPr lang="nl-NL" sz="2400" dirty="0">
                <a:solidFill>
                  <a:srgbClr val="271D6C"/>
                </a:solidFill>
              </a:rPr>
              <a:t>Opsomming tekst</a:t>
            </a:r>
          </a:p>
        </p:txBody>
      </p:sp>
      <p:sp>
        <p:nvSpPr>
          <p:cNvPr id="6" name="Tijdelijke aanduiding voor tekst 9"/>
          <p:cNvSpPr>
            <a:spLocks noGrp="1"/>
          </p:cNvSpPr>
          <p:nvPr>
            <p:ph type="body" sz="quarter" idx="14" hasCustomPrompt="1"/>
          </p:nvPr>
        </p:nvSpPr>
        <p:spPr>
          <a:xfrm>
            <a:off x="467544" y="339502"/>
            <a:ext cx="7632848" cy="5760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i="0" spc="60" baseline="0">
                <a:solidFill>
                  <a:srgbClr val="00A1CD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3237399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somming numme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‹#›</a:t>
            </a:fld>
            <a:endParaRPr lang="nl-NL" sz="1200" dirty="0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1" hasCustomPrompt="1"/>
          </p:nvPr>
        </p:nvSpPr>
        <p:spPr>
          <a:xfrm>
            <a:off x="468313" y="1203599"/>
            <a:ext cx="7632079" cy="3455714"/>
          </a:xfrm>
          <a:prstGeom prst="rect">
            <a:avLst/>
          </a:prstGeom>
        </p:spPr>
        <p:txBody>
          <a:bodyPr/>
          <a:lstStyle>
            <a:lvl1pPr marL="457200" indent="-457200">
              <a:buFont typeface="+mj-lt"/>
              <a:buAutoNum type="arabicPeriod"/>
              <a:defRPr sz="2400" spc="40" baseline="0">
                <a:solidFill>
                  <a:srgbClr val="271D6C"/>
                </a:solidFill>
                <a:latin typeface="Calibri" pitchFamily="34" charset="0"/>
              </a:defRPr>
            </a:lvl1pPr>
            <a:lvl2pPr marL="742950" indent="-285750">
              <a:buFont typeface="Calibri" pitchFamily="34" charset="0"/>
              <a:buChar char="-"/>
              <a:defRPr sz="2400" baseline="0">
                <a:solidFill>
                  <a:srgbClr val="271D6C"/>
                </a:solidFill>
                <a:latin typeface="Calibri" pitchFamily="34" charset="0"/>
              </a:defRPr>
            </a:lvl2pPr>
            <a:lvl3pPr marL="1143000" indent="-228600">
              <a:buFont typeface="Calibri" pitchFamily="34" charset="0"/>
              <a:buChar char="-"/>
              <a:defRPr sz="2400" baseline="0">
                <a:solidFill>
                  <a:srgbClr val="271D6C"/>
                </a:solidFill>
                <a:latin typeface="Calibri" pitchFamily="34" charset="0"/>
              </a:defRPr>
            </a:lvl3pPr>
            <a:lvl4pPr marL="1600200" indent="-228600">
              <a:buFont typeface="Calibri" pitchFamily="34" charset="0"/>
              <a:buChar char="-"/>
              <a:defRPr sz="2400" baseline="0">
                <a:solidFill>
                  <a:srgbClr val="271D6C"/>
                </a:solidFill>
                <a:latin typeface="Calibri" pitchFamily="34" charset="0"/>
              </a:defRPr>
            </a:lvl4pPr>
            <a:lvl5pPr marL="2057400" indent="-228600">
              <a:buFont typeface="Calibri" pitchFamily="34" charset="0"/>
              <a:buChar char="-"/>
              <a:defRPr sz="2400" baseline="0">
                <a:solidFill>
                  <a:srgbClr val="271D6C"/>
                </a:solidFill>
                <a:latin typeface="Calibri" pitchFamily="34" charset="0"/>
              </a:defRPr>
            </a:lvl5pPr>
          </a:lstStyle>
          <a:p>
            <a:pPr lvl="0"/>
            <a:r>
              <a:rPr lang="nl-NL" sz="2400" dirty="0">
                <a:solidFill>
                  <a:srgbClr val="271D6C"/>
                </a:solidFill>
              </a:rPr>
              <a:t>Opsomming met nummering</a:t>
            </a:r>
          </a:p>
        </p:txBody>
      </p:sp>
      <p:sp>
        <p:nvSpPr>
          <p:cNvPr id="7" name="Tijdelijke aanduiding voor tekst 9"/>
          <p:cNvSpPr>
            <a:spLocks noGrp="1"/>
          </p:cNvSpPr>
          <p:nvPr>
            <p:ph type="body" sz="quarter" idx="14" hasCustomPrompt="1"/>
          </p:nvPr>
        </p:nvSpPr>
        <p:spPr>
          <a:xfrm>
            <a:off x="467544" y="339502"/>
            <a:ext cx="7632848" cy="5760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i="0" spc="60" baseline="0">
                <a:solidFill>
                  <a:srgbClr val="00A1CD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76121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clusie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A1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13" dirty="0"/>
          </a:p>
        </p:txBody>
      </p:sp>
      <p:sp>
        <p:nvSpPr>
          <p:cNvPr id="5" name="Rechthoek 4"/>
          <p:cNvSpPr/>
          <p:nvPr userDrawn="1"/>
        </p:nvSpPr>
        <p:spPr>
          <a:xfrm>
            <a:off x="8890224" y="0"/>
            <a:ext cx="253776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13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494" y="4049744"/>
            <a:ext cx="589730" cy="546416"/>
          </a:xfrm>
          <a:prstGeom prst="rect">
            <a:avLst/>
          </a:prstGeom>
        </p:spPr>
      </p:pic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300494" y="4708252"/>
            <a:ext cx="589730" cy="324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fld id="{845CA951-4815-4987-9CD6-BB5D6648C0B5}" type="slidenum">
              <a:rPr lang="nl-NL" sz="1200" smtClean="0"/>
              <a:pPr algn="ctr"/>
              <a:t>‹#›</a:t>
            </a:fld>
            <a:endParaRPr lang="nl-NL" sz="1200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06374"/>
            <a:ext cx="7715746" cy="936000"/>
          </a:xfrm>
          <a:prstGeom prst="rect">
            <a:avLst/>
          </a:prstGeom>
        </p:spPr>
        <p:txBody>
          <a:bodyPr/>
          <a:lstStyle>
            <a:lvl1pPr algn="l">
              <a:defRPr lang="nl-NL" sz="3000" b="1" kern="1200" spc="6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l-NL" sz="3000" b="1" dirty="0">
                <a:solidFill>
                  <a:schemeClr val="bg1"/>
                </a:solidFill>
              </a:rPr>
              <a:t>Conclusies / trends / …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4" y="1214041"/>
            <a:ext cx="7704137" cy="3382963"/>
          </a:xfrm>
          <a:prstGeom prst="rect">
            <a:avLst/>
          </a:prstGeom>
        </p:spPr>
        <p:txBody>
          <a:bodyPr/>
          <a:lstStyle>
            <a:lvl1pPr marL="342900" indent="-342900">
              <a:buFont typeface="Calibri" pitchFamily="34" charset="0"/>
              <a:buChar char="─"/>
              <a:defRPr sz="2400" b="0">
                <a:solidFill>
                  <a:schemeClr val="bg1"/>
                </a:solidFill>
              </a:defRPr>
            </a:lvl1pPr>
            <a:lvl2pPr marL="457200" indent="0">
              <a:buFont typeface="Calibri" pitchFamily="34" charset="0"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 typeface="Calibri" pitchFamily="34" charset="0"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 typeface="Calibri" pitchFamily="34" charset="0"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 typeface="Calibri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Korte opsomming van conclusies</a:t>
            </a:r>
          </a:p>
        </p:txBody>
      </p:sp>
    </p:spTree>
    <p:extLst>
      <p:ext uri="{BB962C8B-B14F-4D97-AF65-F5344CB8AC3E}">
        <p14:creationId xmlns:p14="http://schemas.microsoft.com/office/powerpoint/2010/main" val="996362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/>
          <p:cNvSpPr/>
          <p:nvPr userDrawn="1"/>
        </p:nvSpPr>
        <p:spPr>
          <a:xfrm>
            <a:off x="8890224" y="0"/>
            <a:ext cx="253776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13"/>
          </a:p>
        </p:txBody>
      </p:sp>
      <p:sp>
        <p:nvSpPr>
          <p:cNvPr id="14" name="Rechthoek 13"/>
          <p:cNvSpPr/>
          <p:nvPr userDrawn="1"/>
        </p:nvSpPr>
        <p:spPr>
          <a:xfrm>
            <a:off x="8890224" y="0"/>
            <a:ext cx="253776" cy="5143500"/>
          </a:xfrm>
          <a:prstGeom prst="rect">
            <a:avLst/>
          </a:prstGeom>
          <a:solidFill>
            <a:srgbClr val="00A1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13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300494" y="4708252"/>
            <a:ext cx="589730" cy="324000"/>
          </a:xfrm>
          <a:prstGeom prst="rect">
            <a:avLst/>
          </a:prstGeom>
        </p:spPr>
        <p:txBody>
          <a:bodyPr anchor="ctr"/>
          <a:lstStyle>
            <a:lvl1pPr>
              <a:defRPr baseline="0">
                <a:solidFill>
                  <a:srgbClr val="271D6C"/>
                </a:solidFill>
              </a:defRPr>
            </a:lvl1pPr>
          </a:lstStyle>
          <a:p>
            <a:pPr algn="ctr"/>
            <a:fld id="{845CA951-4815-4987-9CD6-BB5D6648C0B5}" type="slidenum">
              <a:rPr lang="nl-NL" sz="1200" smtClean="0"/>
              <a:pPr algn="ctr"/>
              <a:t>‹#›</a:t>
            </a:fld>
            <a:endParaRPr lang="nl-NL" sz="1200" dirty="0"/>
          </a:p>
        </p:txBody>
      </p:sp>
      <p:pic>
        <p:nvPicPr>
          <p:cNvPr id="17" name="Afbeelding 1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494" y="4049744"/>
            <a:ext cx="589730" cy="546416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552854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3" r:id="rId2"/>
    <p:sldLayoutId id="2147483660" r:id="rId3"/>
    <p:sldLayoutId id="2147483661" r:id="rId4"/>
    <p:sldLayoutId id="2147483665" r:id="rId5"/>
    <p:sldLayoutId id="2147483654" r:id="rId6"/>
    <p:sldLayoutId id="2147483662" r:id="rId7"/>
    <p:sldLayoutId id="2147483663" r:id="rId8"/>
    <p:sldLayoutId id="2147483656" r:id="rId9"/>
    <p:sldLayoutId id="2147483657" r:id="rId10"/>
    <p:sldLayoutId id="2147483655" r:id="rId11"/>
    <p:sldLayoutId id="2147483666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BE74BCAC-F133-4D0C-86CD-A9E89C9AC67B}"/>
              </a:ext>
            </a:extLst>
          </p:cNvPr>
          <p:cNvSpPr/>
          <p:nvPr userDrawn="1"/>
        </p:nvSpPr>
        <p:spPr>
          <a:xfrm>
            <a:off x="8890224" y="0"/>
            <a:ext cx="253776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13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7DAEFFCD-41F3-4169-9A47-63DCE9FAED8A}"/>
              </a:ext>
            </a:extLst>
          </p:cNvPr>
          <p:cNvSpPr/>
          <p:nvPr userDrawn="1"/>
        </p:nvSpPr>
        <p:spPr>
          <a:xfrm>
            <a:off x="8890224" y="0"/>
            <a:ext cx="253776" cy="5143500"/>
          </a:xfrm>
          <a:prstGeom prst="rect">
            <a:avLst/>
          </a:prstGeom>
          <a:solidFill>
            <a:srgbClr val="00A1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13"/>
          </a:p>
        </p:txBody>
      </p:sp>
      <p:sp>
        <p:nvSpPr>
          <p:cNvPr id="9" name="Tijdelijke aanduiding voor dianummer 5">
            <a:extLst>
              <a:ext uri="{FF2B5EF4-FFF2-40B4-BE49-F238E27FC236}">
                <a16:creationId xmlns:a16="http://schemas.microsoft.com/office/drawing/2014/main" id="{B2F73425-D8AF-403C-BB68-95E73E74B6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00494" y="4708252"/>
            <a:ext cx="589730" cy="324000"/>
          </a:xfrm>
          <a:prstGeom prst="rect">
            <a:avLst/>
          </a:prstGeom>
        </p:spPr>
        <p:txBody>
          <a:bodyPr anchor="ctr"/>
          <a:lstStyle>
            <a:lvl1pPr>
              <a:defRPr baseline="0">
                <a:solidFill>
                  <a:srgbClr val="271D6C"/>
                </a:solidFill>
              </a:defRPr>
            </a:lvl1pPr>
          </a:lstStyle>
          <a:p>
            <a:pPr algn="ctr"/>
            <a:fld id="{845CA951-4815-4987-9CD6-BB5D6648C0B5}" type="slidenum">
              <a:rPr lang="nl-NL" sz="1200" smtClean="0"/>
              <a:pPr algn="ctr"/>
              <a:t>‹#›</a:t>
            </a:fld>
            <a:endParaRPr lang="nl-NL" sz="1200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C682D69B-C0FF-41F9-B63B-E3ADD03AAC59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494" y="4049744"/>
            <a:ext cx="589730" cy="546416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152257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greendeal@cbs.nl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ec.europa.eu/eurostat/cache/egd-statistics/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xd.adobe.com/view/c029bcd4-84a7-43a6-9678-72a23ad66da1-957a/?fullscreen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049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10</a:t>
            </a:fld>
            <a:endParaRPr lang="nl-NL" sz="120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Vorm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Ontwikkelingen zonder commentaar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Update-frequentie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Selectie indicatoren en indeling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Hoe belangrijk is de regionale dimensie?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Overig</a:t>
            </a:r>
          </a:p>
          <a:p>
            <a:endParaRPr lang="nl-NL" dirty="0" smtClean="0"/>
          </a:p>
          <a:p>
            <a:r>
              <a:rPr lang="nl-NL" dirty="0" smtClean="0"/>
              <a:t>Reacties: </a:t>
            </a:r>
            <a:r>
              <a:rPr lang="nl-NL" u="sng" dirty="0" smtClean="0">
                <a:hlinkClick r:id="rId2"/>
              </a:rPr>
              <a:t>greendeal@cbs.nl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 smtClean="0"/>
              <a:t>Discussie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38213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 smtClean="0"/>
              <a:t>Charlotte Brand, Duco Hoogendoorn en Hans Langenberg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ctr"/>
            <a:r>
              <a:rPr lang="en-US" dirty="0" err="1" smtClean="0"/>
              <a:t>Opzet</a:t>
            </a:r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Green Deal-dashboard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409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3</a:t>
            </a:fld>
            <a:endParaRPr lang="nl-NL" sz="120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Gigantische maatschappelijke omwenteling: (o.a.) de energietransitie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Gigantische beleidsinspanning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Als CBS moeten we hier (ook) iets mee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CBS wil proactief bijdragen aan statistiekvoorziening ‘maatschappelijke opgaven’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 smtClean="0"/>
              <a:t>Waarom een Green Deal-dashboard?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3614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4</a:t>
            </a:fld>
            <a:endParaRPr lang="nl-NL" sz="120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Met u: elke organisatie met kennis van de beleidsterreinen die onder de Green Deal vallen. 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 smtClean="0"/>
              <a:t>Met wie?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751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5</a:t>
            </a:fld>
            <a:endParaRPr lang="nl-NL" sz="120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Monitor de Green Deal aan de hand van grafieken.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err="1" smtClean="0"/>
              <a:t>Onbecommentarieerd</a:t>
            </a:r>
            <a:r>
              <a:rPr lang="nl-NL" dirty="0" smtClean="0"/>
              <a:t>, maar wel met toelichting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Primair voor de Nederlandse situatie.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Doelgroep: primair de professional.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Frequentie: jaarcijfers, zodra ze er zijn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 smtClean="0"/>
              <a:t>Uitgangspunten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3913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6</a:t>
            </a:fld>
            <a:endParaRPr lang="nl-NL" sz="120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Statistics for the European Green Deal (europa.eu</a:t>
            </a:r>
            <a:r>
              <a:rPr lang="en-US" dirty="0" smtClean="0">
                <a:hlinkClick r:id="rId2"/>
              </a:rPr>
              <a:t>)</a:t>
            </a:r>
            <a:endParaRPr lang="en-US" dirty="0" smtClean="0"/>
          </a:p>
          <a:p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‘</a:t>
            </a:r>
            <a:r>
              <a:rPr lang="en-US" dirty="0" err="1" smtClean="0"/>
              <a:t>Nederlandse</a:t>
            </a:r>
            <a:r>
              <a:rPr lang="en-US" dirty="0" smtClean="0"/>
              <a:t> </a:t>
            </a:r>
            <a:r>
              <a:rPr lang="en-US" dirty="0" err="1" smtClean="0"/>
              <a:t>omstandigheden</a:t>
            </a:r>
            <a:r>
              <a:rPr lang="en-US" dirty="0" smtClean="0"/>
              <a:t>’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 smtClean="0"/>
              <a:t>Vrijheid</a:t>
            </a:r>
            <a:r>
              <a:rPr lang="en-US" dirty="0" smtClean="0"/>
              <a:t> van </a:t>
            </a:r>
            <a:r>
              <a:rPr lang="en-US" dirty="0" err="1" smtClean="0"/>
              <a:t>keuze</a:t>
            </a:r>
            <a:r>
              <a:rPr lang="en-US" dirty="0" smtClean="0"/>
              <a:t> in </a:t>
            </a:r>
            <a:r>
              <a:rPr lang="en-US" dirty="0" err="1" smtClean="0"/>
              <a:t>vormgeving</a:t>
            </a:r>
            <a:r>
              <a:rPr lang="en-US" dirty="0" smtClean="0"/>
              <a:t> (</a:t>
            </a:r>
            <a:r>
              <a:rPr lang="en-US" dirty="0" err="1" smtClean="0"/>
              <a:t>nullijn</a:t>
            </a:r>
            <a:r>
              <a:rPr lang="en-US" dirty="0" smtClean="0"/>
              <a:t>, </a:t>
            </a:r>
            <a:r>
              <a:rPr lang="en-US" dirty="0" err="1" smtClean="0"/>
              <a:t>doelstelling</a:t>
            </a:r>
            <a:r>
              <a:rPr lang="en-US" dirty="0" smtClean="0"/>
              <a:t>)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selectie</a:t>
            </a:r>
            <a:r>
              <a:rPr lang="en-US" dirty="0" smtClean="0"/>
              <a:t> </a:t>
            </a:r>
            <a:r>
              <a:rPr lang="en-US" dirty="0" err="1" smtClean="0"/>
              <a:t>indicatoren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 smtClean="0"/>
              <a:t>Waarom is EU-dashboard niet genoeg?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4082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7</a:t>
            </a:fld>
            <a:endParaRPr lang="nl-NL" sz="120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Indicatoren die de Green Deal-doelstellingen weerspiegelen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Indicatoren die aanvullend inzicht geven. Bijvoorbeeld: warmtepompen, houding t.a.v. klimaatverandering, financiering, enz.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 smtClean="0"/>
              <a:t>Selectie indicatoren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5473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8</a:t>
            </a:fld>
            <a:endParaRPr lang="nl-NL" sz="120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Selectie bestaande indicatoren (CBS / niet-CBS): -1 mei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Bouw eerste versie: -1 sept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Commentaar ophalen en aanpassen: -1 maart 2024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Stapsgewijze uitbreiding met nieuw ontwikkelde indicatoren (CBS / niet-CBS): de komende jaren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 smtClean="0"/>
              <a:t>Planning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8339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9</a:t>
            </a:fld>
            <a:endParaRPr lang="nl-NL" sz="120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 smtClean="0">
                <a:hlinkClick r:id="rId2"/>
              </a:rPr>
              <a:t>Prototype GD-dashboard</a:t>
            </a:r>
            <a:endParaRPr lang="nl-NL" dirty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 smtClean="0"/>
              <a:t>Prototype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4715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BS indelingen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BS Powerpoint sjabloon.potx" id="{289D481F-67B9-4705-A46A-DC6D3FFAEA19}" vid="{C665D2C1-8139-4571-8D3D-195E5FC4A2B9}"/>
    </a:ext>
  </a:extLst>
</a:theme>
</file>

<file path=ppt/theme/theme2.xml><?xml version="1.0" encoding="utf-8"?>
<a:theme xmlns:a="http://schemas.openxmlformats.org/drawingml/2006/main" name="Samenwerk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BS Powerpoint sjabloon.potx" id="{289D481F-67B9-4705-A46A-DC6D3FFAEA19}" vid="{EFD510D0-05FE-41D2-B8B5-40701DBE2701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Werkdocument" ma:contentTypeID="0x0101008BBFF960507043A698762B5161B7A80200A02288072B7A431095D859DDC0BF738200D2BF26A7C5AB7348BC99E26E43216081" ma:contentTypeVersion="26" ma:contentTypeDescription="" ma:contentTypeScope="" ma:versionID="6a2ef205732868014a0e11c1a274d4be">
  <xsd:schema xmlns:xsd="http://www.w3.org/2001/XMLSchema" xmlns:xs="http://www.w3.org/2001/XMLSchema" xmlns:p="http://schemas.microsoft.com/office/2006/metadata/properties" xmlns:ns2="b74be9d0-744f-40c0-ac69-73a07a8fd844" xmlns:ns3="b938235c-ea95-46ce-ab4b-7c0300306693" targetNamespace="http://schemas.microsoft.com/office/2006/metadata/properties" ma:root="true" ma:fieldsID="9556e5be64ad86cbf4cbc81c18708ae4" ns2:_="" ns3:_="">
    <xsd:import namespace="b74be9d0-744f-40c0-ac69-73a07a8fd844"/>
    <xsd:import namespace="b938235c-ea95-46ce-ab4b-7c0300306693"/>
    <xsd:element name="properties">
      <xsd:complexType>
        <xsd:sequence>
          <xsd:element name="documentManagement">
            <xsd:complexType>
              <xsd:all>
                <xsd:element ref="ns3:UsedCbsCategorie" minOccurs="0"/>
                <xsd:element ref="ns3:UsedCbsOndernemingsTrefwoorden" minOccurs="0"/>
                <xsd:element ref="ns3:VergaderDatum" minOccurs="0"/>
                <xsd:element ref="ns3:PublicatieDatum" minOccurs="0"/>
                <xsd:element ref="ns2:TaxCatchAll" minOccurs="0"/>
                <xsd:element ref="ns2:TaxCatchAllLabel" minOccurs="0"/>
                <xsd:element ref="ns2:g23705cfe14e4ff3b444105588ed2ce0" minOccurs="0"/>
                <xsd:element ref="ns2:g23705cfe14e4ff3b444105588ed2ce1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4be9d0-744f-40c0-ac69-73a07a8fd844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Catch-all-kolom van taxonomie" ma:description="" ma:hidden="true" ma:list="{ed0bcd80-6dc3-4ee2-979e-186d5ce964f2}" ma:internalName="TaxCatchAll" ma:showField="CatchAllData" ma:web="15ce9604-6fe0-410a-b38c-87b94dd3b1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3" nillable="true" ma:displayName="Catch-all-kolom van taxonomie1" ma:description="" ma:hidden="true" ma:list="{ed0bcd80-6dc3-4ee2-979e-186d5ce964f2}" ma:internalName="TaxCatchAllLabel" ma:readOnly="true" ma:showField="CatchAllDataLabel" ma:web="15ce9604-6fe0-410a-b38c-87b94dd3b1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g23705cfe14e4ff3b444105588ed2ce0" ma:index="14" ma:taxonomy="true" ma:internalName="g23705cfe14e4ff3b444105588ed2ce0" ma:taxonomyFieldName="CbsCategorie" ma:displayName="Categorie" ma:fieldId="{023705cf-e14e-4ff3-b444-105588ed2ce0}" ma:sspId="ee8742b1-c3cb-4378-aa64-33684c4b490a" ma:termSetId="2f456da4-0526-4405-958a-772731a49f7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23705cfe14e4ff3b444105588ed2ce1" ma:index="16" nillable="true" ma:taxonomy="true" ma:internalName="g23705cfe14e4ff3b444105588ed2ce1" ma:taxonomyFieldName="CbsOndernemingsTrefwoorden" ma:displayName="Ondernemingstrefwoorden" ma:fieldId="{023705cf-e14e-4ff3-b444-105588ed2ce1}" ma:taxonomyMulti="true" ma:sspId="ee8742b1-c3cb-4378-aa64-33684c4b490a" ma:termSetId="bd692f68-2805-4cda-b2b5-649d75cfaf20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38235c-ea95-46ce-ab4b-7c0300306693" elementFormDefault="qualified">
    <xsd:import namespace="http://schemas.microsoft.com/office/2006/documentManagement/types"/>
    <xsd:import namespace="http://schemas.microsoft.com/office/infopath/2007/PartnerControls"/>
    <xsd:element name="UsedCbsCategorie" ma:index="3" nillable="true" ma:displayName="Categorie" ma:description="A hidden fields which holds all the categorie terms currently in use, so that it can be used in keyfilters" ma:hidden="true" ma:internalName="UsedCbsCategori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/>
                </xsd:simpleType>
              </xsd:element>
            </xsd:sequence>
          </xsd:extension>
        </xsd:complexContent>
      </xsd:complexType>
    </xsd:element>
    <xsd:element name="UsedCbsOndernemingsTrefwoorden" ma:index="5" nillable="true" ma:displayName="Ondernemingstrefwoorden" ma:description="A hidden fields which holds all the trefwoorden/tag terms currently in use, so that it can be used in keyfilters" ma:hidden="true" ma:internalName="UsedCbsOndernemingsTrefwoorden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/>
                </xsd:simpleType>
              </xsd:element>
            </xsd:sequence>
          </xsd:extension>
        </xsd:complexContent>
      </xsd:complexType>
    </xsd:element>
    <xsd:element name="VergaderDatum" ma:index="6" nillable="true" ma:displayName="Vergaderdatum" ma:format="DateOnly" ma:indexed="true" ma:internalName="VergaderDatum">
      <xsd:simpleType>
        <xsd:restriction base="dms:DateTime"/>
      </xsd:simpleType>
    </xsd:element>
    <xsd:element name="PublicatieDatum" ma:index="7" nillable="true" ma:displayName="Publicatiedatum" ma:format="DateOnly" ma:internalName="PublicatieDatum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5" ma:displayName="Inhoudstype"/>
        <xsd:element ref="dc:title" minOccurs="0" maxOccurs="1" ma:index="1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ee8742b1-c3cb-4378-aa64-33684c4b490a" ContentTypeId="0x0101008BBFF960507043A698762B5161B7A80200A02288072B7A431095D859DDC0BF7382" PreviousValue="false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g23705cfe14e4ff3b444105588ed2ce1 xmlns="b74be9d0-744f-40c0-ac69-73a07a8fd844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Presentatie</TermName>
          <TermId xmlns="http://schemas.microsoft.com/office/infopath/2007/PartnerControls">391a370b-084e-4a47-ac89-698577afd154</TermId>
        </TermInfo>
      </Terms>
    </g23705cfe14e4ff3b444105588ed2ce1>
    <TaxCatchAll xmlns="b74be9d0-744f-40c0-ac69-73a07a8fd844">
      <Value>580</Value>
      <Value>385</Value>
    </TaxCatchAll>
    <g23705cfe14e4ff3b444105588ed2ce0 xmlns="b74be9d0-744f-40c0-ac69-73a07a8fd844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Presentaties en lezingen</TermName>
          <TermId xmlns="http://schemas.microsoft.com/office/infopath/2007/PartnerControls">1deed29c-1b26-4363-80d0-2eadc444fadb</TermId>
        </TermInfo>
      </Terms>
    </g23705cfe14e4ff3b444105588ed2ce0>
    <UsedCbsCategorie xmlns="b938235c-ea95-46ce-ab4b-7c0300306693"/>
    <PublicatieDatum xmlns="b938235c-ea95-46ce-ab4b-7c0300306693" xsi:nil="true"/>
    <VergaderDatum xmlns="b938235c-ea95-46ce-ab4b-7c0300306693" xsi:nil="true"/>
    <UsedCbsOndernemingsTrefwoorden xmlns="b938235c-ea95-46ce-ab4b-7c0300306693"/>
  </documentManagement>
</p:properties>
</file>

<file path=customXml/itemProps1.xml><?xml version="1.0" encoding="utf-8"?>
<ds:datastoreItem xmlns:ds="http://schemas.openxmlformats.org/officeDocument/2006/customXml" ds:itemID="{C74F8C6C-1F0E-4913-94A6-32AC0FFE40CD}"/>
</file>

<file path=customXml/itemProps2.xml><?xml version="1.0" encoding="utf-8"?>
<ds:datastoreItem xmlns:ds="http://schemas.openxmlformats.org/officeDocument/2006/customXml" ds:itemID="{6C0DE317-0FD9-4BD9-9813-54B333147522}"/>
</file>

<file path=customXml/itemProps3.xml><?xml version="1.0" encoding="utf-8"?>
<ds:datastoreItem xmlns:ds="http://schemas.openxmlformats.org/officeDocument/2006/customXml" ds:itemID="{B67858F3-B952-476D-8C57-74ECFF02D7E0}"/>
</file>

<file path=customXml/itemProps4.xml><?xml version="1.0" encoding="utf-8"?>
<ds:datastoreItem xmlns:ds="http://schemas.openxmlformats.org/officeDocument/2006/customXml" ds:itemID="{4DFC38D9-DFD4-4A17-9EB5-80F323E44F22}"/>
</file>

<file path=docProps/app.xml><?xml version="1.0" encoding="utf-8"?>
<Properties xmlns="http://schemas.openxmlformats.org/officeDocument/2006/extended-properties" xmlns:vt="http://schemas.openxmlformats.org/officeDocument/2006/docPropsVTypes">
  <Template>CBS Powerpoint sjabloon</Template>
  <TotalTime>0</TotalTime>
  <Words>237</Words>
  <Application>Microsoft Office PowerPoint</Application>
  <PresentationFormat>On-screen Show (16:9)</PresentationFormat>
  <Paragraphs>50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CBS indelingen</vt:lpstr>
      <vt:lpstr>Samenwerking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CBS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Fransen, C.M. (Carina)</dc:creator>
  <dc:description>19-1-21: samenwerking slides toegevoegd</dc:description>
  <cp:lastModifiedBy>Werkhoven, T.F. (Thom)</cp:lastModifiedBy>
  <cp:revision>17</cp:revision>
  <dcterms:created xsi:type="dcterms:W3CDTF">2023-03-07T12:03:26Z</dcterms:created>
  <dcterms:modified xsi:type="dcterms:W3CDTF">2023-03-13T18:16:12Z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0x0101008BBFF960507043A698762B5161B7A80200A02288072B7A431095D859DDC0BF738200D2BF26A7C5AB7348BC99E26E43216081</vt:lpwstr>
  </property>
  <property fmtid="{D5CDD505-2E9C-101B-9397-08002B2CF9AE}" pid="3" name="CbsCategorie">
    <vt:lpwstr>580;#Presentaties en lezingen|1deed29c-1b26-4363-80d0-2eadc444fadb</vt:lpwstr>
  </property>
  <property fmtid="{D5CDD505-2E9C-101B-9397-08002B2CF9AE}" pid="4" name="CbsOndernemingsTrefwoorden">
    <vt:lpwstr>385;#Presentatie|391a370b-084e-4a47-ac89-698577afd154</vt:lpwstr>
  </property>
</Properties>
</file>