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7" r:id="rId2"/>
    <p:sldMasterId id="2147483710" r:id="rId3"/>
  </p:sldMasterIdLst>
  <p:notesMasterIdLst>
    <p:notesMasterId r:id="rId18"/>
  </p:notesMasterIdLst>
  <p:sldIdLst>
    <p:sldId id="296" r:id="rId4"/>
    <p:sldId id="297" r:id="rId5"/>
    <p:sldId id="298" r:id="rId6"/>
    <p:sldId id="299" r:id="rId7"/>
    <p:sldId id="300" r:id="rId8"/>
    <p:sldId id="1814" r:id="rId9"/>
    <p:sldId id="1811" r:id="rId10"/>
    <p:sldId id="1812" r:id="rId11"/>
    <p:sldId id="1816" r:id="rId12"/>
    <p:sldId id="303" r:id="rId13"/>
    <p:sldId id="301" r:id="rId14"/>
    <p:sldId id="302" r:id="rId15"/>
    <p:sldId id="1818" r:id="rId16"/>
    <p:sldId id="181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tham Narrow Bold" panose="020B0604020202020204" charset="0"/>
      <p:regular r:id="rId23"/>
    </p:embeddedFont>
    <p:embeddedFont>
      <p:font typeface="GothamNarrow-Book" charset="0"/>
      <p:regular r:id="rId24"/>
    </p:embeddedFont>
    <p:embeddedFont>
      <p:font typeface="Gotham Narrow" charset="0"/>
      <p:regular r:id="rId25"/>
      <p:bold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908C1E7-848B-42D5-8424-1A4DDD9E514E}">
          <p14:sldIdLst/>
        </p14:section>
        <p14:section name="Stijl elementen" id="{DC37DDB6-07D2-459E-8DE5-246D6748C68A}">
          <p14:sldIdLst>
            <p14:sldId id="296"/>
            <p14:sldId id="297"/>
            <p14:sldId id="298"/>
            <p14:sldId id="299"/>
          </p14:sldIdLst>
        </p14:section>
        <p14:section name="Iconen" id="{23BC5B6A-F4C3-48F9-812D-1FF15DC05F50}">
          <p14:sldIdLst>
            <p14:sldId id="300"/>
            <p14:sldId id="1814"/>
            <p14:sldId id="1811"/>
            <p14:sldId id="1812"/>
            <p14:sldId id="1816"/>
            <p14:sldId id="303"/>
            <p14:sldId id="301"/>
            <p14:sldId id="302"/>
            <p14:sldId id="1818"/>
            <p14:sldId id="18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customXml" Target="../customXml/item4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CE966-10B7-43F3-A978-F39B09FE0E9D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83D1-4742-4A01-AA4A-1D63753EEE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6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8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6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6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uo (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C7AC06C8-8DC8-4F52-AA4C-86281E7EF7CC}"/>
              </a:ext>
            </a:extLst>
          </p:cNvPr>
          <p:cNvSpPr/>
          <p:nvPr userDrawn="1"/>
        </p:nvSpPr>
        <p:spPr>
          <a:xfrm>
            <a:off x="574184" y="627326"/>
            <a:ext cx="6581104" cy="4462530"/>
          </a:xfrm>
          <a:custGeom>
            <a:avLst/>
            <a:gdLst>
              <a:gd name="connsiteX0" fmla="*/ 0 w 6581104"/>
              <a:gd name="connsiteY0" fmla="*/ 0 h 4462530"/>
              <a:gd name="connsiteX1" fmla="*/ 6581104 w 6581104"/>
              <a:gd name="connsiteY1" fmla="*/ 0 h 4462530"/>
              <a:gd name="connsiteX2" fmla="*/ 6581104 w 6581104"/>
              <a:gd name="connsiteY2" fmla="*/ 3868389 h 4462530"/>
              <a:gd name="connsiteX3" fmla="*/ 5986963 w 6581104"/>
              <a:gd name="connsiteY3" fmla="*/ 4462530 h 4462530"/>
              <a:gd name="connsiteX4" fmla="*/ 0 w 6581104"/>
              <a:gd name="connsiteY4" fmla="*/ 4462530 h 446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04" h="4462530">
                <a:moveTo>
                  <a:pt x="0" y="0"/>
                </a:moveTo>
                <a:lnTo>
                  <a:pt x="6581104" y="0"/>
                </a:lnTo>
                <a:lnTo>
                  <a:pt x="6581104" y="3868389"/>
                </a:lnTo>
                <a:lnTo>
                  <a:pt x="5986963" y="4462530"/>
                </a:lnTo>
                <a:lnTo>
                  <a:pt x="0" y="44625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3725AA41-7305-4D5A-81BD-63501FFE6B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1245" y="0"/>
            <a:ext cx="7220755" cy="6858000"/>
          </a:xfrm>
          <a:custGeom>
            <a:avLst/>
            <a:gdLst>
              <a:gd name="connsiteX0" fmla="*/ 0 w 7220755"/>
              <a:gd name="connsiteY0" fmla="*/ 0 h 6858000"/>
              <a:gd name="connsiteX1" fmla="*/ 7220755 w 7220755"/>
              <a:gd name="connsiteY1" fmla="*/ 0 h 6858000"/>
              <a:gd name="connsiteX2" fmla="*/ 7220755 w 7220755"/>
              <a:gd name="connsiteY2" fmla="*/ 6858000 h 6858000"/>
              <a:gd name="connsiteX3" fmla="*/ 0 w 7220755"/>
              <a:gd name="connsiteY3" fmla="*/ 6858000 h 6858000"/>
              <a:gd name="connsiteX4" fmla="*/ 0 w 7220755"/>
              <a:gd name="connsiteY4" fmla="*/ 5089856 h 6858000"/>
              <a:gd name="connsiteX5" fmla="*/ 1589902 w 7220755"/>
              <a:gd name="connsiteY5" fmla="*/ 5089856 h 6858000"/>
              <a:gd name="connsiteX6" fmla="*/ 2184043 w 7220755"/>
              <a:gd name="connsiteY6" fmla="*/ 4495715 h 6858000"/>
              <a:gd name="connsiteX7" fmla="*/ 2184043 w 7220755"/>
              <a:gd name="connsiteY7" fmla="*/ 627326 h 6858000"/>
              <a:gd name="connsiteX8" fmla="*/ 0 w 7220755"/>
              <a:gd name="connsiteY8" fmla="*/ 6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55" h="6858000">
                <a:moveTo>
                  <a:pt x="0" y="0"/>
                </a:moveTo>
                <a:lnTo>
                  <a:pt x="7220755" y="0"/>
                </a:lnTo>
                <a:lnTo>
                  <a:pt x="7220755" y="6858000"/>
                </a:lnTo>
                <a:lnTo>
                  <a:pt x="0" y="6858000"/>
                </a:lnTo>
                <a:lnTo>
                  <a:pt x="0" y="5089856"/>
                </a:lnTo>
                <a:lnTo>
                  <a:pt x="1589902" y="5089856"/>
                </a:lnTo>
                <a:lnTo>
                  <a:pt x="2184043" y="4495715"/>
                </a:lnTo>
                <a:lnTo>
                  <a:pt x="2184043" y="627326"/>
                </a:lnTo>
                <a:lnTo>
                  <a:pt x="0" y="62732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0" anchor="ctr" anchorCtr="0"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E4D0023B-0359-4E8C-9A8C-3A1A3CCF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29" y="1179682"/>
            <a:ext cx="5401440" cy="1997627"/>
          </a:xfrm>
        </p:spPr>
        <p:txBody>
          <a:bodyPr lIns="0" tIns="0" rIns="0" bIns="0" anchor="b" anchorCtr="0"/>
          <a:lstStyle>
            <a:lvl1pPr>
              <a:defRPr lang="nl-NL" sz="4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672672F8-DC78-4951-B754-D7FE88306E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1028" y="3321577"/>
            <a:ext cx="5401441" cy="1040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een subtitel toe te voegen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C2F5807-C0F7-4214-90AA-252DFE6A291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41027" y="4437359"/>
            <a:ext cx="5401441" cy="485918"/>
          </a:xfr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00 datum 2021 | Naam Presentator</a:t>
            </a:r>
          </a:p>
          <a:p>
            <a:pPr lvl="0"/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DA95689-65EB-4C89-BF63-71B16382B5E2}"/>
              </a:ext>
            </a:extLst>
          </p:cNvPr>
          <p:cNvGrpSpPr/>
          <p:nvPr userDrawn="1"/>
        </p:nvGrpSpPr>
        <p:grpSpPr>
          <a:xfrm>
            <a:off x="3459767" y="5824521"/>
            <a:ext cx="870933" cy="576805"/>
            <a:chOff x="2855890" y="5357560"/>
            <a:chExt cx="1346511" cy="891772"/>
          </a:xfrm>
        </p:grpSpPr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71F3E3CE-602B-4392-9EA1-EE937981535F}"/>
                </a:ext>
              </a:extLst>
            </p:cNvPr>
            <p:cNvGrpSpPr/>
            <p:nvPr/>
          </p:nvGrpSpPr>
          <p:grpSpPr>
            <a:xfrm>
              <a:off x="2855890" y="5576246"/>
              <a:ext cx="1346511" cy="451925"/>
              <a:chOff x="2855890" y="5576246"/>
              <a:chExt cx="1346511" cy="451925"/>
            </a:xfrm>
            <a:solidFill>
              <a:srgbClr val="000000"/>
            </a:solidFill>
          </p:grpSpPr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CF325E1E-B7B0-4483-9BF1-C8FC35A7E639}"/>
                  </a:ext>
                </a:extLst>
              </p:cNvPr>
              <p:cNvSpPr/>
              <p:nvPr/>
            </p:nvSpPr>
            <p:spPr>
              <a:xfrm>
                <a:off x="3847666" y="5576246"/>
                <a:ext cx="354735" cy="451419"/>
              </a:xfrm>
              <a:custGeom>
                <a:avLst/>
                <a:gdLst>
                  <a:gd name="connsiteX0" fmla="*/ 0 w 354735"/>
                  <a:gd name="connsiteY0" fmla="*/ 0 h 451419"/>
                  <a:gd name="connsiteX1" fmla="*/ 168272 w 354735"/>
                  <a:gd name="connsiteY1" fmla="*/ 0 h 451419"/>
                  <a:gd name="connsiteX2" fmla="*/ 287191 w 354735"/>
                  <a:gd name="connsiteY2" fmla="*/ 23919 h 451419"/>
                  <a:gd name="connsiteX3" fmla="*/ 333512 w 354735"/>
                  <a:gd name="connsiteY3" fmla="*/ 114876 h 451419"/>
                  <a:gd name="connsiteX4" fmla="*/ 312793 w 354735"/>
                  <a:gd name="connsiteY4" fmla="*/ 177368 h 451419"/>
                  <a:gd name="connsiteX5" fmla="*/ 255861 w 354735"/>
                  <a:gd name="connsiteY5" fmla="*/ 214424 h 451419"/>
                  <a:gd name="connsiteX6" fmla="*/ 327616 w 354735"/>
                  <a:gd name="connsiteY6" fmla="*/ 251313 h 451419"/>
                  <a:gd name="connsiteX7" fmla="*/ 354735 w 354735"/>
                  <a:gd name="connsiteY7" fmla="*/ 325932 h 451419"/>
                  <a:gd name="connsiteX8" fmla="*/ 304877 w 354735"/>
                  <a:gd name="connsiteY8" fmla="*/ 421269 h 451419"/>
                  <a:gd name="connsiteX9" fmla="*/ 185116 w 354735"/>
                  <a:gd name="connsiteY9" fmla="*/ 451420 h 451419"/>
                  <a:gd name="connsiteX10" fmla="*/ 0 w 354735"/>
                  <a:gd name="connsiteY10" fmla="*/ 451420 h 451419"/>
                  <a:gd name="connsiteX11" fmla="*/ 0 w 354735"/>
                  <a:gd name="connsiteY11" fmla="*/ 0 h 451419"/>
                  <a:gd name="connsiteX12" fmla="*/ 99548 w 354735"/>
                  <a:gd name="connsiteY12" fmla="*/ 180568 h 451419"/>
                  <a:gd name="connsiteX13" fmla="*/ 171641 w 354735"/>
                  <a:gd name="connsiteY13" fmla="*/ 180568 h 451419"/>
                  <a:gd name="connsiteX14" fmla="*/ 215940 w 354735"/>
                  <a:gd name="connsiteY14" fmla="*/ 168777 h 451419"/>
                  <a:gd name="connsiteX15" fmla="*/ 233963 w 354735"/>
                  <a:gd name="connsiteY15" fmla="*/ 131383 h 451419"/>
                  <a:gd name="connsiteX16" fmla="*/ 214424 w 354735"/>
                  <a:gd name="connsiteY16" fmla="*/ 95169 h 451419"/>
                  <a:gd name="connsiteX17" fmla="*/ 166924 w 354735"/>
                  <a:gd name="connsiteY17" fmla="*/ 84389 h 451419"/>
                  <a:gd name="connsiteX18" fmla="*/ 99380 w 354735"/>
                  <a:gd name="connsiteY18" fmla="*/ 84389 h 451419"/>
                  <a:gd name="connsiteX19" fmla="*/ 99380 w 354735"/>
                  <a:gd name="connsiteY19" fmla="*/ 180568 h 451419"/>
                  <a:gd name="connsiteX20" fmla="*/ 99548 w 354735"/>
                  <a:gd name="connsiteY20" fmla="*/ 367368 h 451419"/>
                  <a:gd name="connsiteX21" fmla="*/ 188821 w 354735"/>
                  <a:gd name="connsiteY21" fmla="*/ 367368 h 451419"/>
                  <a:gd name="connsiteX22" fmla="*/ 235311 w 354735"/>
                  <a:gd name="connsiteY22" fmla="*/ 354567 h 451419"/>
                  <a:gd name="connsiteX23" fmla="*/ 255018 w 354735"/>
                  <a:gd name="connsiteY23" fmla="*/ 314478 h 451419"/>
                  <a:gd name="connsiteX24" fmla="*/ 230763 w 354735"/>
                  <a:gd name="connsiteY24" fmla="*/ 275568 h 451419"/>
                  <a:gd name="connsiteX25" fmla="*/ 174673 w 354735"/>
                  <a:gd name="connsiteY25" fmla="*/ 264788 h 451419"/>
                  <a:gd name="connsiteX26" fmla="*/ 99380 w 354735"/>
                  <a:gd name="connsiteY26" fmla="*/ 264788 h 451419"/>
                  <a:gd name="connsiteX27" fmla="*/ 99380 w 354735"/>
                  <a:gd name="connsiteY27" fmla="*/ 367368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735" h="451419">
                    <a:moveTo>
                      <a:pt x="0" y="0"/>
                    </a:moveTo>
                    <a:lnTo>
                      <a:pt x="168272" y="0"/>
                    </a:lnTo>
                    <a:cubicBezTo>
                      <a:pt x="216614" y="0"/>
                      <a:pt x="256366" y="8085"/>
                      <a:pt x="287191" y="23919"/>
                    </a:cubicBezTo>
                    <a:cubicBezTo>
                      <a:pt x="318015" y="39752"/>
                      <a:pt x="333512" y="70240"/>
                      <a:pt x="333512" y="114876"/>
                    </a:cubicBezTo>
                    <a:cubicBezTo>
                      <a:pt x="333512" y="139468"/>
                      <a:pt x="326606" y="160355"/>
                      <a:pt x="312793" y="177368"/>
                    </a:cubicBezTo>
                    <a:cubicBezTo>
                      <a:pt x="299150" y="194380"/>
                      <a:pt x="279948" y="206676"/>
                      <a:pt x="255861" y="214424"/>
                    </a:cubicBezTo>
                    <a:cubicBezTo>
                      <a:pt x="285506" y="218635"/>
                      <a:pt x="309425" y="231100"/>
                      <a:pt x="327616" y="251313"/>
                    </a:cubicBezTo>
                    <a:cubicBezTo>
                      <a:pt x="345639" y="271694"/>
                      <a:pt x="354735" y="296623"/>
                      <a:pt x="354735" y="325932"/>
                    </a:cubicBezTo>
                    <a:cubicBezTo>
                      <a:pt x="354735" y="369221"/>
                      <a:pt x="338060" y="401056"/>
                      <a:pt x="304877" y="421269"/>
                    </a:cubicBezTo>
                    <a:cubicBezTo>
                      <a:pt x="271694" y="441482"/>
                      <a:pt x="231774" y="451420"/>
                      <a:pt x="185116" y="451420"/>
                    </a:cubicBezTo>
                    <a:lnTo>
                      <a:pt x="0" y="451420"/>
                    </a:lnTo>
                    <a:lnTo>
                      <a:pt x="0" y="0"/>
                    </a:lnTo>
                    <a:close/>
                    <a:moveTo>
                      <a:pt x="99548" y="180568"/>
                    </a:moveTo>
                    <a:lnTo>
                      <a:pt x="171641" y="180568"/>
                    </a:lnTo>
                    <a:cubicBezTo>
                      <a:pt x="189158" y="180568"/>
                      <a:pt x="203813" y="176694"/>
                      <a:pt x="215940" y="168777"/>
                    </a:cubicBezTo>
                    <a:cubicBezTo>
                      <a:pt x="227900" y="160860"/>
                      <a:pt x="233963" y="148564"/>
                      <a:pt x="233963" y="131383"/>
                    </a:cubicBezTo>
                    <a:cubicBezTo>
                      <a:pt x="233963" y="114371"/>
                      <a:pt x="227563" y="102243"/>
                      <a:pt x="214424" y="95169"/>
                    </a:cubicBezTo>
                    <a:cubicBezTo>
                      <a:pt x="201454" y="87926"/>
                      <a:pt x="185621" y="84389"/>
                      <a:pt x="166924" y="84389"/>
                    </a:cubicBezTo>
                    <a:lnTo>
                      <a:pt x="99380" y="84389"/>
                    </a:lnTo>
                    <a:lnTo>
                      <a:pt x="99380" y="180568"/>
                    </a:lnTo>
                    <a:close/>
                    <a:moveTo>
                      <a:pt x="99548" y="367368"/>
                    </a:moveTo>
                    <a:lnTo>
                      <a:pt x="188821" y="367368"/>
                    </a:lnTo>
                    <a:cubicBezTo>
                      <a:pt x="206676" y="367368"/>
                      <a:pt x="222173" y="363157"/>
                      <a:pt x="235311" y="354567"/>
                    </a:cubicBezTo>
                    <a:cubicBezTo>
                      <a:pt x="248449" y="346145"/>
                      <a:pt x="255018" y="332669"/>
                      <a:pt x="255018" y="314478"/>
                    </a:cubicBezTo>
                    <a:cubicBezTo>
                      <a:pt x="255018" y="295781"/>
                      <a:pt x="246933" y="282811"/>
                      <a:pt x="230763" y="275568"/>
                    </a:cubicBezTo>
                    <a:cubicBezTo>
                      <a:pt x="214593" y="268325"/>
                      <a:pt x="195896" y="264788"/>
                      <a:pt x="174673" y="264788"/>
                    </a:cubicBezTo>
                    <a:lnTo>
                      <a:pt x="99380" y="264788"/>
                    </a:lnTo>
                    <a:lnTo>
                      <a:pt x="99380" y="367368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44AA59B0-9856-4F3A-927F-B4AEB9D47117}"/>
                  </a:ext>
                </a:extLst>
              </p:cNvPr>
              <p:cNvSpPr/>
              <p:nvPr/>
            </p:nvSpPr>
            <p:spPr>
              <a:xfrm>
                <a:off x="2855890" y="5576246"/>
                <a:ext cx="510037" cy="451419"/>
              </a:xfrm>
              <a:custGeom>
                <a:avLst/>
                <a:gdLst>
                  <a:gd name="connsiteX0" fmla="*/ 360294 w 510037"/>
                  <a:gd name="connsiteY0" fmla="*/ 0 h 451419"/>
                  <a:gd name="connsiteX1" fmla="*/ 254513 w 510037"/>
                  <a:gd name="connsiteY1" fmla="*/ 294602 h 451419"/>
                  <a:gd name="connsiteX2" fmla="*/ 150417 w 510037"/>
                  <a:gd name="connsiteY2" fmla="*/ 0 h 451419"/>
                  <a:gd name="connsiteX3" fmla="*/ 0 w 510037"/>
                  <a:gd name="connsiteY3" fmla="*/ 0 h 451419"/>
                  <a:gd name="connsiteX4" fmla="*/ 0 w 510037"/>
                  <a:gd name="connsiteY4" fmla="*/ 451420 h 451419"/>
                  <a:gd name="connsiteX5" fmla="*/ 99548 w 510037"/>
                  <a:gd name="connsiteY5" fmla="*/ 451420 h 451419"/>
                  <a:gd name="connsiteX6" fmla="*/ 100727 w 510037"/>
                  <a:gd name="connsiteY6" fmla="*/ 105275 h 451419"/>
                  <a:gd name="connsiteX7" fmla="*/ 214930 w 510037"/>
                  <a:gd name="connsiteY7" fmla="*/ 451420 h 451419"/>
                  <a:gd name="connsiteX8" fmla="*/ 290728 w 510037"/>
                  <a:gd name="connsiteY8" fmla="*/ 451420 h 451419"/>
                  <a:gd name="connsiteX9" fmla="*/ 410657 w 510037"/>
                  <a:gd name="connsiteY9" fmla="*/ 105275 h 451419"/>
                  <a:gd name="connsiteX10" fmla="*/ 410657 w 510037"/>
                  <a:gd name="connsiteY10" fmla="*/ 451420 h 451419"/>
                  <a:gd name="connsiteX11" fmla="*/ 510037 w 510037"/>
                  <a:gd name="connsiteY11" fmla="*/ 451420 h 451419"/>
                  <a:gd name="connsiteX12" fmla="*/ 510037 w 510037"/>
                  <a:gd name="connsiteY12" fmla="*/ 58112 h 451419"/>
                  <a:gd name="connsiteX13" fmla="*/ 461358 w 510037"/>
                  <a:gd name="connsiteY13" fmla="*/ 0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037" h="451419">
                    <a:moveTo>
                      <a:pt x="360294" y="0"/>
                    </a:moveTo>
                    <a:lnTo>
                      <a:pt x="254513" y="294602"/>
                    </a:lnTo>
                    <a:lnTo>
                      <a:pt x="150417" y="0"/>
                    </a:lnTo>
                    <a:lnTo>
                      <a:pt x="0" y="0"/>
                    </a:lnTo>
                    <a:lnTo>
                      <a:pt x="0" y="451420"/>
                    </a:lnTo>
                    <a:lnTo>
                      <a:pt x="99548" y="451420"/>
                    </a:lnTo>
                    <a:lnTo>
                      <a:pt x="100727" y="105275"/>
                    </a:lnTo>
                    <a:lnTo>
                      <a:pt x="214930" y="451420"/>
                    </a:lnTo>
                    <a:lnTo>
                      <a:pt x="290728" y="451420"/>
                    </a:lnTo>
                    <a:lnTo>
                      <a:pt x="410657" y="105275"/>
                    </a:lnTo>
                    <a:lnTo>
                      <a:pt x="410657" y="451420"/>
                    </a:lnTo>
                    <a:lnTo>
                      <a:pt x="510037" y="451420"/>
                    </a:lnTo>
                    <a:lnTo>
                      <a:pt x="510037" y="58112"/>
                    </a:lnTo>
                    <a:lnTo>
                      <a:pt x="4613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377073FB-8F55-496F-BE73-9A4197566201}"/>
                  </a:ext>
                </a:extLst>
              </p:cNvPr>
              <p:cNvSpPr/>
              <p:nvPr/>
            </p:nvSpPr>
            <p:spPr>
              <a:xfrm>
                <a:off x="3446104" y="5576414"/>
                <a:ext cx="379327" cy="451756"/>
              </a:xfrm>
              <a:custGeom>
                <a:avLst/>
                <a:gdLst>
                  <a:gd name="connsiteX0" fmla="*/ 379159 w 379327"/>
                  <a:gd name="connsiteY0" fmla="*/ 337 h 451756"/>
                  <a:gd name="connsiteX1" fmla="*/ 251481 w 379327"/>
                  <a:gd name="connsiteY1" fmla="*/ 337 h 451756"/>
                  <a:gd name="connsiteX2" fmla="*/ 99380 w 379327"/>
                  <a:gd name="connsiteY2" fmla="*/ 162208 h 451756"/>
                  <a:gd name="connsiteX3" fmla="*/ 99380 w 379327"/>
                  <a:gd name="connsiteY3" fmla="*/ 0 h 451756"/>
                  <a:gd name="connsiteX4" fmla="*/ 0 w 379327"/>
                  <a:gd name="connsiteY4" fmla="*/ 58449 h 451756"/>
                  <a:gd name="connsiteX5" fmla="*/ 0 w 379327"/>
                  <a:gd name="connsiteY5" fmla="*/ 451757 h 451756"/>
                  <a:gd name="connsiteX6" fmla="*/ 99380 w 379327"/>
                  <a:gd name="connsiteY6" fmla="*/ 451757 h 451756"/>
                  <a:gd name="connsiteX7" fmla="*/ 99380 w 379327"/>
                  <a:gd name="connsiteY7" fmla="*/ 268325 h 451756"/>
                  <a:gd name="connsiteX8" fmla="*/ 112687 w 379327"/>
                  <a:gd name="connsiteY8" fmla="*/ 284159 h 451756"/>
                  <a:gd name="connsiteX9" fmla="*/ 251650 w 379327"/>
                  <a:gd name="connsiteY9" fmla="*/ 451757 h 451756"/>
                  <a:gd name="connsiteX10" fmla="*/ 379327 w 379327"/>
                  <a:gd name="connsiteY10" fmla="*/ 451757 h 451756"/>
                  <a:gd name="connsiteX11" fmla="*/ 178378 w 379327"/>
                  <a:gd name="connsiteY11" fmla="*/ 210045 h 451756"/>
                  <a:gd name="connsiteX12" fmla="*/ 379159 w 379327"/>
                  <a:gd name="connsiteY12" fmla="*/ 337 h 45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327" h="451756">
                    <a:moveTo>
                      <a:pt x="379159" y="337"/>
                    </a:moveTo>
                    <a:lnTo>
                      <a:pt x="251481" y="337"/>
                    </a:lnTo>
                    <a:lnTo>
                      <a:pt x="99380" y="162208"/>
                    </a:lnTo>
                    <a:lnTo>
                      <a:pt x="99380" y="0"/>
                    </a:lnTo>
                    <a:cubicBezTo>
                      <a:pt x="58617" y="17518"/>
                      <a:pt x="24761" y="39583"/>
                      <a:pt x="0" y="58449"/>
                    </a:cubicBezTo>
                    <a:lnTo>
                      <a:pt x="0" y="451757"/>
                    </a:lnTo>
                    <a:lnTo>
                      <a:pt x="99380" y="451757"/>
                    </a:lnTo>
                    <a:lnTo>
                      <a:pt x="99380" y="268325"/>
                    </a:lnTo>
                    <a:lnTo>
                      <a:pt x="112687" y="284159"/>
                    </a:lnTo>
                    <a:lnTo>
                      <a:pt x="251650" y="451757"/>
                    </a:lnTo>
                    <a:lnTo>
                      <a:pt x="379327" y="451757"/>
                    </a:lnTo>
                    <a:lnTo>
                      <a:pt x="178378" y="210045"/>
                    </a:lnTo>
                    <a:lnTo>
                      <a:pt x="379159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B4E699EF-C7F0-4133-AEAA-2AA1F5173C65}"/>
                </a:ext>
              </a:extLst>
            </p:cNvPr>
            <p:cNvGrpSpPr/>
            <p:nvPr/>
          </p:nvGrpSpPr>
          <p:grpSpPr>
            <a:xfrm>
              <a:off x="3215173" y="5357560"/>
              <a:ext cx="610090" cy="317223"/>
              <a:chOff x="3215173" y="5357560"/>
              <a:chExt cx="610090" cy="317223"/>
            </a:xfrm>
            <a:solidFill>
              <a:srgbClr val="E98500"/>
            </a:solidFill>
          </p:grpSpPr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25257166-E7A0-427B-AF6E-F646059F4F50}"/>
                  </a:ext>
                </a:extLst>
              </p:cNvPr>
              <p:cNvSpPr/>
              <p:nvPr/>
            </p:nvSpPr>
            <p:spPr>
              <a:xfrm>
                <a:off x="3317247" y="5473166"/>
                <a:ext cx="508015" cy="201616"/>
              </a:xfrm>
              <a:custGeom>
                <a:avLst/>
                <a:gdLst>
                  <a:gd name="connsiteX0" fmla="*/ 508016 w 508015"/>
                  <a:gd name="connsiteY0" fmla="*/ 103585 h 201616"/>
                  <a:gd name="connsiteX1" fmla="*/ 0 w 508015"/>
                  <a:gd name="connsiteY1" fmla="*/ 102911 h 201616"/>
                  <a:gd name="connsiteX2" fmla="*/ 48679 w 508015"/>
                  <a:gd name="connsiteY2" fmla="*/ 161023 h 201616"/>
                  <a:gd name="connsiteX3" fmla="*/ 82704 w 508015"/>
                  <a:gd name="connsiteY3" fmla="*/ 201617 h 201616"/>
                  <a:gd name="connsiteX4" fmla="*/ 128688 w 508015"/>
                  <a:gd name="connsiteY4" fmla="*/ 161528 h 201616"/>
                  <a:gd name="connsiteX5" fmla="*/ 228068 w 508015"/>
                  <a:gd name="connsiteY5" fmla="*/ 103079 h 201616"/>
                  <a:gd name="connsiteX6" fmla="*/ 508016 w 508015"/>
                  <a:gd name="connsiteY6" fmla="*/ 103585 h 2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15" h="201616">
                    <a:moveTo>
                      <a:pt x="508016" y="103585"/>
                    </a:moveTo>
                    <a:cubicBezTo>
                      <a:pt x="508016" y="103585"/>
                      <a:pt x="289886" y="-129031"/>
                      <a:pt x="0" y="102911"/>
                    </a:cubicBezTo>
                    <a:lnTo>
                      <a:pt x="48679" y="161023"/>
                    </a:lnTo>
                    <a:lnTo>
                      <a:pt x="82704" y="201617"/>
                    </a:lnTo>
                    <a:cubicBezTo>
                      <a:pt x="82704" y="201617"/>
                      <a:pt x="99380" y="183931"/>
                      <a:pt x="128688" y="161528"/>
                    </a:cubicBezTo>
                    <a:cubicBezTo>
                      <a:pt x="153449" y="142663"/>
                      <a:pt x="187306" y="120597"/>
                      <a:pt x="228068" y="103079"/>
                    </a:cubicBezTo>
                    <a:cubicBezTo>
                      <a:pt x="303192" y="71076"/>
                      <a:pt x="401393" y="54569"/>
                      <a:pt x="508016" y="103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AAE7D7F2-A24A-4481-9294-E7752F3BB778}"/>
                  </a:ext>
                </a:extLst>
              </p:cNvPr>
              <p:cNvSpPr/>
              <p:nvPr/>
            </p:nvSpPr>
            <p:spPr>
              <a:xfrm>
                <a:off x="3215173" y="5357560"/>
                <a:ext cx="474159" cy="160068"/>
              </a:xfrm>
              <a:custGeom>
                <a:avLst/>
                <a:gdLst>
                  <a:gd name="connsiteX0" fmla="*/ 51037 w 474159"/>
                  <a:gd name="connsiteY0" fmla="*/ 160069 h 160068"/>
                  <a:gd name="connsiteX1" fmla="*/ 474159 w 474159"/>
                  <a:gd name="connsiteY1" fmla="*/ 133792 h 160068"/>
                  <a:gd name="connsiteX2" fmla="*/ 0 w 474159"/>
                  <a:gd name="connsiteY2" fmla="*/ 99599 h 160068"/>
                  <a:gd name="connsiteX3" fmla="*/ 51037 w 474159"/>
                  <a:gd name="connsiteY3" fmla="*/ 160069 h 16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159" h="160068">
                    <a:moveTo>
                      <a:pt x="51037" y="160069"/>
                    </a:moveTo>
                    <a:cubicBezTo>
                      <a:pt x="51037" y="160069"/>
                      <a:pt x="301340" y="-52503"/>
                      <a:pt x="474159" y="133792"/>
                    </a:cubicBezTo>
                    <a:cubicBezTo>
                      <a:pt x="474159" y="133792"/>
                      <a:pt x="325595" y="-142955"/>
                      <a:pt x="0" y="99599"/>
                    </a:cubicBezTo>
                    <a:lnTo>
                      <a:pt x="51037" y="160069"/>
                    </a:ln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ED337800-D9A2-49CF-BAB5-419795855BD9}"/>
                </a:ext>
              </a:extLst>
            </p:cNvPr>
            <p:cNvGrpSpPr/>
            <p:nvPr/>
          </p:nvGrpSpPr>
          <p:grpSpPr>
            <a:xfrm>
              <a:off x="2855890" y="6103295"/>
              <a:ext cx="839843" cy="146037"/>
              <a:chOff x="2855890" y="6103295"/>
              <a:chExt cx="839843" cy="146037"/>
            </a:xfrm>
            <a:solidFill>
              <a:schemeClr val="accent3"/>
            </a:solidFill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39C480CB-8F61-4001-A752-667808C37C0E}"/>
                  </a:ext>
                </a:extLst>
              </p:cNvPr>
              <p:cNvSpPr/>
              <p:nvPr/>
            </p:nvSpPr>
            <p:spPr>
              <a:xfrm>
                <a:off x="2855890" y="6112391"/>
                <a:ext cx="121276" cy="134583"/>
              </a:xfrm>
              <a:custGeom>
                <a:avLst/>
                <a:gdLst>
                  <a:gd name="connsiteX0" fmla="*/ 0 w 121276"/>
                  <a:gd name="connsiteY0" fmla="*/ 0 h 134583"/>
                  <a:gd name="connsiteX1" fmla="*/ 31667 w 121276"/>
                  <a:gd name="connsiteY1" fmla="*/ 0 h 134583"/>
                  <a:gd name="connsiteX2" fmla="*/ 96853 w 121276"/>
                  <a:gd name="connsiteY2" fmla="*/ 100390 h 134583"/>
                  <a:gd name="connsiteX3" fmla="*/ 97190 w 121276"/>
                  <a:gd name="connsiteY3" fmla="*/ 100390 h 134583"/>
                  <a:gd name="connsiteX4" fmla="*/ 97190 w 121276"/>
                  <a:gd name="connsiteY4" fmla="*/ 100053 h 134583"/>
                  <a:gd name="connsiteX5" fmla="*/ 97190 w 121276"/>
                  <a:gd name="connsiteY5" fmla="*/ 0 h 134583"/>
                  <a:gd name="connsiteX6" fmla="*/ 121277 w 121276"/>
                  <a:gd name="connsiteY6" fmla="*/ 0 h 134583"/>
                  <a:gd name="connsiteX7" fmla="*/ 121277 w 121276"/>
                  <a:gd name="connsiteY7" fmla="*/ 134584 h 134583"/>
                  <a:gd name="connsiteX8" fmla="*/ 90958 w 121276"/>
                  <a:gd name="connsiteY8" fmla="*/ 134584 h 134583"/>
                  <a:gd name="connsiteX9" fmla="*/ 24424 w 121276"/>
                  <a:gd name="connsiteY9" fmla="*/ 31330 h 134583"/>
                  <a:gd name="connsiteX10" fmla="*/ 23919 w 121276"/>
                  <a:gd name="connsiteY10" fmla="*/ 134584 h 134583"/>
                  <a:gd name="connsiteX11" fmla="*/ 0 w 121276"/>
                  <a:gd name="connsiteY11" fmla="*/ 134584 h 134583"/>
                  <a:gd name="connsiteX12" fmla="*/ 0 w 121276"/>
                  <a:gd name="connsiteY12" fmla="*/ 0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76" h="134583">
                    <a:moveTo>
                      <a:pt x="0" y="0"/>
                    </a:moveTo>
                    <a:lnTo>
                      <a:pt x="31667" y="0"/>
                    </a:lnTo>
                    <a:lnTo>
                      <a:pt x="96853" y="100390"/>
                    </a:lnTo>
                    <a:lnTo>
                      <a:pt x="97190" y="100390"/>
                    </a:lnTo>
                    <a:lnTo>
                      <a:pt x="97190" y="100053"/>
                    </a:lnTo>
                    <a:lnTo>
                      <a:pt x="97190" y="0"/>
                    </a:lnTo>
                    <a:lnTo>
                      <a:pt x="121277" y="0"/>
                    </a:lnTo>
                    <a:lnTo>
                      <a:pt x="121277" y="134584"/>
                    </a:lnTo>
                    <a:lnTo>
                      <a:pt x="90958" y="134584"/>
                    </a:lnTo>
                    <a:lnTo>
                      <a:pt x="24424" y="31330"/>
                    </a:lnTo>
                    <a:lnTo>
                      <a:pt x="23919" y="134584"/>
                    </a:lnTo>
                    <a:lnTo>
                      <a:pt x="0" y="1345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2F41EBAA-4A4A-4E40-94D7-925D54DECF6A}"/>
                  </a:ext>
                </a:extLst>
              </p:cNvPr>
              <p:cNvSpPr/>
              <p:nvPr/>
            </p:nvSpPr>
            <p:spPr>
              <a:xfrm>
                <a:off x="2991147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319 w 92473"/>
                  <a:gd name="connsiteY19" fmla="*/ 22908 h 95842"/>
                  <a:gd name="connsiteX20" fmla="*/ 22739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314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541" y="95842"/>
                      <a:pt x="23750" y="91463"/>
                      <a:pt x="14317" y="82536"/>
                    </a:cubicBezTo>
                    <a:cubicBezTo>
                      <a:pt x="4716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541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319" y="22908"/>
                    </a:cubicBezTo>
                    <a:cubicBezTo>
                      <a:pt x="26277" y="26782"/>
                      <a:pt x="23750" y="32004"/>
                      <a:pt x="22739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70EB4154-0C4E-4CEF-B78E-EDDC0BCAA7C0}"/>
                  </a:ext>
                </a:extLst>
              </p:cNvPr>
              <p:cNvSpPr/>
              <p:nvPr/>
            </p:nvSpPr>
            <p:spPr>
              <a:xfrm>
                <a:off x="3090695" y="6103464"/>
                <a:ext cx="98200" cy="145869"/>
              </a:xfrm>
              <a:custGeom>
                <a:avLst/>
                <a:gdLst>
                  <a:gd name="connsiteX0" fmla="*/ 76809 w 98200"/>
                  <a:gd name="connsiteY0" fmla="*/ 129867 h 145869"/>
                  <a:gd name="connsiteX1" fmla="*/ 63502 w 98200"/>
                  <a:gd name="connsiteY1" fmla="*/ 141827 h 145869"/>
                  <a:gd name="connsiteX2" fmla="*/ 44974 w 98200"/>
                  <a:gd name="connsiteY2" fmla="*/ 145869 h 145869"/>
                  <a:gd name="connsiteX3" fmla="*/ 12128 w 98200"/>
                  <a:gd name="connsiteY3" fmla="*/ 132394 h 145869"/>
                  <a:gd name="connsiteX4" fmla="*/ 0 w 98200"/>
                  <a:gd name="connsiteY4" fmla="*/ 98032 h 145869"/>
                  <a:gd name="connsiteX5" fmla="*/ 12296 w 98200"/>
                  <a:gd name="connsiteY5" fmla="*/ 63839 h 145869"/>
                  <a:gd name="connsiteX6" fmla="*/ 43963 w 98200"/>
                  <a:gd name="connsiteY6" fmla="*/ 50195 h 145869"/>
                  <a:gd name="connsiteX7" fmla="*/ 62828 w 98200"/>
                  <a:gd name="connsiteY7" fmla="*/ 54238 h 145869"/>
                  <a:gd name="connsiteX8" fmla="*/ 74956 w 98200"/>
                  <a:gd name="connsiteY8" fmla="*/ 64007 h 145869"/>
                  <a:gd name="connsiteX9" fmla="*/ 75461 w 98200"/>
                  <a:gd name="connsiteY9" fmla="*/ 0 h 145869"/>
                  <a:gd name="connsiteX10" fmla="*/ 98201 w 98200"/>
                  <a:gd name="connsiteY10" fmla="*/ 0 h 145869"/>
                  <a:gd name="connsiteX11" fmla="*/ 98201 w 98200"/>
                  <a:gd name="connsiteY11" fmla="*/ 143680 h 145869"/>
                  <a:gd name="connsiteX12" fmla="*/ 76809 w 98200"/>
                  <a:gd name="connsiteY12" fmla="*/ 143680 h 145869"/>
                  <a:gd name="connsiteX13" fmla="*/ 76809 w 98200"/>
                  <a:gd name="connsiteY13" fmla="*/ 129867 h 145869"/>
                  <a:gd name="connsiteX14" fmla="*/ 49858 w 98200"/>
                  <a:gd name="connsiteY14" fmla="*/ 125320 h 145869"/>
                  <a:gd name="connsiteX15" fmla="*/ 69397 w 98200"/>
                  <a:gd name="connsiteY15" fmla="*/ 117066 h 145869"/>
                  <a:gd name="connsiteX16" fmla="*/ 76809 w 98200"/>
                  <a:gd name="connsiteY16" fmla="*/ 97864 h 145869"/>
                  <a:gd name="connsiteX17" fmla="*/ 69397 w 98200"/>
                  <a:gd name="connsiteY17" fmla="*/ 78493 h 145869"/>
                  <a:gd name="connsiteX18" fmla="*/ 49858 w 98200"/>
                  <a:gd name="connsiteY18" fmla="*/ 70408 h 145869"/>
                  <a:gd name="connsiteX19" fmla="*/ 30319 w 98200"/>
                  <a:gd name="connsiteY19" fmla="*/ 78662 h 145869"/>
                  <a:gd name="connsiteX20" fmla="*/ 22908 w 98200"/>
                  <a:gd name="connsiteY20" fmla="*/ 97864 h 145869"/>
                  <a:gd name="connsiteX21" fmla="*/ 30319 w 98200"/>
                  <a:gd name="connsiteY21" fmla="*/ 117234 h 145869"/>
                  <a:gd name="connsiteX22" fmla="*/ 49858 w 98200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200" h="145869">
                    <a:moveTo>
                      <a:pt x="76809" y="129867"/>
                    </a:moveTo>
                    <a:cubicBezTo>
                      <a:pt x="73440" y="135258"/>
                      <a:pt x="69061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043" y="72935"/>
                      <a:pt x="12296" y="63839"/>
                    </a:cubicBezTo>
                    <a:cubicBezTo>
                      <a:pt x="20550" y="54743"/>
                      <a:pt x="31161" y="50195"/>
                      <a:pt x="43963" y="50195"/>
                    </a:cubicBezTo>
                    <a:cubicBezTo>
                      <a:pt x="51543" y="50195"/>
                      <a:pt x="57943" y="51543"/>
                      <a:pt x="62828" y="54238"/>
                    </a:cubicBezTo>
                    <a:cubicBezTo>
                      <a:pt x="67881" y="56933"/>
                      <a:pt x="71924" y="60302"/>
                      <a:pt x="74956" y="64007"/>
                    </a:cubicBezTo>
                    <a:lnTo>
                      <a:pt x="75461" y="0"/>
                    </a:lnTo>
                    <a:lnTo>
                      <a:pt x="98201" y="0"/>
                    </a:lnTo>
                    <a:lnTo>
                      <a:pt x="98201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282" y="111676"/>
                      <a:pt x="76809" y="105275"/>
                      <a:pt x="76809" y="97864"/>
                    </a:cubicBezTo>
                    <a:cubicBezTo>
                      <a:pt x="76809" y="90452"/>
                      <a:pt x="74282" y="83883"/>
                      <a:pt x="69397" y="78493"/>
                    </a:cubicBezTo>
                    <a:cubicBezTo>
                      <a:pt x="64513" y="73103"/>
                      <a:pt x="57943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4" y="84052"/>
                      <a:pt x="22908" y="90452"/>
                      <a:pt x="22908" y="97864"/>
                    </a:cubicBezTo>
                    <a:cubicBezTo>
                      <a:pt x="22908" y="105275"/>
                      <a:pt x="25434" y="111844"/>
                      <a:pt x="30319" y="117234"/>
                    </a:cubicBezTo>
                    <a:cubicBezTo>
                      <a:pt x="35036" y="122625"/>
                      <a:pt x="41605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287F678C-6A96-446E-9724-AFCDD9FC2332}"/>
                  </a:ext>
                </a:extLst>
              </p:cNvPr>
              <p:cNvSpPr/>
              <p:nvPr/>
            </p:nvSpPr>
            <p:spPr>
              <a:xfrm>
                <a:off x="3201024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488 w 92473"/>
                  <a:gd name="connsiteY19" fmla="*/ 22908 h 95842"/>
                  <a:gd name="connsiteX20" fmla="*/ 22908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146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709" y="95842"/>
                      <a:pt x="23750" y="91463"/>
                      <a:pt x="14317" y="82536"/>
                    </a:cubicBezTo>
                    <a:cubicBezTo>
                      <a:pt x="4885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709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488" y="22908"/>
                    </a:cubicBezTo>
                    <a:cubicBezTo>
                      <a:pt x="26445" y="26782"/>
                      <a:pt x="23919" y="32004"/>
                      <a:pt x="22908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5B9EC870-6870-48C0-BEC7-7480F198C74F}"/>
                  </a:ext>
                </a:extLst>
              </p:cNvPr>
              <p:cNvSpPr/>
              <p:nvPr/>
            </p:nvSpPr>
            <p:spPr>
              <a:xfrm>
                <a:off x="3305120" y="6153659"/>
                <a:ext cx="58617" cy="93484"/>
              </a:xfrm>
              <a:custGeom>
                <a:avLst/>
                <a:gdLst>
                  <a:gd name="connsiteX0" fmla="*/ 0 w 58617"/>
                  <a:gd name="connsiteY0" fmla="*/ 2190 h 93484"/>
                  <a:gd name="connsiteX1" fmla="*/ 22908 w 58617"/>
                  <a:gd name="connsiteY1" fmla="*/ 2190 h 93484"/>
                  <a:gd name="connsiteX2" fmla="*/ 22908 w 58617"/>
                  <a:gd name="connsiteY2" fmla="*/ 16676 h 93484"/>
                  <a:gd name="connsiteX3" fmla="*/ 50364 w 58617"/>
                  <a:gd name="connsiteY3" fmla="*/ 0 h 93484"/>
                  <a:gd name="connsiteX4" fmla="*/ 54238 w 58617"/>
                  <a:gd name="connsiteY4" fmla="*/ 168 h 93484"/>
                  <a:gd name="connsiteX5" fmla="*/ 58617 w 58617"/>
                  <a:gd name="connsiteY5" fmla="*/ 1179 h 93484"/>
                  <a:gd name="connsiteX6" fmla="*/ 58617 w 58617"/>
                  <a:gd name="connsiteY6" fmla="*/ 23245 h 93484"/>
                  <a:gd name="connsiteX7" fmla="*/ 52216 w 58617"/>
                  <a:gd name="connsiteY7" fmla="*/ 21897 h 93484"/>
                  <a:gd name="connsiteX8" fmla="*/ 47669 w 58617"/>
                  <a:gd name="connsiteY8" fmla="*/ 21560 h 93484"/>
                  <a:gd name="connsiteX9" fmla="*/ 29982 w 58617"/>
                  <a:gd name="connsiteY9" fmla="*/ 27961 h 93484"/>
                  <a:gd name="connsiteX10" fmla="*/ 23076 w 58617"/>
                  <a:gd name="connsiteY10" fmla="*/ 44637 h 93484"/>
                  <a:gd name="connsiteX11" fmla="*/ 23076 w 58617"/>
                  <a:gd name="connsiteY11" fmla="*/ 93484 h 93484"/>
                  <a:gd name="connsiteX12" fmla="*/ 168 w 58617"/>
                  <a:gd name="connsiteY12" fmla="*/ 93484 h 93484"/>
                  <a:gd name="connsiteX13" fmla="*/ 168 w 58617"/>
                  <a:gd name="connsiteY13" fmla="*/ 2190 h 9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617" h="93484">
                    <a:moveTo>
                      <a:pt x="0" y="2190"/>
                    </a:moveTo>
                    <a:lnTo>
                      <a:pt x="22908" y="2190"/>
                    </a:lnTo>
                    <a:lnTo>
                      <a:pt x="22908" y="16676"/>
                    </a:lnTo>
                    <a:cubicBezTo>
                      <a:pt x="28635" y="5559"/>
                      <a:pt x="37731" y="0"/>
                      <a:pt x="50364" y="0"/>
                    </a:cubicBezTo>
                    <a:cubicBezTo>
                      <a:pt x="51711" y="0"/>
                      <a:pt x="52890" y="0"/>
                      <a:pt x="54238" y="168"/>
                    </a:cubicBezTo>
                    <a:cubicBezTo>
                      <a:pt x="55585" y="337"/>
                      <a:pt x="56933" y="842"/>
                      <a:pt x="58617" y="1179"/>
                    </a:cubicBezTo>
                    <a:lnTo>
                      <a:pt x="58617" y="23245"/>
                    </a:lnTo>
                    <a:cubicBezTo>
                      <a:pt x="55417" y="22571"/>
                      <a:pt x="53396" y="22066"/>
                      <a:pt x="52216" y="21897"/>
                    </a:cubicBezTo>
                    <a:cubicBezTo>
                      <a:pt x="51206" y="21729"/>
                      <a:pt x="49690" y="21560"/>
                      <a:pt x="47669" y="21560"/>
                    </a:cubicBezTo>
                    <a:cubicBezTo>
                      <a:pt x="40426" y="21560"/>
                      <a:pt x="34530" y="23750"/>
                      <a:pt x="29982" y="27961"/>
                    </a:cubicBezTo>
                    <a:cubicBezTo>
                      <a:pt x="25434" y="32172"/>
                      <a:pt x="23076" y="37731"/>
                      <a:pt x="23076" y="44637"/>
                    </a:cubicBezTo>
                    <a:lnTo>
                      <a:pt x="23076" y="93484"/>
                    </a:lnTo>
                    <a:lnTo>
                      <a:pt x="168" y="93484"/>
                    </a:lnTo>
                    <a:lnTo>
                      <a:pt x="168" y="219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25D79E42-9F16-480C-B4F6-3C4E637307A1}"/>
                  </a:ext>
                </a:extLst>
              </p:cNvPr>
              <p:cNvSpPr/>
              <p:nvPr/>
            </p:nvSpPr>
            <p:spPr>
              <a:xfrm>
                <a:off x="3369969" y="6103295"/>
                <a:ext cx="22907" cy="143679"/>
              </a:xfrm>
              <a:custGeom>
                <a:avLst/>
                <a:gdLst>
                  <a:gd name="connsiteX0" fmla="*/ 0 w 22907"/>
                  <a:gd name="connsiteY0" fmla="*/ 0 h 143679"/>
                  <a:gd name="connsiteX1" fmla="*/ 22908 w 22907"/>
                  <a:gd name="connsiteY1" fmla="*/ 0 h 143679"/>
                  <a:gd name="connsiteX2" fmla="*/ 22908 w 22907"/>
                  <a:gd name="connsiteY2" fmla="*/ 143679 h 143679"/>
                  <a:gd name="connsiteX3" fmla="*/ 0 w 22907"/>
                  <a:gd name="connsiteY3" fmla="*/ 143679 h 143679"/>
                  <a:gd name="connsiteX4" fmla="*/ 0 w 22907"/>
                  <a:gd name="connsiteY4" fmla="*/ 0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7" h="143679">
                    <a:moveTo>
                      <a:pt x="0" y="0"/>
                    </a:moveTo>
                    <a:lnTo>
                      <a:pt x="22908" y="0"/>
                    </a:lnTo>
                    <a:lnTo>
                      <a:pt x="22908" y="143679"/>
                    </a:lnTo>
                    <a:lnTo>
                      <a:pt x="0" y="1436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DB33A43C-C8EE-4204-94AD-210C20D754F6}"/>
                  </a:ext>
                </a:extLst>
              </p:cNvPr>
              <p:cNvSpPr/>
              <p:nvPr/>
            </p:nvSpPr>
            <p:spPr>
              <a:xfrm>
                <a:off x="3403489" y="6153490"/>
                <a:ext cx="83883" cy="95842"/>
              </a:xfrm>
              <a:custGeom>
                <a:avLst/>
                <a:gdLst>
                  <a:gd name="connsiteX0" fmla="*/ 63165 w 83883"/>
                  <a:gd name="connsiteY0" fmla="*/ 81020 h 95842"/>
                  <a:gd name="connsiteX1" fmla="*/ 50364 w 83883"/>
                  <a:gd name="connsiteY1" fmla="*/ 92137 h 95842"/>
                  <a:gd name="connsiteX2" fmla="*/ 33183 w 83883"/>
                  <a:gd name="connsiteY2" fmla="*/ 95842 h 95842"/>
                  <a:gd name="connsiteX3" fmla="*/ 9770 w 83883"/>
                  <a:gd name="connsiteY3" fmla="*/ 88600 h 95842"/>
                  <a:gd name="connsiteX4" fmla="*/ 0 w 83883"/>
                  <a:gd name="connsiteY4" fmla="*/ 68387 h 95842"/>
                  <a:gd name="connsiteX5" fmla="*/ 16507 w 83883"/>
                  <a:gd name="connsiteY5" fmla="*/ 42784 h 95842"/>
                  <a:gd name="connsiteX6" fmla="*/ 57438 w 83883"/>
                  <a:gd name="connsiteY6" fmla="*/ 36720 h 95842"/>
                  <a:gd name="connsiteX7" fmla="*/ 63165 w 83883"/>
                  <a:gd name="connsiteY7" fmla="*/ 36720 h 95842"/>
                  <a:gd name="connsiteX8" fmla="*/ 63165 w 83883"/>
                  <a:gd name="connsiteY8" fmla="*/ 34193 h 95842"/>
                  <a:gd name="connsiteX9" fmla="*/ 57438 w 83883"/>
                  <a:gd name="connsiteY9" fmla="*/ 21560 h 95842"/>
                  <a:gd name="connsiteX10" fmla="*/ 42279 w 83883"/>
                  <a:gd name="connsiteY10" fmla="*/ 17181 h 95842"/>
                  <a:gd name="connsiteX11" fmla="*/ 17855 w 83883"/>
                  <a:gd name="connsiteY11" fmla="*/ 26614 h 95842"/>
                  <a:gd name="connsiteX12" fmla="*/ 5895 w 83883"/>
                  <a:gd name="connsiteY12" fmla="*/ 14654 h 95842"/>
                  <a:gd name="connsiteX13" fmla="*/ 23245 w 83883"/>
                  <a:gd name="connsiteY13" fmla="*/ 3537 h 95842"/>
                  <a:gd name="connsiteX14" fmla="*/ 44805 w 83883"/>
                  <a:gd name="connsiteY14" fmla="*/ 0 h 95842"/>
                  <a:gd name="connsiteX15" fmla="*/ 74114 w 83883"/>
                  <a:gd name="connsiteY15" fmla="*/ 9433 h 95842"/>
                  <a:gd name="connsiteX16" fmla="*/ 83883 w 83883"/>
                  <a:gd name="connsiteY16" fmla="*/ 41099 h 95842"/>
                  <a:gd name="connsiteX17" fmla="*/ 83883 w 83883"/>
                  <a:gd name="connsiteY17" fmla="*/ 93653 h 95842"/>
                  <a:gd name="connsiteX18" fmla="*/ 63334 w 83883"/>
                  <a:gd name="connsiteY18" fmla="*/ 93653 h 95842"/>
                  <a:gd name="connsiteX19" fmla="*/ 63334 w 83883"/>
                  <a:gd name="connsiteY19" fmla="*/ 81020 h 95842"/>
                  <a:gd name="connsiteX20" fmla="*/ 61818 w 83883"/>
                  <a:gd name="connsiteY20" fmla="*/ 52722 h 95842"/>
                  <a:gd name="connsiteX21" fmla="*/ 57101 w 83883"/>
                  <a:gd name="connsiteY21" fmla="*/ 52722 h 95842"/>
                  <a:gd name="connsiteX22" fmla="*/ 33014 w 83883"/>
                  <a:gd name="connsiteY22" fmla="*/ 55417 h 95842"/>
                  <a:gd name="connsiteX23" fmla="*/ 22908 w 83883"/>
                  <a:gd name="connsiteY23" fmla="*/ 66702 h 95842"/>
                  <a:gd name="connsiteX24" fmla="*/ 27624 w 83883"/>
                  <a:gd name="connsiteY24" fmla="*/ 75630 h 95842"/>
                  <a:gd name="connsiteX25" fmla="*/ 38910 w 83883"/>
                  <a:gd name="connsiteY25" fmla="*/ 78662 h 95842"/>
                  <a:gd name="connsiteX26" fmla="*/ 56091 w 83883"/>
                  <a:gd name="connsiteY26" fmla="*/ 73103 h 95842"/>
                  <a:gd name="connsiteX27" fmla="*/ 61986 w 83883"/>
                  <a:gd name="connsiteY27" fmla="*/ 57775 h 95842"/>
                  <a:gd name="connsiteX28" fmla="*/ 61986 w 83883"/>
                  <a:gd name="connsiteY28" fmla="*/ 52722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3883" h="95842">
                    <a:moveTo>
                      <a:pt x="63165" y="81020"/>
                    </a:moveTo>
                    <a:cubicBezTo>
                      <a:pt x="59796" y="85904"/>
                      <a:pt x="55417" y="89610"/>
                      <a:pt x="50364" y="92137"/>
                    </a:cubicBezTo>
                    <a:cubicBezTo>
                      <a:pt x="45310" y="94495"/>
                      <a:pt x="39583" y="95842"/>
                      <a:pt x="33183" y="95842"/>
                    </a:cubicBezTo>
                    <a:cubicBezTo>
                      <a:pt x="24087" y="95842"/>
                      <a:pt x="16170" y="93484"/>
                      <a:pt x="9770" y="88600"/>
                    </a:cubicBezTo>
                    <a:cubicBezTo>
                      <a:pt x="3200" y="83715"/>
                      <a:pt x="0" y="77146"/>
                      <a:pt x="0" y="68387"/>
                    </a:cubicBezTo>
                    <a:cubicBezTo>
                      <a:pt x="0" y="55248"/>
                      <a:pt x="5559" y="46826"/>
                      <a:pt x="16507" y="42784"/>
                    </a:cubicBezTo>
                    <a:cubicBezTo>
                      <a:pt x="27624" y="38741"/>
                      <a:pt x="41099" y="36720"/>
                      <a:pt x="57438" y="36720"/>
                    </a:cubicBezTo>
                    <a:lnTo>
                      <a:pt x="63165" y="36720"/>
                    </a:lnTo>
                    <a:lnTo>
                      <a:pt x="63165" y="34193"/>
                    </a:lnTo>
                    <a:cubicBezTo>
                      <a:pt x="63165" y="28803"/>
                      <a:pt x="61144" y="24424"/>
                      <a:pt x="57438" y="21560"/>
                    </a:cubicBezTo>
                    <a:cubicBezTo>
                      <a:pt x="53564" y="18528"/>
                      <a:pt x="48511" y="17181"/>
                      <a:pt x="42279" y="17181"/>
                    </a:cubicBezTo>
                    <a:cubicBezTo>
                      <a:pt x="32846" y="17181"/>
                      <a:pt x="24761" y="20381"/>
                      <a:pt x="17855" y="26614"/>
                    </a:cubicBezTo>
                    <a:lnTo>
                      <a:pt x="5895" y="14654"/>
                    </a:lnTo>
                    <a:cubicBezTo>
                      <a:pt x="10780" y="9601"/>
                      <a:pt x="16676" y="5895"/>
                      <a:pt x="23245" y="3537"/>
                    </a:cubicBezTo>
                    <a:cubicBezTo>
                      <a:pt x="29814" y="1179"/>
                      <a:pt x="37057" y="0"/>
                      <a:pt x="44805" y="0"/>
                    </a:cubicBezTo>
                    <a:cubicBezTo>
                      <a:pt x="57775" y="0"/>
                      <a:pt x="67545" y="3200"/>
                      <a:pt x="74114" y="9433"/>
                    </a:cubicBezTo>
                    <a:cubicBezTo>
                      <a:pt x="80514" y="15833"/>
                      <a:pt x="83883" y="26277"/>
                      <a:pt x="83883" y="41099"/>
                    </a:cubicBezTo>
                    <a:lnTo>
                      <a:pt x="83883" y="93653"/>
                    </a:lnTo>
                    <a:lnTo>
                      <a:pt x="63334" y="93653"/>
                    </a:lnTo>
                    <a:lnTo>
                      <a:pt x="63334" y="81020"/>
                    </a:lnTo>
                    <a:close/>
                    <a:moveTo>
                      <a:pt x="61818" y="52722"/>
                    </a:moveTo>
                    <a:lnTo>
                      <a:pt x="57101" y="52722"/>
                    </a:lnTo>
                    <a:cubicBezTo>
                      <a:pt x="47837" y="52722"/>
                      <a:pt x="39752" y="53564"/>
                      <a:pt x="33014" y="55417"/>
                    </a:cubicBezTo>
                    <a:cubicBezTo>
                      <a:pt x="26277" y="57270"/>
                      <a:pt x="22908" y="60975"/>
                      <a:pt x="22908" y="66702"/>
                    </a:cubicBezTo>
                    <a:cubicBezTo>
                      <a:pt x="22908" y="70576"/>
                      <a:pt x="24592" y="73608"/>
                      <a:pt x="27624" y="75630"/>
                    </a:cubicBezTo>
                    <a:cubicBezTo>
                      <a:pt x="30825" y="77651"/>
                      <a:pt x="34530" y="78662"/>
                      <a:pt x="38910" y="78662"/>
                    </a:cubicBezTo>
                    <a:cubicBezTo>
                      <a:pt x="46490" y="78662"/>
                      <a:pt x="52217" y="76809"/>
                      <a:pt x="56091" y="73103"/>
                    </a:cubicBezTo>
                    <a:cubicBezTo>
                      <a:pt x="59965" y="69397"/>
                      <a:pt x="61986" y="64176"/>
                      <a:pt x="61986" y="57775"/>
                    </a:cubicBezTo>
                    <a:lnTo>
                      <a:pt x="61986" y="52722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2E554E0E-86DC-4867-80D7-85AB14DB7DB1}"/>
                  </a:ext>
                </a:extLst>
              </p:cNvPr>
              <p:cNvSpPr/>
              <p:nvPr/>
            </p:nvSpPr>
            <p:spPr>
              <a:xfrm>
                <a:off x="3502195" y="6153490"/>
                <a:ext cx="83377" cy="93652"/>
              </a:xfrm>
              <a:custGeom>
                <a:avLst/>
                <a:gdLst>
                  <a:gd name="connsiteX0" fmla="*/ 0 w 83377"/>
                  <a:gd name="connsiteY0" fmla="*/ 2358 h 93652"/>
                  <a:gd name="connsiteX1" fmla="*/ 21729 w 83377"/>
                  <a:gd name="connsiteY1" fmla="*/ 2358 h 93652"/>
                  <a:gd name="connsiteX2" fmla="*/ 21729 w 83377"/>
                  <a:gd name="connsiteY2" fmla="*/ 17012 h 93652"/>
                  <a:gd name="connsiteX3" fmla="*/ 32509 w 83377"/>
                  <a:gd name="connsiteY3" fmla="*/ 4716 h 93652"/>
                  <a:gd name="connsiteX4" fmla="*/ 50195 w 83377"/>
                  <a:gd name="connsiteY4" fmla="*/ 0 h 93652"/>
                  <a:gd name="connsiteX5" fmla="*/ 75461 w 83377"/>
                  <a:gd name="connsiteY5" fmla="*/ 10106 h 93652"/>
                  <a:gd name="connsiteX6" fmla="*/ 83378 w 83377"/>
                  <a:gd name="connsiteY6" fmla="*/ 36046 h 93652"/>
                  <a:gd name="connsiteX7" fmla="*/ 83378 w 83377"/>
                  <a:gd name="connsiteY7" fmla="*/ 93653 h 93652"/>
                  <a:gd name="connsiteX8" fmla="*/ 60639 w 83377"/>
                  <a:gd name="connsiteY8" fmla="*/ 93653 h 93652"/>
                  <a:gd name="connsiteX9" fmla="*/ 60639 w 83377"/>
                  <a:gd name="connsiteY9" fmla="*/ 47500 h 93652"/>
                  <a:gd name="connsiteX10" fmla="*/ 57607 w 83377"/>
                  <a:gd name="connsiteY10" fmla="*/ 28466 h 93652"/>
                  <a:gd name="connsiteX11" fmla="*/ 43963 w 83377"/>
                  <a:gd name="connsiteY11" fmla="*/ 20718 h 93652"/>
                  <a:gd name="connsiteX12" fmla="*/ 28298 w 83377"/>
                  <a:gd name="connsiteY12" fmla="*/ 27287 h 93652"/>
                  <a:gd name="connsiteX13" fmla="*/ 23076 w 83377"/>
                  <a:gd name="connsiteY13" fmla="*/ 43794 h 93652"/>
                  <a:gd name="connsiteX14" fmla="*/ 23076 w 83377"/>
                  <a:gd name="connsiteY14" fmla="*/ 93653 h 93652"/>
                  <a:gd name="connsiteX15" fmla="*/ 337 w 83377"/>
                  <a:gd name="connsiteY15" fmla="*/ 93653 h 93652"/>
                  <a:gd name="connsiteX16" fmla="*/ 337 w 83377"/>
                  <a:gd name="connsiteY16" fmla="*/ 2358 h 9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" h="93652">
                    <a:moveTo>
                      <a:pt x="0" y="2358"/>
                    </a:moveTo>
                    <a:lnTo>
                      <a:pt x="21729" y="2358"/>
                    </a:lnTo>
                    <a:lnTo>
                      <a:pt x="21729" y="17012"/>
                    </a:lnTo>
                    <a:cubicBezTo>
                      <a:pt x="24255" y="11959"/>
                      <a:pt x="27793" y="7917"/>
                      <a:pt x="32509" y="4716"/>
                    </a:cubicBezTo>
                    <a:cubicBezTo>
                      <a:pt x="37057" y="1684"/>
                      <a:pt x="42952" y="0"/>
                      <a:pt x="50195" y="0"/>
                    </a:cubicBezTo>
                    <a:cubicBezTo>
                      <a:pt x="61649" y="0"/>
                      <a:pt x="70071" y="3369"/>
                      <a:pt x="75461" y="10106"/>
                    </a:cubicBezTo>
                    <a:cubicBezTo>
                      <a:pt x="80851" y="16844"/>
                      <a:pt x="83378" y="25434"/>
                      <a:pt x="83378" y="36046"/>
                    </a:cubicBezTo>
                    <a:lnTo>
                      <a:pt x="83378" y="93653"/>
                    </a:lnTo>
                    <a:lnTo>
                      <a:pt x="60639" y="93653"/>
                    </a:lnTo>
                    <a:lnTo>
                      <a:pt x="60639" y="47500"/>
                    </a:lnTo>
                    <a:cubicBezTo>
                      <a:pt x="60639" y="39920"/>
                      <a:pt x="59628" y="33520"/>
                      <a:pt x="57607" y="28466"/>
                    </a:cubicBezTo>
                    <a:cubicBezTo>
                      <a:pt x="55585" y="23245"/>
                      <a:pt x="51037" y="20718"/>
                      <a:pt x="43963" y="20718"/>
                    </a:cubicBezTo>
                    <a:cubicBezTo>
                      <a:pt x="37057" y="20718"/>
                      <a:pt x="31835" y="22908"/>
                      <a:pt x="28298" y="27287"/>
                    </a:cubicBezTo>
                    <a:cubicBezTo>
                      <a:pt x="24761" y="31835"/>
                      <a:pt x="23076" y="37225"/>
                      <a:pt x="23076" y="43794"/>
                    </a:cubicBezTo>
                    <a:lnTo>
                      <a:pt x="23076" y="93653"/>
                    </a:lnTo>
                    <a:lnTo>
                      <a:pt x="337" y="93653"/>
                    </a:lnTo>
                    <a:lnTo>
                      <a:pt x="337" y="235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6496B71D-633D-44CB-9F1E-82ADCE1B2BD0}"/>
                  </a:ext>
                </a:extLst>
              </p:cNvPr>
              <p:cNvSpPr/>
              <p:nvPr/>
            </p:nvSpPr>
            <p:spPr>
              <a:xfrm>
                <a:off x="3597195" y="6103464"/>
                <a:ext cx="98537" cy="145869"/>
              </a:xfrm>
              <a:custGeom>
                <a:avLst/>
                <a:gdLst>
                  <a:gd name="connsiteX0" fmla="*/ 76809 w 98537"/>
                  <a:gd name="connsiteY0" fmla="*/ 129867 h 145869"/>
                  <a:gd name="connsiteX1" fmla="*/ 63502 w 98537"/>
                  <a:gd name="connsiteY1" fmla="*/ 141827 h 145869"/>
                  <a:gd name="connsiteX2" fmla="*/ 44974 w 98537"/>
                  <a:gd name="connsiteY2" fmla="*/ 145869 h 145869"/>
                  <a:gd name="connsiteX3" fmla="*/ 12128 w 98537"/>
                  <a:gd name="connsiteY3" fmla="*/ 132394 h 145869"/>
                  <a:gd name="connsiteX4" fmla="*/ 0 w 98537"/>
                  <a:gd name="connsiteY4" fmla="*/ 98032 h 145869"/>
                  <a:gd name="connsiteX5" fmla="*/ 12296 w 98537"/>
                  <a:gd name="connsiteY5" fmla="*/ 63839 h 145869"/>
                  <a:gd name="connsiteX6" fmla="*/ 44131 w 98537"/>
                  <a:gd name="connsiteY6" fmla="*/ 50195 h 145869"/>
                  <a:gd name="connsiteX7" fmla="*/ 62997 w 98537"/>
                  <a:gd name="connsiteY7" fmla="*/ 54238 h 145869"/>
                  <a:gd name="connsiteX8" fmla="*/ 74956 w 98537"/>
                  <a:gd name="connsiteY8" fmla="*/ 64007 h 145869"/>
                  <a:gd name="connsiteX9" fmla="*/ 75630 w 98537"/>
                  <a:gd name="connsiteY9" fmla="*/ 0 h 145869"/>
                  <a:gd name="connsiteX10" fmla="*/ 98538 w 98537"/>
                  <a:gd name="connsiteY10" fmla="*/ 0 h 145869"/>
                  <a:gd name="connsiteX11" fmla="*/ 98538 w 98537"/>
                  <a:gd name="connsiteY11" fmla="*/ 143680 h 145869"/>
                  <a:gd name="connsiteX12" fmla="*/ 76809 w 98537"/>
                  <a:gd name="connsiteY12" fmla="*/ 143680 h 145869"/>
                  <a:gd name="connsiteX13" fmla="*/ 76809 w 98537"/>
                  <a:gd name="connsiteY13" fmla="*/ 129867 h 145869"/>
                  <a:gd name="connsiteX14" fmla="*/ 49858 w 98537"/>
                  <a:gd name="connsiteY14" fmla="*/ 125320 h 145869"/>
                  <a:gd name="connsiteX15" fmla="*/ 69397 w 98537"/>
                  <a:gd name="connsiteY15" fmla="*/ 117066 h 145869"/>
                  <a:gd name="connsiteX16" fmla="*/ 76977 w 98537"/>
                  <a:gd name="connsiteY16" fmla="*/ 97864 h 145869"/>
                  <a:gd name="connsiteX17" fmla="*/ 69566 w 98537"/>
                  <a:gd name="connsiteY17" fmla="*/ 78493 h 145869"/>
                  <a:gd name="connsiteX18" fmla="*/ 49858 w 98537"/>
                  <a:gd name="connsiteY18" fmla="*/ 70408 h 145869"/>
                  <a:gd name="connsiteX19" fmla="*/ 30319 w 98537"/>
                  <a:gd name="connsiteY19" fmla="*/ 78662 h 145869"/>
                  <a:gd name="connsiteX20" fmla="*/ 22908 w 98537"/>
                  <a:gd name="connsiteY20" fmla="*/ 97864 h 145869"/>
                  <a:gd name="connsiteX21" fmla="*/ 30319 w 98537"/>
                  <a:gd name="connsiteY21" fmla="*/ 117234 h 145869"/>
                  <a:gd name="connsiteX22" fmla="*/ 49858 w 98537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7" h="145869">
                    <a:moveTo>
                      <a:pt x="76809" y="129867"/>
                    </a:moveTo>
                    <a:cubicBezTo>
                      <a:pt x="73440" y="135258"/>
                      <a:pt x="68892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211" y="72935"/>
                      <a:pt x="12296" y="63839"/>
                    </a:cubicBezTo>
                    <a:cubicBezTo>
                      <a:pt x="20550" y="54743"/>
                      <a:pt x="31161" y="50195"/>
                      <a:pt x="44131" y="50195"/>
                    </a:cubicBezTo>
                    <a:cubicBezTo>
                      <a:pt x="51711" y="50195"/>
                      <a:pt x="57943" y="51543"/>
                      <a:pt x="62997" y="54238"/>
                    </a:cubicBezTo>
                    <a:cubicBezTo>
                      <a:pt x="68050" y="56933"/>
                      <a:pt x="71924" y="60302"/>
                      <a:pt x="74956" y="64007"/>
                    </a:cubicBezTo>
                    <a:lnTo>
                      <a:pt x="75630" y="0"/>
                    </a:lnTo>
                    <a:lnTo>
                      <a:pt x="98538" y="0"/>
                    </a:lnTo>
                    <a:lnTo>
                      <a:pt x="98538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451" y="111676"/>
                      <a:pt x="76977" y="105275"/>
                      <a:pt x="76977" y="97864"/>
                    </a:cubicBezTo>
                    <a:cubicBezTo>
                      <a:pt x="76977" y="90452"/>
                      <a:pt x="74619" y="83883"/>
                      <a:pt x="69566" y="78493"/>
                    </a:cubicBezTo>
                    <a:cubicBezTo>
                      <a:pt x="64681" y="73103"/>
                      <a:pt x="58112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5" y="84052"/>
                      <a:pt x="22908" y="90452"/>
                      <a:pt x="22908" y="97864"/>
                    </a:cubicBezTo>
                    <a:cubicBezTo>
                      <a:pt x="22908" y="105275"/>
                      <a:pt x="25435" y="111844"/>
                      <a:pt x="30319" y="117234"/>
                    </a:cubicBezTo>
                    <a:cubicBezTo>
                      <a:pt x="35204" y="122625"/>
                      <a:pt x="41773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83E7B014-08D5-4DE6-A609-14548FDB6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4184" y="5958931"/>
            <a:ext cx="2224337" cy="455274"/>
          </a:xfrm>
          <a:prstGeom prst="rect">
            <a:avLst/>
          </a:prstGeom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E5A676B0-1959-48C5-941E-B68508230ABE}"/>
              </a:ext>
            </a:extLst>
          </p:cNvPr>
          <p:cNvSpPr/>
          <p:nvPr userDrawn="1"/>
        </p:nvSpPr>
        <p:spPr>
          <a:xfrm>
            <a:off x="574184" y="528192"/>
            <a:ext cx="4397061" cy="989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92000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EE933F2F-5A41-4684-8ACC-9D357AFFF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7420749" cy="4345927"/>
          </a:xfr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6072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096472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- Afbeelding met 2-kolomm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3F45D8-7B8C-43BD-AB9F-72CBE7BB8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7420749" cy="4345927"/>
          </a:xfrm>
        </p:spPr>
        <p:txBody>
          <a:bodyPr lIns="0" tIns="0" rIns="182880" bIns="0" numCol="2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88820171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2-kolomm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3F45D8-7B8C-43BD-AB9F-72CBE7BB8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2" y="1727201"/>
            <a:ext cx="11172018" cy="4062396"/>
          </a:xfrm>
        </p:spPr>
        <p:txBody>
          <a:bodyPr lIns="0" tIns="0" rIns="182880" bIns="0" numCol="2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636871603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1-ko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3F45D8-7B8C-43BD-AB9F-72CBE7BB8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2" y="1727201"/>
            <a:ext cx="11172018" cy="4062396"/>
          </a:xfrm>
        </p:spPr>
        <p:txBody>
          <a:bodyPr lIns="0" tIns="0" rIns="182880" bIns="0" numCol="1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62499895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F06D89C-E08B-489A-A8EF-6B8F2A818B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000" y="254000"/>
            <a:ext cx="11684000" cy="6350000"/>
          </a:xfrm>
          <a:custGeom>
            <a:avLst/>
            <a:gdLst>
              <a:gd name="connsiteX0" fmla="*/ 0 w 11684000"/>
              <a:gd name="connsiteY0" fmla="*/ 0 h 6350000"/>
              <a:gd name="connsiteX1" fmla="*/ 11684000 w 11684000"/>
              <a:gd name="connsiteY1" fmla="*/ 0 h 6350000"/>
              <a:gd name="connsiteX2" fmla="*/ 11684000 w 11684000"/>
              <a:gd name="connsiteY2" fmla="*/ 5657518 h 6350000"/>
              <a:gd name="connsiteX3" fmla="*/ 9133302 w 11684000"/>
              <a:gd name="connsiteY3" fmla="*/ 5657518 h 6350000"/>
              <a:gd name="connsiteX4" fmla="*/ 9133302 w 11684000"/>
              <a:gd name="connsiteY4" fmla="*/ 6108296 h 6350000"/>
              <a:gd name="connsiteX5" fmla="*/ 9375006 w 11684000"/>
              <a:gd name="connsiteY5" fmla="*/ 6350000 h 6350000"/>
              <a:gd name="connsiteX6" fmla="*/ 0 w 11684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84000" h="6350000">
                <a:moveTo>
                  <a:pt x="0" y="0"/>
                </a:moveTo>
                <a:lnTo>
                  <a:pt x="11684000" y="0"/>
                </a:lnTo>
                <a:lnTo>
                  <a:pt x="11684000" y="5657518"/>
                </a:lnTo>
                <a:lnTo>
                  <a:pt x="9133302" y="5657518"/>
                </a:lnTo>
                <a:lnTo>
                  <a:pt x="9133302" y="6108296"/>
                </a:lnTo>
                <a:lnTo>
                  <a:pt x="9375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822960" rIns="9144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C00CBFA-4089-4A32-B255-5792883834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478" y="698922"/>
            <a:ext cx="4524481" cy="2280111"/>
          </a:xfrm>
          <a:solidFill>
            <a:schemeClr val="accent3"/>
          </a:solidFill>
        </p:spPr>
        <p:txBody>
          <a:bodyPr lIns="274320" tIns="274320" rIns="274320" bIns="27432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67F491B-4F36-4F95-B739-33F892809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0960" y="698922"/>
            <a:ext cx="538745" cy="538745"/>
          </a:xfrm>
          <a:custGeom>
            <a:avLst/>
            <a:gdLst>
              <a:gd name="connsiteX0" fmla="*/ 0 w 1077489"/>
              <a:gd name="connsiteY0" fmla="*/ 0 h 1077489"/>
              <a:gd name="connsiteX1" fmla="*/ 1077489 w 1077489"/>
              <a:gd name="connsiteY1" fmla="*/ 0 h 1077489"/>
              <a:gd name="connsiteX2" fmla="*/ 0 w 1077489"/>
              <a:gd name="connsiteY2" fmla="*/ 1077489 h 10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489" h="1077489">
                <a:moveTo>
                  <a:pt x="0" y="0"/>
                </a:moveTo>
                <a:lnTo>
                  <a:pt x="1077489" y="0"/>
                </a:lnTo>
                <a:lnTo>
                  <a:pt x="0" y="107748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47598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BE202083-E3F8-428D-972B-60F174143D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9500" y="254000"/>
            <a:ext cx="5651500" cy="4191000"/>
          </a:xfr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6" name="Tijdelijke aanduiding voor afbeelding 24">
            <a:extLst>
              <a:ext uri="{FF2B5EF4-FFF2-40B4-BE49-F238E27FC236}">
                <a16:creationId xmlns:a16="http://schemas.microsoft.com/office/drawing/2014/main" id="{1CCB67CE-47C5-4BCA-AFFA-03CD155432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4000" y="4572000"/>
            <a:ext cx="5651495" cy="2032000"/>
          </a:xfr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7" name="Tijdelijke aanduiding voor tekst 7">
            <a:extLst>
              <a:ext uri="{FF2B5EF4-FFF2-40B4-BE49-F238E27FC236}">
                <a16:creationId xmlns:a16="http://schemas.microsoft.com/office/drawing/2014/main" id="{859C5D5F-46BB-4C3D-A717-036BFFDE8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2500" y="4571997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8" name="Tijdelijke aanduiding voor tekst 7">
            <a:extLst>
              <a:ext uri="{FF2B5EF4-FFF2-40B4-BE49-F238E27FC236}">
                <a16:creationId xmlns:a16="http://schemas.microsoft.com/office/drawing/2014/main" id="{50B18683-EE17-4464-BB83-14C3B00632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253997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9" name="Tijdelijke aanduiding voor afbeelding 24">
            <a:extLst>
              <a:ext uri="{FF2B5EF4-FFF2-40B4-BE49-F238E27FC236}">
                <a16:creationId xmlns:a16="http://schemas.microsoft.com/office/drawing/2014/main" id="{D6F82096-17A0-4CE1-A01D-275FD12320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4000" y="2413000"/>
            <a:ext cx="1968495" cy="2032000"/>
          </a:xfr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</p:spTree>
    <p:extLst>
      <p:ext uri="{BB962C8B-B14F-4D97-AF65-F5344CB8AC3E}">
        <p14:creationId xmlns:p14="http://schemas.microsoft.com/office/powerpoint/2010/main" val="3860232174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p grij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D52B2FD-4830-47D0-BFE1-ACF46435765F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11684002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AC846FF3-3549-4BF9-B21D-DD02A0398A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4E450739-A179-465D-9E3D-D87BF5BEB9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</p:spTree>
    <p:extLst>
      <p:ext uri="{BB962C8B-B14F-4D97-AF65-F5344CB8AC3E}">
        <p14:creationId xmlns:p14="http://schemas.microsoft.com/office/powerpoint/2010/main" val="665188297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69F6691-4AC4-4C15-94DE-A4E3821D1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7BFC5FD-A4AE-4414-9B54-C31201FE0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</p:spTree>
    <p:extLst>
      <p:ext uri="{BB962C8B-B14F-4D97-AF65-F5344CB8AC3E}">
        <p14:creationId xmlns:p14="http://schemas.microsoft.com/office/powerpoint/2010/main" val="199681518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op grij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D52B2FD-4830-47D0-BFE1-ACF46435765F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11684002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74961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587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uo (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63FD0B5A-0D48-4A0D-8A5B-67CC4D705FC0}"/>
              </a:ext>
            </a:extLst>
          </p:cNvPr>
          <p:cNvSpPr/>
          <p:nvPr userDrawn="1"/>
        </p:nvSpPr>
        <p:spPr>
          <a:xfrm>
            <a:off x="0" y="0"/>
            <a:ext cx="9090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C1FAC85F-1DE0-415F-995A-AD700ED52E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461818"/>
            <a:ext cx="5638800" cy="5934364"/>
          </a:xfrm>
          <a:custGeom>
            <a:avLst/>
            <a:gdLst>
              <a:gd name="connsiteX0" fmla="*/ 0 w 5638800"/>
              <a:gd name="connsiteY0" fmla="*/ 0 h 5934364"/>
              <a:gd name="connsiteX1" fmla="*/ 5638800 w 5638800"/>
              <a:gd name="connsiteY1" fmla="*/ 0 h 5934364"/>
              <a:gd name="connsiteX2" fmla="*/ 5638800 w 5638800"/>
              <a:gd name="connsiteY2" fmla="*/ 5359376 h 5934364"/>
              <a:gd name="connsiteX3" fmla="*/ 5063812 w 5638800"/>
              <a:gd name="connsiteY3" fmla="*/ 5934364 h 5934364"/>
              <a:gd name="connsiteX4" fmla="*/ 0 w 5638800"/>
              <a:gd name="connsiteY4" fmla="*/ 5934364 h 593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0" h="5934364">
                <a:moveTo>
                  <a:pt x="0" y="0"/>
                </a:moveTo>
                <a:lnTo>
                  <a:pt x="5638800" y="0"/>
                </a:lnTo>
                <a:lnTo>
                  <a:pt x="5638800" y="5359376"/>
                </a:lnTo>
                <a:lnTo>
                  <a:pt x="5063812" y="5934364"/>
                </a:lnTo>
                <a:lnTo>
                  <a:pt x="0" y="593436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4572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774FA37A-482F-4738-A2A3-60B9122C2499}"/>
              </a:ext>
            </a:extLst>
          </p:cNvPr>
          <p:cNvSpPr/>
          <p:nvPr userDrawn="1"/>
        </p:nvSpPr>
        <p:spPr>
          <a:xfrm>
            <a:off x="5975927" y="461818"/>
            <a:ext cx="120073" cy="38828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itel 1">
            <a:extLst>
              <a:ext uri="{FF2B5EF4-FFF2-40B4-BE49-F238E27FC236}">
                <a16:creationId xmlns:a16="http://schemas.microsoft.com/office/drawing/2014/main" id="{C1EA0FDE-655E-4857-BFDA-FE9F9E67A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6" y="839612"/>
            <a:ext cx="4870619" cy="1997627"/>
          </a:xfrm>
        </p:spPr>
        <p:txBody>
          <a:bodyPr lIns="0" tIns="0" rIns="0" bIns="0" anchor="b" anchorCtr="0"/>
          <a:lstStyle>
            <a:lvl1pPr>
              <a:defRPr lang="nl-NL" sz="4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8" name="Tijdelijke aanduiding voor tekst 2">
            <a:extLst>
              <a:ext uri="{FF2B5EF4-FFF2-40B4-BE49-F238E27FC236}">
                <a16:creationId xmlns:a16="http://schemas.microsoft.com/office/drawing/2014/main" id="{1B1A4996-6E2F-44B6-8135-B4F9321E86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4485" y="2981507"/>
            <a:ext cx="4870620" cy="1040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een subtitel toe te voegen</a:t>
            </a:r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CA23A022-591B-4EBF-8E3D-19B676CEADF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74484" y="4344663"/>
            <a:ext cx="4870619" cy="485918"/>
          </a:xfr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00 datum 2021 | Naam Presentator</a:t>
            </a:r>
          </a:p>
          <a:p>
            <a:pPr lvl="0"/>
            <a:endParaRPr lang="nl-NL" dirty="0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CE09C1BB-14CA-4E2C-8AFA-4A961D6F87B7}"/>
              </a:ext>
            </a:extLst>
          </p:cNvPr>
          <p:cNvGrpSpPr/>
          <p:nvPr userDrawn="1"/>
        </p:nvGrpSpPr>
        <p:grpSpPr>
          <a:xfrm>
            <a:off x="3459767" y="5824521"/>
            <a:ext cx="870933" cy="576805"/>
            <a:chOff x="2855890" y="5357560"/>
            <a:chExt cx="1346511" cy="891772"/>
          </a:xfrm>
          <a:solidFill>
            <a:schemeClr val="bg1"/>
          </a:solidFill>
        </p:grpSpPr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48DFCBB4-DB8B-4534-AA2F-2D5D25DAF1BB}"/>
                </a:ext>
              </a:extLst>
            </p:cNvPr>
            <p:cNvGrpSpPr/>
            <p:nvPr/>
          </p:nvGrpSpPr>
          <p:grpSpPr>
            <a:xfrm>
              <a:off x="2855890" y="5576246"/>
              <a:ext cx="1346511" cy="451925"/>
              <a:chOff x="2855890" y="5576246"/>
              <a:chExt cx="1346511" cy="451925"/>
            </a:xfrm>
            <a:grpFill/>
          </p:grpSpPr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2C421BF2-36DF-4A40-B897-5FE78CE07C4F}"/>
                  </a:ext>
                </a:extLst>
              </p:cNvPr>
              <p:cNvSpPr/>
              <p:nvPr/>
            </p:nvSpPr>
            <p:spPr>
              <a:xfrm>
                <a:off x="3847666" y="5576246"/>
                <a:ext cx="354735" cy="451419"/>
              </a:xfrm>
              <a:custGeom>
                <a:avLst/>
                <a:gdLst>
                  <a:gd name="connsiteX0" fmla="*/ 0 w 354735"/>
                  <a:gd name="connsiteY0" fmla="*/ 0 h 451419"/>
                  <a:gd name="connsiteX1" fmla="*/ 168272 w 354735"/>
                  <a:gd name="connsiteY1" fmla="*/ 0 h 451419"/>
                  <a:gd name="connsiteX2" fmla="*/ 287191 w 354735"/>
                  <a:gd name="connsiteY2" fmla="*/ 23919 h 451419"/>
                  <a:gd name="connsiteX3" fmla="*/ 333512 w 354735"/>
                  <a:gd name="connsiteY3" fmla="*/ 114876 h 451419"/>
                  <a:gd name="connsiteX4" fmla="*/ 312793 w 354735"/>
                  <a:gd name="connsiteY4" fmla="*/ 177368 h 451419"/>
                  <a:gd name="connsiteX5" fmla="*/ 255861 w 354735"/>
                  <a:gd name="connsiteY5" fmla="*/ 214424 h 451419"/>
                  <a:gd name="connsiteX6" fmla="*/ 327616 w 354735"/>
                  <a:gd name="connsiteY6" fmla="*/ 251313 h 451419"/>
                  <a:gd name="connsiteX7" fmla="*/ 354735 w 354735"/>
                  <a:gd name="connsiteY7" fmla="*/ 325932 h 451419"/>
                  <a:gd name="connsiteX8" fmla="*/ 304877 w 354735"/>
                  <a:gd name="connsiteY8" fmla="*/ 421269 h 451419"/>
                  <a:gd name="connsiteX9" fmla="*/ 185116 w 354735"/>
                  <a:gd name="connsiteY9" fmla="*/ 451420 h 451419"/>
                  <a:gd name="connsiteX10" fmla="*/ 0 w 354735"/>
                  <a:gd name="connsiteY10" fmla="*/ 451420 h 451419"/>
                  <a:gd name="connsiteX11" fmla="*/ 0 w 354735"/>
                  <a:gd name="connsiteY11" fmla="*/ 0 h 451419"/>
                  <a:gd name="connsiteX12" fmla="*/ 99548 w 354735"/>
                  <a:gd name="connsiteY12" fmla="*/ 180568 h 451419"/>
                  <a:gd name="connsiteX13" fmla="*/ 171641 w 354735"/>
                  <a:gd name="connsiteY13" fmla="*/ 180568 h 451419"/>
                  <a:gd name="connsiteX14" fmla="*/ 215940 w 354735"/>
                  <a:gd name="connsiteY14" fmla="*/ 168777 h 451419"/>
                  <a:gd name="connsiteX15" fmla="*/ 233963 w 354735"/>
                  <a:gd name="connsiteY15" fmla="*/ 131383 h 451419"/>
                  <a:gd name="connsiteX16" fmla="*/ 214424 w 354735"/>
                  <a:gd name="connsiteY16" fmla="*/ 95169 h 451419"/>
                  <a:gd name="connsiteX17" fmla="*/ 166924 w 354735"/>
                  <a:gd name="connsiteY17" fmla="*/ 84389 h 451419"/>
                  <a:gd name="connsiteX18" fmla="*/ 99380 w 354735"/>
                  <a:gd name="connsiteY18" fmla="*/ 84389 h 451419"/>
                  <a:gd name="connsiteX19" fmla="*/ 99380 w 354735"/>
                  <a:gd name="connsiteY19" fmla="*/ 180568 h 451419"/>
                  <a:gd name="connsiteX20" fmla="*/ 99548 w 354735"/>
                  <a:gd name="connsiteY20" fmla="*/ 367368 h 451419"/>
                  <a:gd name="connsiteX21" fmla="*/ 188821 w 354735"/>
                  <a:gd name="connsiteY21" fmla="*/ 367368 h 451419"/>
                  <a:gd name="connsiteX22" fmla="*/ 235311 w 354735"/>
                  <a:gd name="connsiteY22" fmla="*/ 354567 h 451419"/>
                  <a:gd name="connsiteX23" fmla="*/ 255018 w 354735"/>
                  <a:gd name="connsiteY23" fmla="*/ 314478 h 451419"/>
                  <a:gd name="connsiteX24" fmla="*/ 230763 w 354735"/>
                  <a:gd name="connsiteY24" fmla="*/ 275568 h 451419"/>
                  <a:gd name="connsiteX25" fmla="*/ 174673 w 354735"/>
                  <a:gd name="connsiteY25" fmla="*/ 264788 h 451419"/>
                  <a:gd name="connsiteX26" fmla="*/ 99380 w 354735"/>
                  <a:gd name="connsiteY26" fmla="*/ 264788 h 451419"/>
                  <a:gd name="connsiteX27" fmla="*/ 99380 w 354735"/>
                  <a:gd name="connsiteY27" fmla="*/ 367368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735" h="451419">
                    <a:moveTo>
                      <a:pt x="0" y="0"/>
                    </a:moveTo>
                    <a:lnTo>
                      <a:pt x="168272" y="0"/>
                    </a:lnTo>
                    <a:cubicBezTo>
                      <a:pt x="216614" y="0"/>
                      <a:pt x="256366" y="8085"/>
                      <a:pt x="287191" y="23919"/>
                    </a:cubicBezTo>
                    <a:cubicBezTo>
                      <a:pt x="318015" y="39752"/>
                      <a:pt x="333512" y="70240"/>
                      <a:pt x="333512" y="114876"/>
                    </a:cubicBezTo>
                    <a:cubicBezTo>
                      <a:pt x="333512" y="139468"/>
                      <a:pt x="326606" y="160355"/>
                      <a:pt x="312793" y="177368"/>
                    </a:cubicBezTo>
                    <a:cubicBezTo>
                      <a:pt x="299150" y="194380"/>
                      <a:pt x="279948" y="206676"/>
                      <a:pt x="255861" y="214424"/>
                    </a:cubicBezTo>
                    <a:cubicBezTo>
                      <a:pt x="285506" y="218635"/>
                      <a:pt x="309425" y="231100"/>
                      <a:pt x="327616" y="251313"/>
                    </a:cubicBezTo>
                    <a:cubicBezTo>
                      <a:pt x="345639" y="271694"/>
                      <a:pt x="354735" y="296623"/>
                      <a:pt x="354735" y="325932"/>
                    </a:cubicBezTo>
                    <a:cubicBezTo>
                      <a:pt x="354735" y="369221"/>
                      <a:pt x="338060" y="401056"/>
                      <a:pt x="304877" y="421269"/>
                    </a:cubicBezTo>
                    <a:cubicBezTo>
                      <a:pt x="271694" y="441482"/>
                      <a:pt x="231774" y="451420"/>
                      <a:pt x="185116" y="451420"/>
                    </a:cubicBezTo>
                    <a:lnTo>
                      <a:pt x="0" y="451420"/>
                    </a:lnTo>
                    <a:lnTo>
                      <a:pt x="0" y="0"/>
                    </a:lnTo>
                    <a:close/>
                    <a:moveTo>
                      <a:pt x="99548" y="180568"/>
                    </a:moveTo>
                    <a:lnTo>
                      <a:pt x="171641" y="180568"/>
                    </a:lnTo>
                    <a:cubicBezTo>
                      <a:pt x="189158" y="180568"/>
                      <a:pt x="203813" y="176694"/>
                      <a:pt x="215940" y="168777"/>
                    </a:cubicBezTo>
                    <a:cubicBezTo>
                      <a:pt x="227900" y="160860"/>
                      <a:pt x="233963" y="148564"/>
                      <a:pt x="233963" y="131383"/>
                    </a:cubicBezTo>
                    <a:cubicBezTo>
                      <a:pt x="233963" y="114371"/>
                      <a:pt x="227563" y="102243"/>
                      <a:pt x="214424" y="95169"/>
                    </a:cubicBezTo>
                    <a:cubicBezTo>
                      <a:pt x="201454" y="87926"/>
                      <a:pt x="185621" y="84389"/>
                      <a:pt x="166924" y="84389"/>
                    </a:cubicBezTo>
                    <a:lnTo>
                      <a:pt x="99380" y="84389"/>
                    </a:lnTo>
                    <a:lnTo>
                      <a:pt x="99380" y="180568"/>
                    </a:lnTo>
                    <a:close/>
                    <a:moveTo>
                      <a:pt x="99548" y="367368"/>
                    </a:moveTo>
                    <a:lnTo>
                      <a:pt x="188821" y="367368"/>
                    </a:lnTo>
                    <a:cubicBezTo>
                      <a:pt x="206676" y="367368"/>
                      <a:pt x="222173" y="363157"/>
                      <a:pt x="235311" y="354567"/>
                    </a:cubicBezTo>
                    <a:cubicBezTo>
                      <a:pt x="248449" y="346145"/>
                      <a:pt x="255018" y="332669"/>
                      <a:pt x="255018" y="314478"/>
                    </a:cubicBezTo>
                    <a:cubicBezTo>
                      <a:pt x="255018" y="295781"/>
                      <a:pt x="246933" y="282811"/>
                      <a:pt x="230763" y="275568"/>
                    </a:cubicBezTo>
                    <a:cubicBezTo>
                      <a:pt x="214593" y="268325"/>
                      <a:pt x="195896" y="264788"/>
                      <a:pt x="174673" y="264788"/>
                    </a:cubicBezTo>
                    <a:lnTo>
                      <a:pt x="99380" y="264788"/>
                    </a:lnTo>
                    <a:lnTo>
                      <a:pt x="99380" y="36736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A490B14-095B-4B88-99F6-BDEE796E7399}"/>
                  </a:ext>
                </a:extLst>
              </p:cNvPr>
              <p:cNvSpPr/>
              <p:nvPr/>
            </p:nvSpPr>
            <p:spPr>
              <a:xfrm>
                <a:off x="2855890" y="5576246"/>
                <a:ext cx="510037" cy="451419"/>
              </a:xfrm>
              <a:custGeom>
                <a:avLst/>
                <a:gdLst>
                  <a:gd name="connsiteX0" fmla="*/ 360294 w 510037"/>
                  <a:gd name="connsiteY0" fmla="*/ 0 h 451419"/>
                  <a:gd name="connsiteX1" fmla="*/ 254513 w 510037"/>
                  <a:gd name="connsiteY1" fmla="*/ 294602 h 451419"/>
                  <a:gd name="connsiteX2" fmla="*/ 150417 w 510037"/>
                  <a:gd name="connsiteY2" fmla="*/ 0 h 451419"/>
                  <a:gd name="connsiteX3" fmla="*/ 0 w 510037"/>
                  <a:gd name="connsiteY3" fmla="*/ 0 h 451419"/>
                  <a:gd name="connsiteX4" fmla="*/ 0 w 510037"/>
                  <a:gd name="connsiteY4" fmla="*/ 451420 h 451419"/>
                  <a:gd name="connsiteX5" fmla="*/ 99548 w 510037"/>
                  <a:gd name="connsiteY5" fmla="*/ 451420 h 451419"/>
                  <a:gd name="connsiteX6" fmla="*/ 100727 w 510037"/>
                  <a:gd name="connsiteY6" fmla="*/ 105275 h 451419"/>
                  <a:gd name="connsiteX7" fmla="*/ 214930 w 510037"/>
                  <a:gd name="connsiteY7" fmla="*/ 451420 h 451419"/>
                  <a:gd name="connsiteX8" fmla="*/ 290728 w 510037"/>
                  <a:gd name="connsiteY8" fmla="*/ 451420 h 451419"/>
                  <a:gd name="connsiteX9" fmla="*/ 410657 w 510037"/>
                  <a:gd name="connsiteY9" fmla="*/ 105275 h 451419"/>
                  <a:gd name="connsiteX10" fmla="*/ 410657 w 510037"/>
                  <a:gd name="connsiteY10" fmla="*/ 451420 h 451419"/>
                  <a:gd name="connsiteX11" fmla="*/ 510037 w 510037"/>
                  <a:gd name="connsiteY11" fmla="*/ 451420 h 451419"/>
                  <a:gd name="connsiteX12" fmla="*/ 510037 w 510037"/>
                  <a:gd name="connsiteY12" fmla="*/ 58112 h 451419"/>
                  <a:gd name="connsiteX13" fmla="*/ 461358 w 510037"/>
                  <a:gd name="connsiteY13" fmla="*/ 0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037" h="451419">
                    <a:moveTo>
                      <a:pt x="360294" y="0"/>
                    </a:moveTo>
                    <a:lnTo>
                      <a:pt x="254513" y="294602"/>
                    </a:lnTo>
                    <a:lnTo>
                      <a:pt x="150417" y="0"/>
                    </a:lnTo>
                    <a:lnTo>
                      <a:pt x="0" y="0"/>
                    </a:lnTo>
                    <a:lnTo>
                      <a:pt x="0" y="451420"/>
                    </a:lnTo>
                    <a:lnTo>
                      <a:pt x="99548" y="451420"/>
                    </a:lnTo>
                    <a:lnTo>
                      <a:pt x="100727" y="105275"/>
                    </a:lnTo>
                    <a:lnTo>
                      <a:pt x="214930" y="451420"/>
                    </a:lnTo>
                    <a:lnTo>
                      <a:pt x="290728" y="451420"/>
                    </a:lnTo>
                    <a:lnTo>
                      <a:pt x="410657" y="105275"/>
                    </a:lnTo>
                    <a:lnTo>
                      <a:pt x="410657" y="451420"/>
                    </a:lnTo>
                    <a:lnTo>
                      <a:pt x="510037" y="451420"/>
                    </a:lnTo>
                    <a:lnTo>
                      <a:pt x="510037" y="58112"/>
                    </a:lnTo>
                    <a:lnTo>
                      <a:pt x="461358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45379975-2418-4A4A-A6FC-B50C52808A50}"/>
                  </a:ext>
                </a:extLst>
              </p:cNvPr>
              <p:cNvSpPr/>
              <p:nvPr/>
            </p:nvSpPr>
            <p:spPr>
              <a:xfrm>
                <a:off x="3446104" y="5576414"/>
                <a:ext cx="379327" cy="451756"/>
              </a:xfrm>
              <a:custGeom>
                <a:avLst/>
                <a:gdLst>
                  <a:gd name="connsiteX0" fmla="*/ 379159 w 379327"/>
                  <a:gd name="connsiteY0" fmla="*/ 337 h 451756"/>
                  <a:gd name="connsiteX1" fmla="*/ 251481 w 379327"/>
                  <a:gd name="connsiteY1" fmla="*/ 337 h 451756"/>
                  <a:gd name="connsiteX2" fmla="*/ 99380 w 379327"/>
                  <a:gd name="connsiteY2" fmla="*/ 162208 h 451756"/>
                  <a:gd name="connsiteX3" fmla="*/ 99380 w 379327"/>
                  <a:gd name="connsiteY3" fmla="*/ 0 h 451756"/>
                  <a:gd name="connsiteX4" fmla="*/ 0 w 379327"/>
                  <a:gd name="connsiteY4" fmla="*/ 58449 h 451756"/>
                  <a:gd name="connsiteX5" fmla="*/ 0 w 379327"/>
                  <a:gd name="connsiteY5" fmla="*/ 451757 h 451756"/>
                  <a:gd name="connsiteX6" fmla="*/ 99380 w 379327"/>
                  <a:gd name="connsiteY6" fmla="*/ 451757 h 451756"/>
                  <a:gd name="connsiteX7" fmla="*/ 99380 w 379327"/>
                  <a:gd name="connsiteY7" fmla="*/ 268325 h 451756"/>
                  <a:gd name="connsiteX8" fmla="*/ 112687 w 379327"/>
                  <a:gd name="connsiteY8" fmla="*/ 284159 h 451756"/>
                  <a:gd name="connsiteX9" fmla="*/ 251650 w 379327"/>
                  <a:gd name="connsiteY9" fmla="*/ 451757 h 451756"/>
                  <a:gd name="connsiteX10" fmla="*/ 379327 w 379327"/>
                  <a:gd name="connsiteY10" fmla="*/ 451757 h 451756"/>
                  <a:gd name="connsiteX11" fmla="*/ 178378 w 379327"/>
                  <a:gd name="connsiteY11" fmla="*/ 210045 h 451756"/>
                  <a:gd name="connsiteX12" fmla="*/ 379159 w 379327"/>
                  <a:gd name="connsiteY12" fmla="*/ 337 h 45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327" h="451756">
                    <a:moveTo>
                      <a:pt x="379159" y="337"/>
                    </a:moveTo>
                    <a:lnTo>
                      <a:pt x="251481" y="337"/>
                    </a:lnTo>
                    <a:lnTo>
                      <a:pt x="99380" y="162208"/>
                    </a:lnTo>
                    <a:lnTo>
                      <a:pt x="99380" y="0"/>
                    </a:lnTo>
                    <a:cubicBezTo>
                      <a:pt x="58617" y="17518"/>
                      <a:pt x="24761" y="39583"/>
                      <a:pt x="0" y="58449"/>
                    </a:cubicBezTo>
                    <a:lnTo>
                      <a:pt x="0" y="451757"/>
                    </a:lnTo>
                    <a:lnTo>
                      <a:pt x="99380" y="451757"/>
                    </a:lnTo>
                    <a:lnTo>
                      <a:pt x="99380" y="268325"/>
                    </a:lnTo>
                    <a:lnTo>
                      <a:pt x="112687" y="284159"/>
                    </a:lnTo>
                    <a:lnTo>
                      <a:pt x="251650" y="451757"/>
                    </a:lnTo>
                    <a:lnTo>
                      <a:pt x="379327" y="451757"/>
                    </a:lnTo>
                    <a:lnTo>
                      <a:pt x="178378" y="210045"/>
                    </a:lnTo>
                    <a:lnTo>
                      <a:pt x="379159" y="337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E6A96BB7-394A-4DD6-B6D1-7A5D411607DE}"/>
                </a:ext>
              </a:extLst>
            </p:cNvPr>
            <p:cNvGrpSpPr/>
            <p:nvPr/>
          </p:nvGrpSpPr>
          <p:grpSpPr>
            <a:xfrm>
              <a:off x="3215173" y="5357560"/>
              <a:ext cx="610090" cy="317223"/>
              <a:chOff x="3215173" y="5357560"/>
              <a:chExt cx="610090" cy="317223"/>
            </a:xfrm>
            <a:grpFill/>
          </p:grpSpPr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176408B5-8A66-4117-853D-E13A4FDF3E7D}"/>
                  </a:ext>
                </a:extLst>
              </p:cNvPr>
              <p:cNvSpPr/>
              <p:nvPr/>
            </p:nvSpPr>
            <p:spPr>
              <a:xfrm>
                <a:off x="3317247" y="5473166"/>
                <a:ext cx="508015" cy="201616"/>
              </a:xfrm>
              <a:custGeom>
                <a:avLst/>
                <a:gdLst>
                  <a:gd name="connsiteX0" fmla="*/ 508016 w 508015"/>
                  <a:gd name="connsiteY0" fmla="*/ 103585 h 201616"/>
                  <a:gd name="connsiteX1" fmla="*/ 0 w 508015"/>
                  <a:gd name="connsiteY1" fmla="*/ 102911 h 201616"/>
                  <a:gd name="connsiteX2" fmla="*/ 48679 w 508015"/>
                  <a:gd name="connsiteY2" fmla="*/ 161023 h 201616"/>
                  <a:gd name="connsiteX3" fmla="*/ 82704 w 508015"/>
                  <a:gd name="connsiteY3" fmla="*/ 201617 h 201616"/>
                  <a:gd name="connsiteX4" fmla="*/ 128688 w 508015"/>
                  <a:gd name="connsiteY4" fmla="*/ 161528 h 201616"/>
                  <a:gd name="connsiteX5" fmla="*/ 228068 w 508015"/>
                  <a:gd name="connsiteY5" fmla="*/ 103079 h 201616"/>
                  <a:gd name="connsiteX6" fmla="*/ 508016 w 508015"/>
                  <a:gd name="connsiteY6" fmla="*/ 103585 h 2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15" h="201616">
                    <a:moveTo>
                      <a:pt x="508016" y="103585"/>
                    </a:moveTo>
                    <a:cubicBezTo>
                      <a:pt x="508016" y="103585"/>
                      <a:pt x="289886" y="-129031"/>
                      <a:pt x="0" y="102911"/>
                    </a:cubicBezTo>
                    <a:lnTo>
                      <a:pt x="48679" y="161023"/>
                    </a:lnTo>
                    <a:lnTo>
                      <a:pt x="82704" y="201617"/>
                    </a:lnTo>
                    <a:cubicBezTo>
                      <a:pt x="82704" y="201617"/>
                      <a:pt x="99380" y="183931"/>
                      <a:pt x="128688" y="161528"/>
                    </a:cubicBezTo>
                    <a:cubicBezTo>
                      <a:pt x="153449" y="142663"/>
                      <a:pt x="187306" y="120597"/>
                      <a:pt x="228068" y="103079"/>
                    </a:cubicBezTo>
                    <a:cubicBezTo>
                      <a:pt x="303192" y="71076"/>
                      <a:pt x="401393" y="54569"/>
                      <a:pt x="508016" y="103585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13C1A455-8C1B-4D4F-B8B3-50DE188656B2}"/>
                  </a:ext>
                </a:extLst>
              </p:cNvPr>
              <p:cNvSpPr/>
              <p:nvPr/>
            </p:nvSpPr>
            <p:spPr>
              <a:xfrm>
                <a:off x="3215173" y="5357560"/>
                <a:ext cx="474159" cy="160068"/>
              </a:xfrm>
              <a:custGeom>
                <a:avLst/>
                <a:gdLst>
                  <a:gd name="connsiteX0" fmla="*/ 51037 w 474159"/>
                  <a:gd name="connsiteY0" fmla="*/ 160069 h 160068"/>
                  <a:gd name="connsiteX1" fmla="*/ 474159 w 474159"/>
                  <a:gd name="connsiteY1" fmla="*/ 133792 h 160068"/>
                  <a:gd name="connsiteX2" fmla="*/ 0 w 474159"/>
                  <a:gd name="connsiteY2" fmla="*/ 99599 h 160068"/>
                  <a:gd name="connsiteX3" fmla="*/ 51037 w 474159"/>
                  <a:gd name="connsiteY3" fmla="*/ 160069 h 16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159" h="160068">
                    <a:moveTo>
                      <a:pt x="51037" y="160069"/>
                    </a:moveTo>
                    <a:cubicBezTo>
                      <a:pt x="51037" y="160069"/>
                      <a:pt x="301340" y="-52503"/>
                      <a:pt x="474159" y="133792"/>
                    </a:cubicBezTo>
                    <a:cubicBezTo>
                      <a:pt x="474159" y="133792"/>
                      <a:pt x="325595" y="-142955"/>
                      <a:pt x="0" y="99599"/>
                    </a:cubicBezTo>
                    <a:lnTo>
                      <a:pt x="51037" y="160069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9" name="Graphic 4">
              <a:extLst>
                <a:ext uri="{FF2B5EF4-FFF2-40B4-BE49-F238E27FC236}">
                  <a16:creationId xmlns:a16="http://schemas.microsoft.com/office/drawing/2014/main" id="{1F294866-EDF0-47FC-A6AA-54048AA1A999}"/>
                </a:ext>
              </a:extLst>
            </p:cNvPr>
            <p:cNvGrpSpPr/>
            <p:nvPr/>
          </p:nvGrpSpPr>
          <p:grpSpPr>
            <a:xfrm>
              <a:off x="2855890" y="6103295"/>
              <a:ext cx="839843" cy="146037"/>
              <a:chOff x="2855890" y="6103295"/>
              <a:chExt cx="839843" cy="146037"/>
            </a:xfrm>
            <a:grpFill/>
          </p:grpSpPr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39D195CF-EA12-4307-A605-2247E46C57E6}"/>
                  </a:ext>
                </a:extLst>
              </p:cNvPr>
              <p:cNvSpPr/>
              <p:nvPr/>
            </p:nvSpPr>
            <p:spPr>
              <a:xfrm>
                <a:off x="2855890" y="6112391"/>
                <a:ext cx="121276" cy="134583"/>
              </a:xfrm>
              <a:custGeom>
                <a:avLst/>
                <a:gdLst>
                  <a:gd name="connsiteX0" fmla="*/ 0 w 121276"/>
                  <a:gd name="connsiteY0" fmla="*/ 0 h 134583"/>
                  <a:gd name="connsiteX1" fmla="*/ 31667 w 121276"/>
                  <a:gd name="connsiteY1" fmla="*/ 0 h 134583"/>
                  <a:gd name="connsiteX2" fmla="*/ 96853 w 121276"/>
                  <a:gd name="connsiteY2" fmla="*/ 100390 h 134583"/>
                  <a:gd name="connsiteX3" fmla="*/ 97190 w 121276"/>
                  <a:gd name="connsiteY3" fmla="*/ 100390 h 134583"/>
                  <a:gd name="connsiteX4" fmla="*/ 97190 w 121276"/>
                  <a:gd name="connsiteY4" fmla="*/ 100053 h 134583"/>
                  <a:gd name="connsiteX5" fmla="*/ 97190 w 121276"/>
                  <a:gd name="connsiteY5" fmla="*/ 0 h 134583"/>
                  <a:gd name="connsiteX6" fmla="*/ 121277 w 121276"/>
                  <a:gd name="connsiteY6" fmla="*/ 0 h 134583"/>
                  <a:gd name="connsiteX7" fmla="*/ 121277 w 121276"/>
                  <a:gd name="connsiteY7" fmla="*/ 134584 h 134583"/>
                  <a:gd name="connsiteX8" fmla="*/ 90958 w 121276"/>
                  <a:gd name="connsiteY8" fmla="*/ 134584 h 134583"/>
                  <a:gd name="connsiteX9" fmla="*/ 24424 w 121276"/>
                  <a:gd name="connsiteY9" fmla="*/ 31330 h 134583"/>
                  <a:gd name="connsiteX10" fmla="*/ 23919 w 121276"/>
                  <a:gd name="connsiteY10" fmla="*/ 134584 h 134583"/>
                  <a:gd name="connsiteX11" fmla="*/ 0 w 121276"/>
                  <a:gd name="connsiteY11" fmla="*/ 134584 h 134583"/>
                  <a:gd name="connsiteX12" fmla="*/ 0 w 121276"/>
                  <a:gd name="connsiteY12" fmla="*/ 0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76" h="134583">
                    <a:moveTo>
                      <a:pt x="0" y="0"/>
                    </a:moveTo>
                    <a:lnTo>
                      <a:pt x="31667" y="0"/>
                    </a:lnTo>
                    <a:lnTo>
                      <a:pt x="96853" y="100390"/>
                    </a:lnTo>
                    <a:lnTo>
                      <a:pt x="97190" y="100390"/>
                    </a:lnTo>
                    <a:lnTo>
                      <a:pt x="97190" y="100053"/>
                    </a:lnTo>
                    <a:lnTo>
                      <a:pt x="97190" y="0"/>
                    </a:lnTo>
                    <a:lnTo>
                      <a:pt x="121277" y="0"/>
                    </a:lnTo>
                    <a:lnTo>
                      <a:pt x="121277" y="134584"/>
                    </a:lnTo>
                    <a:lnTo>
                      <a:pt x="90958" y="134584"/>
                    </a:lnTo>
                    <a:lnTo>
                      <a:pt x="24424" y="31330"/>
                    </a:lnTo>
                    <a:lnTo>
                      <a:pt x="23919" y="134584"/>
                    </a:lnTo>
                    <a:lnTo>
                      <a:pt x="0" y="1345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A164D07B-3CC4-4B89-8532-BFB1AE9B8805}"/>
                  </a:ext>
                </a:extLst>
              </p:cNvPr>
              <p:cNvSpPr/>
              <p:nvPr/>
            </p:nvSpPr>
            <p:spPr>
              <a:xfrm>
                <a:off x="2991147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319 w 92473"/>
                  <a:gd name="connsiteY19" fmla="*/ 22908 h 95842"/>
                  <a:gd name="connsiteX20" fmla="*/ 22739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314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541" y="95842"/>
                      <a:pt x="23750" y="91463"/>
                      <a:pt x="14317" y="82536"/>
                    </a:cubicBezTo>
                    <a:cubicBezTo>
                      <a:pt x="4716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541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319" y="22908"/>
                    </a:cubicBezTo>
                    <a:cubicBezTo>
                      <a:pt x="26277" y="26782"/>
                      <a:pt x="23750" y="32004"/>
                      <a:pt x="22739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917563B8-5A4B-4346-87AC-EC5046011A28}"/>
                  </a:ext>
                </a:extLst>
              </p:cNvPr>
              <p:cNvSpPr/>
              <p:nvPr/>
            </p:nvSpPr>
            <p:spPr>
              <a:xfrm>
                <a:off x="3090695" y="6103464"/>
                <a:ext cx="98200" cy="145869"/>
              </a:xfrm>
              <a:custGeom>
                <a:avLst/>
                <a:gdLst>
                  <a:gd name="connsiteX0" fmla="*/ 76809 w 98200"/>
                  <a:gd name="connsiteY0" fmla="*/ 129867 h 145869"/>
                  <a:gd name="connsiteX1" fmla="*/ 63502 w 98200"/>
                  <a:gd name="connsiteY1" fmla="*/ 141827 h 145869"/>
                  <a:gd name="connsiteX2" fmla="*/ 44974 w 98200"/>
                  <a:gd name="connsiteY2" fmla="*/ 145869 h 145869"/>
                  <a:gd name="connsiteX3" fmla="*/ 12128 w 98200"/>
                  <a:gd name="connsiteY3" fmla="*/ 132394 h 145869"/>
                  <a:gd name="connsiteX4" fmla="*/ 0 w 98200"/>
                  <a:gd name="connsiteY4" fmla="*/ 98032 h 145869"/>
                  <a:gd name="connsiteX5" fmla="*/ 12296 w 98200"/>
                  <a:gd name="connsiteY5" fmla="*/ 63839 h 145869"/>
                  <a:gd name="connsiteX6" fmla="*/ 43963 w 98200"/>
                  <a:gd name="connsiteY6" fmla="*/ 50195 h 145869"/>
                  <a:gd name="connsiteX7" fmla="*/ 62828 w 98200"/>
                  <a:gd name="connsiteY7" fmla="*/ 54238 h 145869"/>
                  <a:gd name="connsiteX8" fmla="*/ 74956 w 98200"/>
                  <a:gd name="connsiteY8" fmla="*/ 64007 h 145869"/>
                  <a:gd name="connsiteX9" fmla="*/ 75461 w 98200"/>
                  <a:gd name="connsiteY9" fmla="*/ 0 h 145869"/>
                  <a:gd name="connsiteX10" fmla="*/ 98201 w 98200"/>
                  <a:gd name="connsiteY10" fmla="*/ 0 h 145869"/>
                  <a:gd name="connsiteX11" fmla="*/ 98201 w 98200"/>
                  <a:gd name="connsiteY11" fmla="*/ 143680 h 145869"/>
                  <a:gd name="connsiteX12" fmla="*/ 76809 w 98200"/>
                  <a:gd name="connsiteY12" fmla="*/ 143680 h 145869"/>
                  <a:gd name="connsiteX13" fmla="*/ 76809 w 98200"/>
                  <a:gd name="connsiteY13" fmla="*/ 129867 h 145869"/>
                  <a:gd name="connsiteX14" fmla="*/ 49858 w 98200"/>
                  <a:gd name="connsiteY14" fmla="*/ 125320 h 145869"/>
                  <a:gd name="connsiteX15" fmla="*/ 69397 w 98200"/>
                  <a:gd name="connsiteY15" fmla="*/ 117066 h 145869"/>
                  <a:gd name="connsiteX16" fmla="*/ 76809 w 98200"/>
                  <a:gd name="connsiteY16" fmla="*/ 97864 h 145869"/>
                  <a:gd name="connsiteX17" fmla="*/ 69397 w 98200"/>
                  <a:gd name="connsiteY17" fmla="*/ 78493 h 145869"/>
                  <a:gd name="connsiteX18" fmla="*/ 49858 w 98200"/>
                  <a:gd name="connsiteY18" fmla="*/ 70408 h 145869"/>
                  <a:gd name="connsiteX19" fmla="*/ 30319 w 98200"/>
                  <a:gd name="connsiteY19" fmla="*/ 78662 h 145869"/>
                  <a:gd name="connsiteX20" fmla="*/ 22908 w 98200"/>
                  <a:gd name="connsiteY20" fmla="*/ 97864 h 145869"/>
                  <a:gd name="connsiteX21" fmla="*/ 30319 w 98200"/>
                  <a:gd name="connsiteY21" fmla="*/ 117234 h 145869"/>
                  <a:gd name="connsiteX22" fmla="*/ 49858 w 98200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200" h="145869">
                    <a:moveTo>
                      <a:pt x="76809" y="129867"/>
                    </a:moveTo>
                    <a:cubicBezTo>
                      <a:pt x="73440" y="135258"/>
                      <a:pt x="69061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043" y="72935"/>
                      <a:pt x="12296" y="63839"/>
                    </a:cubicBezTo>
                    <a:cubicBezTo>
                      <a:pt x="20550" y="54743"/>
                      <a:pt x="31161" y="50195"/>
                      <a:pt x="43963" y="50195"/>
                    </a:cubicBezTo>
                    <a:cubicBezTo>
                      <a:pt x="51543" y="50195"/>
                      <a:pt x="57943" y="51543"/>
                      <a:pt x="62828" y="54238"/>
                    </a:cubicBezTo>
                    <a:cubicBezTo>
                      <a:pt x="67881" y="56933"/>
                      <a:pt x="71924" y="60302"/>
                      <a:pt x="74956" y="64007"/>
                    </a:cubicBezTo>
                    <a:lnTo>
                      <a:pt x="75461" y="0"/>
                    </a:lnTo>
                    <a:lnTo>
                      <a:pt x="98201" y="0"/>
                    </a:lnTo>
                    <a:lnTo>
                      <a:pt x="98201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282" y="111676"/>
                      <a:pt x="76809" y="105275"/>
                      <a:pt x="76809" y="97864"/>
                    </a:cubicBezTo>
                    <a:cubicBezTo>
                      <a:pt x="76809" y="90452"/>
                      <a:pt x="74282" y="83883"/>
                      <a:pt x="69397" y="78493"/>
                    </a:cubicBezTo>
                    <a:cubicBezTo>
                      <a:pt x="64513" y="73103"/>
                      <a:pt x="57943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4" y="84052"/>
                      <a:pt x="22908" y="90452"/>
                      <a:pt x="22908" y="97864"/>
                    </a:cubicBezTo>
                    <a:cubicBezTo>
                      <a:pt x="22908" y="105275"/>
                      <a:pt x="25434" y="111844"/>
                      <a:pt x="30319" y="117234"/>
                    </a:cubicBezTo>
                    <a:cubicBezTo>
                      <a:pt x="35036" y="122625"/>
                      <a:pt x="41605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111B6DE9-E3D4-468D-93DB-CB91D550B2A9}"/>
                  </a:ext>
                </a:extLst>
              </p:cNvPr>
              <p:cNvSpPr/>
              <p:nvPr/>
            </p:nvSpPr>
            <p:spPr>
              <a:xfrm>
                <a:off x="3201024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488 w 92473"/>
                  <a:gd name="connsiteY19" fmla="*/ 22908 h 95842"/>
                  <a:gd name="connsiteX20" fmla="*/ 22908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146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709" y="95842"/>
                      <a:pt x="23750" y="91463"/>
                      <a:pt x="14317" y="82536"/>
                    </a:cubicBezTo>
                    <a:cubicBezTo>
                      <a:pt x="4885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709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488" y="22908"/>
                    </a:cubicBezTo>
                    <a:cubicBezTo>
                      <a:pt x="26445" y="26782"/>
                      <a:pt x="23919" y="32004"/>
                      <a:pt x="22908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8BED9958-4BDC-470F-A5A5-67BC65FD7495}"/>
                  </a:ext>
                </a:extLst>
              </p:cNvPr>
              <p:cNvSpPr/>
              <p:nvPr/>
            </p:nvSpPr>
            <p:spPr>
              <a:xfrm>
                <a:off x="3305120" y="6153659"/>
                <a:ext cx="58617" cy="93484"/>
              </a:xfrm>
              <a:custGeom>
                <a:avLst/>
                <a:gdLst>
                  <a:gd name="connsiteX0" fmla="*/ 0 w 58617"/>
                  <a:gd name="connsiteY0" fmla="*/ 2190 h 93484"/>
                  <a:gd name="connsiteX1" fmla="*/ 22908 w 58617"/>
                  <a:gd name="connsiteY1" fmla="*/ 2190 h 93484"/>
                  <a:gd name="connsiteX2" fmla="*/ 22908 w 58617"/>
                  <a:gd name="connsiteY2" fmla="*/ 16676 h 93484"/>
                  <a:gd name="connsiteX3" fmla="*/ 50364 w 58617"/>
                  <a:gd name="connsiteY3" fmla="*/ 0 h 93484"/>
                  <a:gd name="connsiteX4" fmla="*/ 54238 w 58617"/>
                  <a:gd name="connsiteY4" fmla="*/ 168 h 93484"/>
                  <a:gd name="connsiteX5" fmla="*/ 58617 w 58617"/>
                  <a:gd name="connsiteY5" fmla="*/ 1179 h 93484"/>
                  <a:gd name="connsiteX6" fmla="*/ 58617 w 58617"/>
                  <a:gd name="connsiteY6" fmla="*/ 23245 h 93484"/>
                  <a:gd name="connsiteX7" fmla="*/ 52216 w 58617"/>
                  <a:gd name="connsiteY7" fmla="*/ 21897 h 93484"/>
                  <a:gd name="connsiteX8" fmla="*/ 47669 w 58617"/>
                  <a:gd name="connsiteY8" fmla="*/ 21560 h 93484"/>
                  <a:gd name="connsiteX9" fmla="*/ 29982 w 58617"/>
                  <a:gd name="connsiteY9" fmla="*/ 27961 h 93484"/>
                  <a:gd name="connsiteX10" fmla="*/ 23076 w 58617"/>
                  <a:gd name="connsiteY10" fmla="*/ 44637 h 93484"/>
                  <a:gd name="connsiteX11" fmla="*/ 23076 w 58617"/>
                  <a:gd name="connsiteY11" fmla="*/ 93484 h 93484"/>
                  <a:gd name="connsiteX12" fmla="*/ 168 w 58617"/>
                  <a:gd name="connsiteY12" fmla="*/ 93484 h 93484"/>
                  <a:gd name="connsiteX13" fmla="*/ 168 w 58617"/>
                  <a:gd name="connsiteY13" fmla="*/ 2190 h 9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617" h="93484">
                    <a:moveTo>
                      <a:pt x="0" y="2190"/>
                    </a:moveTo>
                    <a:lnTo>
                      <a:pt x="22908" y="2190"/>
                    </a:lnTo>
                    <a:lnTo>
                      <a:pt x="22908" y="16676"/>
                    </a:lnTo>
                    <a:cubicBezTo>
                      <a:pt x="28635" y="5559"/>
                      <a:pt x="37731" y="0"/>
                      <a:pt x="50364" y="0"/>
                    </a:cubicBezTo>
                    <a:cubicBezTo>
                      <a:pt x="51711" y="0"/>
                      <a:pt x="52890" y="0"/>
                      <a:pt x="54238" y="168"/>
                    </a:cubicBezTo>
                    <a:cubicBezTo>
                      <a:pt x="55585" y="337"/>
                      <a:pt x="56933" y="842"/>
                      <a:pt x="58617" y="1179"/>
                    </a:cubicBezTo>
                    <a:lnTo>
                      <a:pt x="58617" y="23245"/>
                    </a:lnTo>
                    <a:cubicBezTo>
                      <a:pt x="55417" y="22571"/>
                      <a:pt x="53396" y="22066"/>
                      <a:pt x="52216" y="21897"/>
                    </a:cubicBezTo>
                    <a:cubicBezTo>
                      <a:pt x="51206" y="21729"/>
                      <a:pt x="49690" y="21560"/>
                      <a:pt x="47669" y="21560"/>
                    </a:cubicBezTo>
                    <a:cubicBezTo>
                      <a:pt x="40426" y="21560"/>
                      <a:pt x="34530" y="23750"/>
                      <a:pt x="29982" y="27961"/>
                    </a:cubicBezTo>
                    <a:cubicBezTo>
                      <a:pt x="25434" y="32172"/>
                      <a:pt x="23076" y="37731"/>
                      <a:pt x="23076" y="44637"/>
                    </a:cubicBezTo>
                    <a:lnTo>
                      <a:pt x="23076" y="93484"/>
                    </a:lnTo>
                    <a:lnTo>
                      <a:pt x="168" y="93484"/>
                    </a:lnTo>
                    <a:lnTo>
                      <a:pt x="168" y="219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1092DA0D-6A77-4291-A840-1B488DDA8073}"/>
                  </a:ext>
                </a:extLst>
              </p:cNvPr>
              <p:cNvSpPr/>
              <p:nvPr/>
            </p:nvSpPr>
            <p:spPr>
              <a:xfrm>
                <a:off x="3369969" y="6103295"/>
                <a:ext cx="22907" cy="143679"/>
              </a:xfrm>
              <a:custGeom>
                <a:avLst/>
                <a:gdLst>
                  <a:gd name="connsiteX0" fmla="*/ 0 w 22907"/>
                  <a:gd name="connsiteY0" fmla="*/ 0 h 143679"/>
                  <a:gd name="connsiteX1" fmla="*/ 22908 w 22907"/>
                  <a:gd name="connsiteY1" fmla="*/ 0 h 143679"/>
                  <a:gd name="connsiteX2" fmla="*/ 22908 w 22907"/>
                  <a:gd name="connsiteY2" fmla="*/ 143679 h 143679"/>
                  <a:gd name="connsiteX3" fmla="*/ 0 w 22907"/>
                  <a:gd name="connsiteY3" fmla="*/ 143679 h 143679"/>
                  <a:gd name="connsiteX4" fmla="*/ 0 w 22907"/>
                  <a:gd name="connsiteY4" fmla="*/ 0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7" h="143679">
                    <a:moveTo>
                      <a:pt x="0" y="0"/>
                    </a:moveTo>
                    <a:lnTo>
                      <a:pt x="22908" y="0"/>
                    </a:lnTo>
                    <a:lnTo>
                      <a:pt x="22908" y="143679"/>
                    </a:lnTo>
                    <a:lnTo>
                      <a:pt x="0" y="1436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44C64621-1292-49B1-8DE2-8749CD10F729}"/>
                  </a:ext>
                </a:extLst>
              </p:cNvPr>
              <p:cNvSpPr/>
              <p:nvPr/>
            </p:nvSpPr>
            <p:spPr>
              <a:xfrm>
                <a:off x="3403489" y="6153490"/>
                <a:ext cx="83883" cy="95842"/>
              </a:xfrm>
              <a:custGeom>
                <a:avLst/>
                <a:gdLst>
                  <a:gd name="connsiteX0" fmla="*/ 63165 w 83883"/>
                  <a:gd name="connsiteY0" fmla="*/ 81020 h 95842"/>
                  <a:gd name="connsiteX1" fmla="*/ 50364 w 83883"/>
                  <a:gd name="connsiteY1" fmla="*/ 92137 h 95842"/>
                  <a:gd name="connsiteX2" fmla="*/ 33183 w 83883"/>
                  <a:gd name="connsiteY2" fmla="*/ 95842 h 95842"/>
                  <a:gd name="connsiteX3" fmla="*/ 9770 w 83883"/>
                  <a:gd name="connsiteY3" fmla="*/ 88600 h 95842"/>
                  <a:gd name="connsiteX4" fmla="*/ 0 w 83883"/>
                  <a:gd name="connsiteY4" fmla="*/ 68387 h 95842"/>
                  <a:gd name="connsiteX5" fmla="*/ 16507 w 83883"/>
                  <a:gd name="connsiteY5" fmla="*/ 42784 h 95842"/>
                  <a:gd name="connsiteX6" fmla="*/ 57438 w 83883"/>
                  <a:gd name="connsiteY6" fmla="*/ 36720 h 95842"/>
                  <a:gd name="connsiteX7" fmla="*/ 63165 w 83883"/>
                  <a:gd name="connsiteY7" fmla="*/ 36720 h 95842"/>
                  <a:gd name="connsiteX8" fmla="*/ 63165 w 83883"/>
                  <a:gd name="connsiteY8" fmla="*/ 34193 h 95842"/>
                  <a:gd name="connsiteX9" fmla="*/ 57438 w 83883"/>
                  <a:gd name="connsiteY9" fmla="*/ 21560 h 95842"/>
                  <a:gd name="connsiteX10" fmla="*/ 42279 w 83883"/>
                  <a:gd name="connsiteY10" fmla="*/ 17181 h 95842"/>
                  <a:gd name="connsiteX11" fmla="*/ 17855 w 83883"/>
                  <a:gd name="connsiteY11" fmla="*/ 26614 h 95842"/>
                  <a:gd name="connsiteX12" fmla="*/ 5895 w 83883"/>
                  <a:gd name="connsiteY12" fmla="*/ 14654 h 95842"/>
                  <a:gd name="connsiteX13" fmla="*/ 23245 w 83883"/>
                  <a:gd name="connsiteY13" fmla="*/ 3537 h 95842"/>
                  <a:gd name="connsiteX14" fmla="*/ 44805 w 83883"/>
                  <a:gd name="connsiteY14" fmla="*/ 0 h 95842"/>
                  <a:gd name="connsiteX15" fmla="*/ 74114 w 83883"/>
                  <a:gd name="connsiteY15" fmla="*/ 9433 h 95842"/>
                  <a:gd name="connsiteX16" fmla="*/ 83883 w 83883"/>
                  <a:gd name="connsiteY16" fmla="*/ 41099 h 95842"/>
                  <a:gd name="connsiteX17" fmla="*/ 83883 w 83883"/>
                  <a:gd name="connsiteY17" fmla="*/ 93653 h 95842"/>
                  <a:gd name="connsiteX18" fmla="*/ 63334 w 83883"/>
                  <a:gd name="connsiteY18" fmla="*/ 93653 h 95842"/>
                  <a:gd name="connsiteX19" fmla="*/ 63334 w 83883"/>
                  <a:gd name="connsiteY19" fmla="*/ 81020 h 95842"/>
                  <a:gd name="connsiteX20" fmla="*/ 61818 w 83883"/>
                  <a:gd name="connsiteY20" fmla="*/ 52722 h 95842"/>
                  <a:gd name="connsiteX21" fmla="*/ 57101 w 83883"/>
                  <a:gd name="connsiteY21" fmla="*/ 52722 h 95842"/>
                  <a:gd name="connsiteX22" fmla="*/ 33014 w 83883"/>
                  <a:gd name="connsiteY22" fmla="*/ 55417 h 95842"/>
                  <a:gd name="connsiteX23" fmla="*/ 22908 w 83883"/>
                  <a:gd name="connsiteY23" fmla="*/ 66702 h 95842"/>
                  <a:gd name="connsiteX24" fmla="*/ 27624 w 83883"/>
                  <a:gd name="connsiteY24" fmla="*/ 75630 h 95842"/>
                  <a:gd name="connsiteX25" fmla="*/ 38910 w 83883"/>
                  <a:gd name="connsiteY25" fmla="*/ 78662 h 95842"/>
                  <a:gd name="connsiteX26" fmla="*/ 56091 w 83883"/>
                  <a:gd name="connsiteY26" fmla="*/ 73103 h 95842"/>
                  <a:gd name="connsiteX27" fmla="*/ 61986 w 83883"/>
                  <a:gd name="connsiteY27" fmla="*/ 57775 h 95842"/>
                  <a:gd name="connsiteX28" fmla="*/ 61986 w 83883"/>
                  <a:gd name="connsiteY28" fmla="*/ 52722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3883" h="95842">
                    <a:moveTo>
                      <a:pt x="63165" y="81020"/>
                    </a:moveTo>
                    <a:cubicBezTo>
                      <a:pt x="59796" y="85904"/>
                      <a:pt x="55417" y="89610"/>
                      <a:pt x="50364" y="92137"/>
                    </a:cubicBezTo>
                    <a:cubicBezTo>
                      <a:pt x="45310" y="94495"/>
                      <a:pt x="39583" y="95842"/>
                      <a:pt x="33183" y="95842"/>
                    </a:cubicBezTo>
                    <a:cubicBezTo>
                      <a:pt x="24087" y="95842"/>
                      <a:pt x="16170" y="93484"/>
                      <a:pt x="9770" y="88600"/>
                    </a:cubicBezTo>
                    <a:cubicBezTo>
                      <a:pt x="3200" y="83715"/>
                      <a:pt x="0" y="77146"/>
                      <a:pt x="0" y="68387"/>
                    </a:cubicBezTo>
                    <a:cubicBezTo>
                      <a:pt x="0" y="55248"/>
                      <a:pt x="5559" y="46826"/>
                      <a:pt x="16507" y="42784"/>
                    </a:cubicBezTo>
                    <a:cubicBezTo>
                      <a:pt x="27624" y="38741"/>
                      <a:pt x="41099" y="36720"/>
                      <a:pt x="57438" y="36720"/>
                    </a:cubicBezTo>
                    <a:lnTo>
                      <a:pt x="63165" y="36720"/>
                    </a:lnTo>
                    <a:lnTo>
                      <a:pt x="63165" y="34193"/>
                    </a:lnTo>
                    <a:cubicBezTo>
                      <a:pt x="63165" y="28803"/>
                      <a:pt x="61144" y="24424"/>
                      <a:pt x="57438" y="21560"/>
                    </a:cubicBezTo>
                    <a:cubicBezTo>
                      <a:pt x="53564" y="18528"/>
                      <a:pt x="48511" y="17181"/>
                      <a:pt x="42279" y="17181"/>
                    </a:cubicBezTo>
                    <a:cubicBezTo>
                      <a:pt x="32846" y="17181"/>
                      <a:pt x="24761" y="20381"/>
                      <a:pt x="17855" y="26614"/>
                    </a:cubicBezTo>
                    <a:lnTo>
                      <a:pt x="5895" y="14654"/>
                    </a:lnTo>
                    <a:cubicBezTo>
                      <a:pt x="10780" y="9601"/>
                      <a:pt x="16676" y="5895"/>
                      <a:pt x="23245" y="3537"/>
                    </a:cubicBezTo>
                    <a:cubicBezTo>
                      <a:pt x="29814" y="1179"/>
                      <a:pt x="37057" y="0"/>
                      <a:pt x="44805" y="0"/>
                    </a:cubicBezTo>
                    <a:cubicBezTo>
                      <a:pt x="57775" y="0"/>
                      <a:pt x="67545" y="3200"/>
                      <a:pt x="74114" y="9433"/>
                    </a:cubicBezTo>
                    <a:cubicBezTo>
                      <a:pt x="80514" y="15833"/>
                      <a:pt x="83883" y="26277"/>
                      <a:pt x="83883" y="41099"/>
                    </a:cubicBezTo>
                    <a:lnTo>
                      <a:pt x="83883" y="93653"/>
                    </a:lnTo>
                    <a:lnTo>
                      <a:pt x="63334" y="93653"/>
                    </a:lnTo>
                    <a:lnTo>
                      <a:pt x="63334" y="81020"/>
                    </a:lnTo>
                    <a:close/>
                    <a:moveTo>
                      <a:pt x="61818" y="52722"/>
                    </a:moveTo>
                    <a:lnTo>
                      <a:pt x="57101" y="52722"/>
                    </a:lnTo>
                    <a:cubicBezTo>
                      <a:pt x="47837" y="52722"/>
                      <a:pt x="39752" y="53564"/>
                      <a:pt x="33014" y="55417"/>
                    </a:cubicBezTo>
                    <a:cubicBezTo>
                      <a:pt x="26277" y="57270"/>
                      <a:pt x="22908" y="60975"/>
                      <a:pt x="22908" y="66702"/>
                    </a:cubicBezTo>
                    <a:cubicBezTo>
                      <a:pt x="22908" y="70576"/>
                      <a:pt x="24592" y="73608"/>
                      <a:pt x="27624" y="75630"/>
                    </a:cubicBezTo>
                    <a:cubicBezTo>
                      <a:pt x="30825" y="77651"/>
                      <a:pt x="34530" y="78662"/>
                      <a:pt x="38910" y="78662"/>
                    </a:cubicBezTo>
                    <a:cubicBezTo>
                      <a:pt x="46490" y="78662"/>
                      <a:pt x="52217" y="76809"/>
                      <a:pt x="56091" y="73103"/>
                    </a:cubicBezTo>
                    <a:cubicBezTo>
                      <a:pt x="59965" y="69397"/>
                      <a:pt x="61986" y="64176"/>
                      <a:pt x="61986" y="57775"/>
                    </a:cubicBezTo>
                    <a:lnTo>
                      <a:pt x="61986" y="52722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01FCC94C-92B6-4FCA-B58F-7C5DEE38D752}"/>
                  </a:ext>
                </a:extLst>
              </p:cNvPr>
              <p:cNvSpPr/>
              <p:nvPr/>
            </p:nvSpPr>
            <p:spPr>
              <a:xfrm>
                <a:off x="3502195" y="6153490"/>
                <a:ext cx="83377" cy="93652"/>
              </a:xfrm>
              <a:custGeom>
                <a:avLst/>
                <a:gdLst>
                  <a:gd name="connsiteX0" fmla="*/ 0 w 83377"/>
                  <a:gd name="connsiteY0" fmla="*/ 2358 h 93652"/>
                  <a:gd name="connsiteX1" fmla="*/ 21729 w 83377"/>
                  <a:gd name="connsiteY1" fmla="*/ 2358 h 93652"/>
                  <a:gd name="connsiteX2" fmla="*/ 21729 w 83377"/>
                  <a:gd name="connsiteY2" fmla="*/ 17012 h 93652"/>
                  <a:gd name="connsiteX3" fmla="*/ 32509 w 83377"/>
                  <a:gd name="connsiteY3" fmla="*/ 4716 h 93652"/>
                  <a:gd name="connsiteX4" fmla="*/ 50195 w 83377"/>
                  <a:gd name="connsiteY4" fmla="*/ 0 h 93652"/>
                  <a:gd name="connsiteX5" fmla="*/ 75461 w 83377"/>
                  <a:gd name="connsiteY5" fmla="*/ 10106 h 93652"/>
                  <a:gd name="connsiteX6" fmla="*/ 83378 w 83377"/>
                  <a:gd name="connsiteY6" fmla="*/ 36046 h 93652"/>
                  <a:gd name="connsiteX7" fmla="*/ 83378 w 83377"/>
                  <a:gd name="connsiteY7" fmla="*/ 93653 h 93652"/>
                  <a:gd name="connsiteX8" fmla="*/ 60639 w 83377"/>
                  <a:gd name="connsiteY8" fmla="*/ 93653 h 93652"/>
                  <a:gd name="connsiteX9" fmla="*/ 60639 w 83377"/>
                  <a:gd name="connsiteY9" fmla="*/ 47500 h 93652"/>
                  <a:gd name="connsiteX10" fmla="*/ 57607 w 83377"/>
                  <a:gd name="connsiteY10" fmla="*/ 28466 h 93652"/>
                  <a:gd name="connsiteX11" fmla="*/ 43963 w 83377"/>
                  <a:gd name="connsiteY11" fmla="*/ 20718 h 93652"/>
                  <a:gd name="connsiteX12" fmla="*/ 28298 w 83377"/>
                  <a:gd name="connsiteY12" fmla="*/ 27287 h 93652"/>
                  <a:gd name="connsiteX13" fmla="*/ 23076 w 83377"/>
                  <a:gd name="connsiteY13" fmla="*/ 43794 h 93652"/>
                  <a:gd name="connsiteX14" fmla="*/ 23076 w 83377"/>
                  <a:gd name="connsiteY14" fmla="*/ 93653 h 93652"/>
                  <a:gd name="connsiteX15" fmla="*/ 337 w 83377"/>
                  <a:gd name="connsiteY15" fmla="*/ 93653 h 93652"/>
                  <a:gd name="connsiteX16" fmla="*/ 337 w 83377"/>
                  <a:gd name="connsiteY16" fmla="*/ 2358 h 9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" h="93652">
                    <a:moveTo>
                      <a:pt x="0" y="2358"/>
                    </a:moveTo>
                    <a:lnTo>
                      <a:pt x="21729" y="2358"/>
                    </a:lnTo>
                    <a:lnTo>
                      <a:pt x="21729" y="17012"/>
                    </a:lnTo>
                    <a:cubicBezTo>
                      <a:pt x="24255" y="11959"/>
                      <a:pt x="27793" y="7917"/>
                      <a:pt x="32509" y="4716"/>
                    </a:cubicBezTo>
                    <a:cubicBezTo>
                      <a:pt x="37057" y="1684"/>
                      <a:pt x="42952" y="0"/>
                      <a:pt x="50195" y="0"/>
                    </a:cubicBezTo>
                    <a:cubicBezTo>
                      <a:pt x="61649" y="0"/>
                      <a:pt x="70071" y="3369"/>
                      <a:pt x="75461" y="10106"/>
                    </a:cubicBezTo>
                    <a:cubicBezTo>
                      <a:pt x="80851" y="16844"/>
                      <a:pt x="83378" y="25434"/>
                      <a:pt x="83378" y="36046"/>
                    </a:cubicBezTo>
                    <a:lnTo>
                      <a:pt x="83378" y="93653"/>
                    </a:lnTo>
                    <a:lnTo>
                      <a:pt x="60639" y="93653"/>
                    </a:lnTo>
                    <a:lnTo>
                      <a:pt x="60639" y="47500"/>
                    </a:lnTo>
                    <a:cubicBezTo>
                      <a:pt x="60639" y="39920"/>
                      <a:pt x="59628" y="33520"/>
                      <a:pt x="57607" y="28466"/>
                    </a:cubicBezTo>
                    <a:cubicBezTo>
                      <a:pt x="55585" y="23245"/>
                      <a:pt x="51037" y="20718"/>
                      <a:pt x="43963" y="20718"/>
                    </a:cubicBezTo>
                    <a:cubicBezTo>
                      <a:pt x="37057" y="20718"/>
                      <a:pt x="31835" y="22908"/>
                      <a:pt x="28298" y="27287"/>
                    </a:cubicBezTo>
                    <a:cubicBezTo>
                      <a:pt x="24761" y="31835"/>
                      <a:pt x="23076" y="37225"/>
                      <a:pt x="23076" y="43794"/>
                    </a:cubicBezTo>
                    <a:lnTo>
                      <a:pt x="23076" y="93653"/>
                    </a:lnTo>
                    <a:lnTo>
                      <a:pt x="337" y="93653"/>
                    </a:lnTo>
                    <a:lnTo>
                      <a:pt x="337" y="235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3AC5999C-1A03-4335-8403-3796DC18B634}"/>
                  </a:ext>
                </a:extLst>
              </p:cNvPr>
              <p:cNvSpPr/>
              <p:nvPr/>
            </p:nvSpPr>
            <p:spPr>
              <a:xfrm>
                <a:off x="3597195" y="6103464"/>
                <a:ext cx="98537" cy="145869"/>
              </a:xfrm>
              <a:custGeom>
                <a:avLst/>
                <a:gdLst>
                  <a:gd name="connsiteX0" fmla="*/ 76809 w 98537"/>
                  <a:gd name="connsiteY0" fmla="*/ 129867 h 145869"/>
                  <a:gd name="connsiteX1" fmla="*/ 63502 w 98537"/>
                  <a:gd name="connsiteY1" fmla="*/ 141827 h 145869"/>
                  <a:gd name="connsiteX2" fmla="*/ 44974 w 98537"/>
                  <a:gd name="connsiteY2" fmla="*/ 145869 h 145869"/>
                  <a:gd name="connsiteX3" fmla="*/ 12128 w 98537"/>
                  <a:gd name="connsiteY3" fmla="*/ 132394 h 145869"/>
                  <a:gd name="connsiteX4" fmla="*/ 0 w 98537"/>
                  <a:gd name="connsiteY4" fmla="*/ 98032 h 145869"/>
                  <a:gd name="connsiteX5" fmla="*/ 12296 w 98537"/>
                  <a:gd name="connsiteY5" fmla="*/ 63839 h 145869"/>
                  <a:gd name="connsiteX6" fmla="*/ 44131 w 98537"/>
                  <a:gd name="connsiteY6" fmla="*/ 50195 h 145869"/>
                  <a:gd name="connsiteX7" fmla="*/ 62997 w 98537"/>
                  <a:gd name="connsiteY7" fmla="*/ 54238 h 145869"/>
                  <a:gd name="connsiteX8" fmla="*/ 74956 w 98537"/>
                  <a:gd name="connsiteY8" fmla="*/ 64007 h 145869"/>
                  <a:gd name="connsiteX9" fmla="*/ 75630 w 98537"/>
                  <a:gd name="connsiteY9" fmla="*/ 0 h 145869"/>
                  <a:gd name="connsiteX10" fmla="*/ 98538 w 98537"/>
                  <a:gd name="connsiteY10" fmla="*/ 0 h 145869"/>
                  <a:gd name="connsiteX11" fmla="*/ 98538 w 98537"/>
                  <a:gd name="connsiteY11" fmla="*/ 143680 h 145869"/>
                  <a:gd name="connsiteX12" fmla="*/ 76809 w 98537"/>
                  <a:gd name="connsiteY12" fmla="*/ 143680 h 145869"/>
                  <a:gd name="connsiteX13" fmla="*/ 76809 w 98537"/>
                  <a:gd name="connsiteY13" fmla="*/ 129867 h 145869"/>
                  <a:gd name="connsiteX14" fmla="*/ 49858 w 98537"/>
                  <a:gd name="connsiteY14" fmla="*/ 125320 h 145869"/>
                  <a:gd name="connsiteX15" fmla="*/ 69397 w 98537"/>
                  <a:gd name="connsiteY15" fmla="*/ 117066 h 145869"/>
                  <a:gd name="connsiteX16" fmla="*/ 76977 w 98537"/>
                  <a:gd name="connsiteY16" fmla="*/ 97864 h 145869"/>
                  <a:gd name="connsiteX17" fmla="*/ 69566 w 98537"/>
                  <a:gd name="connsiteY17" fmla="*/ 78493 h 145869"/>
                  <a:gd name="connsiteX18" fmla="*/ 49858 w 98537"/>
                  <a:gd name="connsiteY18" fmla="*/ 70408 h 145869"/>
                  <a:gd name="connsiteX19" fmla="*/ 30319 w 98537"/>
                  <a:gd name="connsiteY19" fmla="*/ 78662 h 145869"/>
                  <a:gd name="connsiteX20" fmla="*/ 22908 w 98537"/>
                  <a:gd name="connsiteY20" fmla="*/ 97864 h 145869"/>
                  <a:gd name="connsiteX21" fmla="*/ 30319 w 98537"/>
                  <a:gd name="connsiteY21" fmla="*/ 117234 h 145869"/>
                  <a:gd name="connsiteX22" fmla="*/ 49858 w 98537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7" h="145869">
                    <a:moveTo>
                      <a:pt x="76809" y="129867"/>
                    </a:moveTo>
                    <a:cubicBezTo>
                      <a:pt x="73440" y="135258"/>
                      <a:pt x="68892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211" y="72935"/>
                      <a:pt x="12296" y="63839"/>
                    </a:cubicBezTo>
                    <a:cubicBezTo>
                      <a:pt x="20550" y="54743"/>
                      <a:pt x="31161" y="50195"/>
                      <a:pt x="44131" y="50195"/>
                    </a:cubicBezTo>
                    <a:cubicBezTo>
                      <a:pt x="51711" y="50195"/>
                      <a:pt x="57943" y="51543"/>
                      <a:pt x="62997" y="54238"/>
                    </a:cubicBezTo>
                    <a:cubicBezTo>
                      <a:pt x="68050" y="56933"/>
                      <a:pt x="71924" y="60302"/>
                      <a:pt x="74956" y="64007"/>
                    </a:cubicBezTo>
                    <a:lnTo>
                      <a:pt x="75630" y="0"/>
                    </a:lnTo>
                    <a:lnTo>
                      <a:pt x="98538" y="0"/>
                    </a:lnTo>
                    <a:lnTo>
                      <a:pt x="98538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451" y="111676"/>
                      <a:pt x="76977" y="105275"/>
                      <a:pt x="76977" y="97864"/>
                    </a:cubicBezTo>
                    <a:cubicBezTo>
                      <a:pt x="76977" y="90452"/>
                      <a:pt x="74619" y="83883"/>
                      <a:pt x="69566" y="78493"/>
                    </a:cubicBezTo>
                    <a:cubicBezTo>
                      <a:pt x="64681" y="73103"/>
                      <a:pt x="58112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5" y="84052"/>
                      <a:pt x="22908" y="90452"/>
                      <a:pt x="22908" y="97864"/>
                    </a:cubicBezTo>
                    <a:cubicBezTo>
                      <a:pt x="22908" y="105275"/>
                      <a:pt x="25435" y="111844"/>
                      <a:pt x="30319" y="117234"/>
                    </a:cubicBezTo>
                    <a:cubicBezTo>
                      <a:pt x="35204" y="122625"/>
                      <a:pt x="41773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pic>
        <p:nvPicPr>
          <p:cNvPr id="68" name="Graphic 67">
            <a:extLst>
              <a:ext uri="{FF2B5EF4-FFF2-40B4-BE49-F238E27FC236}">
                <a16:creationId xmlns:a16="http://schemas.microsoft.com/office/drawing/2014/main" id="{AC4BB589-5A66-4F51-8709-F60A6660A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4184" y="5958931"/>
            <a:ext cx="2224337" cy="4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8843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10E9D2CA-62E6-45AF-9724-71128BD80F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1245" y="0"/>
            <a:ext cx="7220755" cy="6858000"/>
          </a:xfrm>
          <a:solidFill>
            <a:schemeClr val="accent5"/>
          </a:solidFill>
        </p:spPr>
        <p:txBody>
          <a:bodyPr lIns="91440" tIns="548640" rIns="822960" anchor="ctr" anchorCtr="0">
            <a:normAutofit/>
          </a:bodyPr>
          <a:lstStyle>
            <a:lvl1pPr marL="0" indent="0" algn="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672672F8-DC78-4951-B754-D7FE88306E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1028" y="4414610"/>
            <a:ext cx="5401441" cy="485918"/>
          </a:xfr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z="1800" b="0" i="0" u="none" strike="noStrike" baseline="0" dirty="0">
                <a:solidFill>
                  <a:srgbClr val="FFFFFF"/>
                </a:solidFill>
                <a:latin typeface="GothamNarrow-Book" pitchFamily="2" charset="0"/>
              </a:rPr>
              <a:t>00 datum 2021 | Naam Presentator</a:t>
            </a:r>
            <a:endParaRPr lang="nl-NL" dirty="0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A30FB123-5B8A-4FC7-892D-B0D91138FA4B}"/>
              </a:ext>
            </a:extLst>
          </p:cNvPr>
          <p:cNvGrpSpPr/>
          <p:nvPr userDrawn="1"/>
        </p:nvGrpSpPr>
        <p:grpSpPr>
          <a:xfrm>
            <a:off x="3459767" y="5824521"/>
            <a:ext cx="870933" cy="576805"/>
            <a:chOff x="2855890" y="5357560"/>
            <a:chExt cx="1346511" cy="891772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021AD50-DBE6-4C4E-8339-8E5B41E4C89F}"/>
                </a:ext>
              </a:extLst>
            </p:cNvPr>
            <p:cNvGrpSpPr/>
            <p:nvPr/>
          </p:nvGrpSpPr>
          <p:grpSpPr>
            <a:xfrm>
              <a:off x="2855890" y="5576246"/>
              <a:ext cx="1346511" cy="451925"/>
              <a:chOff x="2855890" y="5576246"/>
              <a:chExt cx="1346511" cy="451925"/>
            </a:xfrm>
            <a:solidFill>
              <a:srgbClr val="000000"/>
            </a:solidFill>
          </p:grpSpPr>
          <p:sp>
            <p:nvSpPr>
              <p:cNvPr id="8" name="Vrije vorm: vorm 7">
                <a:extLst>
                  <a:ext uri="{FF2B5EF4-FFF2-40B4-BE49-F238E27FC236}">
                    <a16:creationId xmlns:a16="http://schemas.microsoft.com/office/drawing/2014/main" id="{02EA6552-2728-421C-AFA1-208B6038BCAA}"/>
                  </a:ext>
                </a:extLst>
              </p:cNvPr>
              <p:cNvSpPr/>
              <p:nvPr/>
            </p:nvSpPr>
            <p:spPr>
              <a:xfrm>
                <a:off x="3847666" y="5576246"/>
                <a:ext cx="354735" cy="451419"/>
              </a:xfrm>
              <a:custGeom>
                <a:avLst/>
                <a:gdLst>
                  <a:gd name="connsiteX0" fmla="*/ 0 w 354735"/>
                  <a:gd name="connsiteY0" fmla="*/ 0 h 451419"/>
                  <a:gd name="connsiteX1" fmla="*/ 168272 w 354735"/>
                  <a:gd name="connsiteY1" fmla="*/ 0 h 451419"/>
                  <a:gd name="connsiteX2" fmla="*/ 287191 w 354735"/>
                  <a:gd name="connsiteY2" fmla="*/ 23919 h 451419"/>
                  <a:gd name="connsiteX3" fmla="*/ 333512 w 354735"/>
                  <a:gd name="connsiteY3" fmla="*/ 114876 h 451419"/>
                  <a:gd name="connsiteX4" fmla="*/ 312793 w 354735"/>
                  <a:gd name="connsiteY4" fmla="*/ 177368 h 451419"/>
                  <a:gd name="connsiteX5" fmla="*/ 255861 w 354735"/>
                  <a:gd name="connsiteY5" fmla="*/ 214424 h 451419"/>
                  <a:gd name="connsiteX6" fmla="*/ 327616 w 354735"/>
                  <a:gd name="connsiteY6" fmla="*/ 251313 h 451419"/>
                  <a:gd name="connsiteX7" fmla="*/ 354735 w 354735"/>
                  <a:gd name="connsiteY7" fmla="*/ 325932 h 451419"/>
                  <a:gd name="connsiteX8" fmla="*/ 304877 w 354735"/>
                  <a:gd name="connsiteY8" fmla="*/ 421269 h 451419"/>
                  <a:gd name="connsiteX9" fmla="*/ 185116 w 354735"/>
                  <a:gd name="connsiteY9" fmla="*/ 451420 h 451419"/>
                  <a:gd name="connsiteX10" fmla="*/ 0 w 354735"/>
                  <a:gd name="connsiteY10" fmla="*/ 451420 h 451419"/>
                  <a:gd name="connsiteX11" fmla="*/ 0 w 354735"/>
                  <a:gd name="connsiteY11" fmla="*/ 0 h 451419"/>
                  <a:gd name="connsiteX12" fmla="*/ 99548 w 354735"/>
                  <a:gd name="connsiteY12" fmla="*/ 180568 h 451419"/>
                  <a:gd name="connsiteX13" fmla="*/ 171641 w 354735"/>
                  <a:gd name="connsiteY13" fmla="*/ 180568 h 451419"/>
                  <a:gd name="connsiteX14" fmla="*/ 215940 w 354735"/>
                  <a:gd name="connsiteY14" fmla="*/ 168777 h 451419"/>
                  <a:gd name="connsiteX15" fmla="*/ 233963 w 354735"/>
                  <a:gd name="connsiteY15" fmla="*/ 131383 h 451419"/>
                  <a:gd name="connsiteX16" fmla="*/ 214424 w 354735"/>
                  <a:gd name="connsiteY16" fmla="*/ 95169 h 451419"/>
                  <a:gd name="connsiteX17" fmla="*/ 166924 w 354735"/>
                  <a:gd name="connsiteY17" fmla="*/ 84389 h 451419"/>
                  <a:gd name="connsiteX18" fmla="*/ 99380 w 354735"/>
                  <a:gd name="connsiteY18" fmla="*/ 84389 h 451419"/>
                  <a:gd name="connsiteX19" fmla="*/ 99380 w 354735"/>
                  <a:gd name="connsiteY19" fmla="*/ 180568 h 451419"/>
                  <a:gd name="connsiteX20" fmla="*/ 99548 w 354735"/>
                  <a:gd name="connsiteY20" fmla="*/ 367368 h 451419"/>
                  <a:gd name="connsiteX21" fmla="*/ 188821 w 354735"/>
                  <a:gd name="connsiteY21" fmla="*/ 367368 h 451419"/>
                  <a:gd name="connsiteX22" fmla="*/ 235311 w 354735"/>
                  <a:gd name="connsiteY22" fmla="*/ 354567 h 451419"/>
                  <a:gd name="connsiteX23" fmla="*/ 255018 w 354735"/>
                  <a:gd name="connsiteY23" fmla="*/ 314478 h 451419"/>
                  <a:gd name="connsiteX24" fmla="*/ 230763 w 354735"/>
                  <a:gd name="connsiteY24" fmla="*/ 275568 h 451419"/>
                  <a:gd name="connsiteX25" fmla="*/ 174673 w 354735"/>
                  <a:gd name="connsiteY25" fmla="*/ 264788 h 451419"/>
                  <a:gd name="connsiteX26" fmla="*/ 99380 w 354735"/>
                  <a:gd name="connsiteY26" fmla="*/ 264788 h 451419"/>
                  <a:gd name="connsiteX27" fmla="*/ 99380 w 354735"/>
                  <a:gd name="connsiteY27" fmla="*/ 367368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735" h="451419">
                    <a:moveTo>
                      <a:pt x="0" y="0"/>
                    </a:moveTo>
                    <a:lnTo>
                      <a:pt x="168272" y="0"/>
                    </a:lnTo>
                    <a:cubicBezTo>
                      <a:pt x="216614" y="0"/>
                      <a:pt x="256366" y="8085"/>
                      <a:pt x="287191" y="23919"/>
                    </a:cubicBezTo>
                    <a:cubicBezTo>
                      <a:pt x="318015" y="39752"/>
                      <a:pt x="333512" y="70240"/>
                      <a:pt x="333512" y="114876"/>
                    </a:cubicBezTo>
                    <a:cubicBezTo>
                      <a:pt x="333512" y="139468"/>
                      <a:pt x="326606" y="160355"/>
                      <a:pt x="312793" y="177368"/>
                    </a:cubicBezTo>
                    <a:cubicBezTo>
                      <a:pt x="299150" y="194380"/>
                      <a:pt x="279948" y="206676"/>
                      <a:pt x="255861" y="214424"/>
                    </a:cubicBezTo>
                    <a:cubicBezTo>
                      <a:pt x="285506" y="218635"/>
                      <a:pt x="309425" y="231100"/>
                      <a:pt x="327616" y="251313"/>
                    </a:cubicBezTo>
                    <a:cubicBezTo>
                      <a:pt x="345639" y="271694"/>
                      <a:pt x="354735" y="296623"/>
                      <a:pt x="354735" y="325932"/>
                    </a:cubicBezTo>
                    <a:cubicBezTo>
                      <a:pt x="354735" y="369221"/>
                      <a:pt x="338060" y="401056"/>
                      <a:pt x="304877" y="421269"/>
                    </a:cubicBezTo>
                    <a:cubicBezTo>
                      <a:pt x="271694" y="441482"/>
                      <a:pt x="231774" y="451420"/>
                      <a:pt x="185116" y="451420"/>
                    </a:cubicBezTo>
                    <a:lnTo>
                      <a:pt x="0" y="451420"/>
                    </a:lnTo>
                    <a:lnTo>
                      <a:pt x="0" y="0"/>
                    </a:lnTo>
                    <a:close/>
                    <a:moveTo>
                      <a:pt x="99548" y="180568"/>
                    </a:moveTo>
                    <a:lnTo>
                      <a:pt x="171641" y="180568"/>
                    </a:lnTo>
                    <a:cubicBezTo>
                      <a:pt x="189158" y="180568"/>
                      <a:pt x="203813" y="176694"/>
                      <a:pt x="215940" y="168777"/>
                    </a:cubicBezTo>
                    <a:cubicBezTo>
                      <a:pt x="227900" y="160860"/>
                      <a:pt x="233963" y="148564"/>
                      <a:pt x="233963" y="131383"/>
                    </a:cubicBezTo>
                    <a:cubicBezTo>
                      <a:pt x="233963" y="114371"/>
                      <a:pt x="227563" y="102243"/>
                      <a:pt x="214424" y="95169"/>
                    </a:cubicBezTo>
                    <a:cubicBezTo>
                      <a:pt x="201454" y="87926"/>
                      <a:pt x="185621" y="84389"/>
                      <a:pt x="166924" y="84389"/>
                    </a:cubicBezTo>
                    <a:lnTo>
                      <a:pt x="99380" y="84389"/>
                    </a:lnTo>
                    <a:lnTo>
                      <a:pt x="99380" y="180568"/>
                    </a:lnTo>
                    <a:close/>
                    <a:moveTo>
                      <a:pt x="99548" y="367368"/>
                    </a:moveTo>
                    <a:lnTo>
                      <a:pt x="188821" y="367368"/>
                    </a:lnTo>
                    <a:cubicBezTo>
                      <a:pt x="206676" y="367368"/>
                      <a:pt x="222173" y="363157"/>
                      <a:pt x="235311" y="354567"/>
                    </a:cubicBezTo>
                    <a:cubicBezTo>
                      <a:pt x="248449" y="346145"/>
                      <a:pt x="255018" y="332669"/>
                      <a:pt x="255018" y="314478"/>
                    </a:cubicBezTo>
                    <a:cubicBezTo>
                      <a:pt x="255018" y="295781"/>
                      <a:pt x="246933" y="282811"/>
                      <a:pt x="230763" y="275568"/>
                    </a:cubicBezTo>
                    <a:cubicBezTo>
                      <a:pt x="214593" y="268325"/>
                      <a:pt x="195896" y="264788"/>
                      <a:pt x="174673" y="264788"/>
                    </a:cubicBezTo>
                    <a:lnTo>
                      <a:pt x="99380" y="264788"/>
                    </a:lnTo>
                    <a:lnTo>
                      <a:pt x="99380" y="367368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4B189BF2-1192-4140-A5B6-2CC524B9DE2B}"/>
                  </a:ext>
                </a:extLst>
              </p:cNvPr>
              <p:cNvSpPr/>
              <p:nvPr/>
            </p:nvSpPr>
            <p:spPr>
              <a:xfrm>
                <a:off x="2855890" y="5576246"/>
                <a:ext cx="510037" cy="451419"/>
              </a:xfrm>
              <a:custGeom>
                <a:avLst/>
                <a:gdLst>
                  <a:gd name="connsiteX0" fmla="*/ 360294 w 510037"/>
                  <a:gd name="connsiteY0" fmla="*/ 0 h 451419"/>
                  <a:gd name="connsiteX1" fmla="*/ 254513 w 510037"/>
                  <a:gd name="connsiteY1" fmla="*/ 294602 h 451419"/>
                  <a:gd name="connsiteX2" fmla="*/ 150417 w 510037"/>
                  <a:gd name="connsiteY2" fmla="*/ 0 h 451419"/>
                  <a:gd name="connsiteX3" fmla="*/ 0 w 510037"/>
                  <a:gd name="connsiteY3" fmla="*/ 0 h 451419"/>
                  <a:gd name="connsiteX4" fmla="*/ 0 w 510037"/>
                  <a:gd name="connsiteY4" fmla="*/ 451420 h 451419"/>
                  <a:gd name="connsiteX5" fmla="*/ 99548 w 510037"/>
                  <a:gd name="connsiteY5" fmla="*/ 451420 h 451419"/>
                  <a:gd name="connsiteX6" fmla="*/ 100727 w 510037"/>
                  <a:gd name="connsiteY6" fmla="*/ 105275 h 451419"/>
                  <a:gd name="connsiteX7" fmla="*/ 214930 w 510037"/>
                  <a:gd name="connsiteY7" fmla="*/ 451420 h 451419"/>
                  <a:gd name="connsiteX8" fmla="*/ 290728 w 510037"/>
                  <a:gd name="connsiteY8" fmla="*/ 451420 h 451419"/>
                  <a:gd name="connsiteX9" fmla="*/ 410657 w 510037"/>
                  <a:gd name="connsiteY9" fmla="*/ 105275 h 451419"/>
                  <a:gd name="connsiteX10" fmla="*/ 410657 w 510037"/>
                  <a:gd name="connsiteY10" fmla="*/ 451420 h 451419"/>
                  <a:gd name="connsiteX11" fmla="*/ 510037 w 510037"/>
                  <a:gd name="connsiteY11" fmla="*/ 451420 h 451419"/>
                  <a:gd name="connsiteX12" fmla="*/ 510037 w 510037"/>
                  <a:gd name="connsiteY12" fmla="*/ 58112 h 451419"/>
                  <a:gd name="connsiteX13" fmla="*/ 461358 w 510037"/>
                  <a:gd name="connsiteY13" fmla="*/ 0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037" h="451419">
                    <a:moveTo>
                      <a:pt x="360294" y="0"/>
                    </a:moveTo>
                    <a:lnTo>
                      <a:pt x="254513" y="294602"/>
                    </a:lnTo>
                    <a:lnTo>
                      <a:pt x="150417" y="0"/>
                    </a:lnTo>
                    <a:lnTo>
                      <a:pt x="0" y="0"/>
                    </a:lnTo>
                    <a:lnTo>
                      <a:pt x="0" y="451420"/>
                    </a:lnTo>
                    <a:lnTo>
                      <a:pt x="99548" y="451420"/>
                    </a:lnTo>
                    <a:lnTo>
                      <a:pt x="100727" y="105275"/>
                    </a:lnTo>
                    <a:lnTo>
                      <a:pt x="214930" y="451420"/>
                    </a:lnTo>
                    <a:lnTo>
                      <a:pt x="290728" y="451420"/>
                    </a:lnTo>
                    <a:lnTo>
                      <a:pt x="410657" y="105275"/>
                    </a:lnTo>
                    <a:lnTo>
                      <a:pt x="410657" y="451420"/>
                    </a:lnTo>
                    <a:lnTo>
                      <a:pt x="510037" y="451420"/>
                    </a:lnTo>
                    <a:lnTo>
                      <a:pt x="510037" y="58112"/>
                    </a:lnTo>
                    <a:lnTo>
                      <a:pt x="4613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4F6ACAE6-AC90-447F-B7B5-0247D1FC37D9}"/>
                  </a:ext>
                </a:extLst>
              </p:cNvPr>
              <p:cNvSpPr/>
              <p:nvPr/>
            </p:nvSpPr>
            <p:spPr>
              <a:xfrm>
                <a:off x="3446104" y="5576414"/>
                <a:ext cx="379327" cy="451756"/>
              </a:xfrm>
              <a:custGeom>
                <a:avLst/>
                <a:gdLst>
                  <a:gd name="connsiteX0" fmla="*/ 379159 w 379327"/>
                  <a:gd name="connsiteY0" fmla="*/ 337 h 451756"/>
                  <a:gd name="connsiteX1" fmla="*/ 251481 w 379327"/>
                  <a:gd name="connsiteY1" fmla="*/ 337 h 451756"/>
                  <a:gd name="connsiteX2" fmla="*/ 99380 w 379327"/>
                  <a:gd name="connsiteY2" fmla="*/ 162208 h 451756"/>
                  <a:gd name="connsiteX3" fmla="*/ 99380 w 379327"/>
                  <a:gd name="connsiteY3" fmla="*/ 0 h 451756"/>
                  <a:gd name="connsiteX4" fmla="*/ 0 w 379327"/>
                  <a:gd name="connsiteY4" fmla="*/ 58449 h 451756"/>
                  <a:gd name="connsiteX5" fmla="*/ 0 w 379327"/>
                  <a:gd name="connsiteY5" fmla="*/ 451757 h 451756"/>
                  <a:gd name="connsiteX6" fmla="*/ 99380 w 379327"/>
                  <a:gd name="connsiteY6" fmla="*/ 451757 h 451756"/>
                  <a:gd name="connsiteX7" fmla="*/ 99380 w 379327"/>
                  <a:gd name="connsiteY7" fmla="*/ 268325 h 451756"/>
                  <a:gd name="connsiteX8" fmla="*/ 112687 w 379327"/>
                  <a:gd name="connsiteY8" fmla="*/ 284159 h 451756"/>
                  <a:gd name="connsiteX9" fmla="*/ 251650 w 379327"/>
                  <a:gd name="connsiteY9" fmla="*/ 451757 h 451756"/>
                  <a:gd name="connsiteX10" fmla="*/ 379327 w 379327"/>
                  <a:gd name="connsiteY10" fmla="*/ 451757 h 451756"/>
                  <a:gd name="connsiteX11" fmla="*/ 178378 w 379327"/>
                  <a:gd name="connsiteY11" fmla="*/ 210045 h 451756"/>
                  <a:gd name="connsiteX12" fmla="*/ 379159 w 379327"/>
                  <a:gd name="connsiteY12" fmla="*/ 337 h 45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327" h="451756">
                    <a:moveTo>
                      <a:pt x="379159" y="337"/>
                    </a:moveTo>
                    <a:lnTo>
                      <a:pt x="251481" y="337"/>
                    </a:lnTo>
                    <a:lnTo>
                      <a:pt x="99380" y="162208"/>
                    </a:lnTo>
                    <a:lnTo>
                      <a:pt x="99380" y="0"/>
                    </a:lnTo>
                    <a:cubicBezTo>
                      <a:pt x="58617" y="17518"/>
                      <a:pt x="24761" y="39583"/>
                      <a:pt x="0" y="58449"/>
                    </a:cubicBezTo>
                    <a:lnTo>
                      <a:pt x="0" y="451757"/>
                    </a:lnTo>
                    <a:lnTo>
                      <a:pt x="99380" y="451757"/>
                    </a:lnTo>
                    <a:lnTo>
                      <a:pt x="99380" y="268325"/>
                    </a:lnTo>
                    <a:lnTo>
                      <a:pt x="112687" y="284159"/>
                    </a:lnTo>
                    <a:lnTo>
                      <a:pt x="251650" y="451757"/>
                    </a:lnTo>
                    <a:lnTo>
                      <a:pt x="379327" y="451757"/>
                    </a:lnTo>
                    <a:lnTo>
                      <a:pt x="178378" y="210045"/>
                    </a:lnTo>
                    <a:lnTo>
                      <a:pt x="379159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4021AD50-DBE6-4C4E-8339-8E5B41E4C89F}"/>
                </a:ext>
              </a:extLst>
            </p:cNvPr>
            <p:cNvGrpSpPr/>
            <p:nvPr/>
          </p:nvGrpSpPr>
          <p:grpSpPr>
            <a:xfrm>
              <a:off x="3215173" y="5357560"/>
              <a:ext cx="610090" cy="317223"/>
              <a:chOff x="3215173" y="5357560"/>
              <a:chExt cx="610090" cy="317223"/>
            </a:xfrm>
            <a:solidFill>
              <a:srgbClr val="E98500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D05C877C-7490-46AB-858D-DAB663D04A92}"/>
                  </a:ext>
                </a:extLst>
              </p:cNvPr>
              <p:cNvSpPr/>
              <p:nvPr/>
            </p:nvSpPr>
            <p:spPr>
              <a:xfrm>
                <a:off x="3317247" y="5473166"/>
                <a:ext cx="508015" cy="201616"/>
              </a:xfrm>
              <a:custGeom>
                <a:avLst/>
                <a:gdLst>
                  <a:gd name="connsiteX0" fmla="*/ 508016 w 508015"/>
                  <a:gd name="connsiteY0" fmla="*/ 103585 h 201616"/>
                  <a:gd name="connsiteX1" fmla="*/ 0 w 508015"/>
                  <a:gd name="connsiteY1" fmla="*/ 102911 h 201616"/>
                  <a:gd name="connsiteX2" fmla="*/ 48679 w 508015"/>
                  <a:gd name="connsiteY2" fmla="*/ 161023 h 201616"/>
                  <a:gd name="connsiteX3" fmla="*/ 82704 w 508015"/>
                  <a:gd name="connsiteY3" fmla="*/ 201617 h 201616"/>
                  <a:gd name="connsiteX4" fmla="*/ 128688 w 508015"/>
                  <a:gd name="connsiteY4" fmla="*/ 161528 h 201616"/>
                  <a:gd name="connsiteX5" fmla="*/ 228068 w 508015"/>
                  <a:gd name="connsiteY5" fmla="*/ 103079 h 201616"/>
                  <a:gd name="connsiteX6" fmla="*/ 508016 w 508015"/>
                  <a:gd name="connsiteY6" fmla="*/ 103585 h 2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15" h="201616">
                    <a:moveTo>
                      <a:pt x="508016" y="103585"/>
                    </a:moveTo>
                    <a:cubicBezTo>
                      <a:pt x="508016" y="103585"/>
                      <a:pt x="289886" y="-129031"/>
                      <a:pt x="0" y="102911"/>
                    </a:cubicBezTo>
                    <a:lnTo>
                      <a:pt x="48679" y="161023"/>
                    </a:lnTo>
                    <a:lnTo>
                      <a:pt x="82704" y="201617"/>
                    </a:lnTo>
                    <a:cubicBezTo>
                      <a:pt x="82704" y="201617"/>
                      <a:pt x="99380" y="183931"/>
                      <a:pt x="128688" y="161528"/>
                    </a:cubicBezTo>
                    <a:cubicBezTo>
                      <a:pt x="153449" y="142663"/>
                      <a:pt x="187306" y="120597"/>
                      <a:pt x="228068" y="103079"/>
                    </a:cubicBezTo>
                    <a:cubicBezTo>
                      <a:pt x="303192" y="71076"/>
                      <a:pt x="401393" y="54569"/>
                      <a:pt x="508016" y="103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975A2505-3E51-4A55-9BB3-8F846109D2FD}"/>
                  </a:ext>
                </a:extLst>
              </p:cNvPr>
              <p:cNvSpPr/>
              <p:nvPr/>
            </p:nvSpPr>
            <p:spPr>
              <a:xfrm>
                <a:off x="3215173" y="5357560"/>
                <a:ext cx="474159" cy="160068"/>
              </a:xfrm>
              <a:custGeom>
                <a:avLst/>
                <a:gdLst>
                  <a:gd name="connsiteX0" fmla="*/ 51037 w 474159"/>
                  <a:gd name="connsiteY0" fmla="*/ 160069 h 160068"/>
                  <a:gd name="connsiteX1" fmla="*/ 474159 w 474159"/>
                  <a:gd name="connsiteY1" fmla="*/ 133792 h 160068"/>
                  <a:gd name="connsiteX2" fmla="*/ 0 w 474159"/>
                  <a:gd name="connsiteY2" fmla="*/ 99599 h 160068"/>
                  <a:gd name="connsiteX3" fmla="*/ 51037 w 474159"/>
                  <a:gd name="connsiteY3" fmla="*/ 160069 h 16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159" h="160068">
                    <a:moveTo>
                      <a:pt x="51037" y="160069"/>
                    </a:moveTo>
                    <a:cubicBezTo>
                      <a:pt x="51037" y="160069"/>
                      <a:pt x="301340" y="-52503"/>
                      <a:pt x="474159" y="133792"/>
                    </a:cubicBezTo>
                    <a:cubicBezTo>
                      <a:pt x="474159" y="133792"/>
                      <a:pt x="325595" y="-142955"/>
                      <a:pt x="0" y="99599"/>
                    </a:cubicBezTo>
                    <a:lnTo>
                      <a:pt x="51037" y="160069"/>
                    </a:ln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4021AD50-DBE6-4C4E-8339-8E5B41E4C89F}"/>
                </a:ext>
              </a:extLst>
            </p:cNvPr>
            <p:cNvGrpSpPr/>
            <p:nvPr/>
          </p:nvGrpSpPr>
          <p:grpSpPr>
            <a:xfrm>
              <a:off x="2855890" y="6103295"/>
              <a:ext cx="839843" cy="146037"/>
              <a:chOff x="2855890" y="6103295"/>
              <a:chExt cx="839843" cy="146037"/>
            </a:xfrm>
            <a:solidFill>
              <a:schemeClr val="accent3"/>
            </a:solidFill>
          </p:grpSpPr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E1EA260D-B106-4E67-8C49-96E3C091D963}"/>
                  </a:ext>
                </a:extLst>
              </p:cNvPr>
              <p:cNvSpPr/>
              <p:nvPr/>
            </p:nvSpPr>
            <p:spPr>
              <a:xfrm>
                <a:off x="2855890" y="6112391"/>
                <a:ext cx="121276" cy="134583"/>
              </a:xfrm>
              <a:custGeom>
                <a:avLst/>
                <a:gdLst>
                  <a:gd name="connsiteX0" fmla="*/ 0 w 121276"/>
                  <a:gd name="connsiteY0" fmla="*/ 0 h 134583"/>
                  <a:gd name="connsiteX1" fmla="*/ 31667 w 121276"/>
                  <a:gd name="connsiteY1" fmla="*/ 0 h 134583"/>
                  <a:gd name="connsiteX2" fmla="*/ 96853 w 121276"/>
                  <a:gd name="connsiteY2" fmla="*/ 100390 h 134583"/>
                  <a:gd name="connsiteX3" fmla="*/ 97190 w 121276"/>
                  <a:gd name="connsiteY3" fmla="*/ 100390 h 134583"/>
                  <a:gd name="connsiteX4" fmla="*/ 97190 w 121276"/>
                  <a:gd name="connsiteY4" fmla="*/ 100053 h 134583"/>
                  <a:gd name="connsiteX5" fmla="*/ 97190 w 121276"/>
                  <a:gd name="connsiteY5" fmla="*/ 0 h 134583"/>
                  <a:gd name="connsiteX6" fmla="*/ 121277 w 121276"/>
                  <a:gd name="connsiteY6" fmla="*/ 0 h 134583"/>
                  <a:gd name="connsiteX7" fmla="*/ 121277 w 121276"/>
                  <a:gd name="connsiteY7" fmla="*/ 134584 h 134583"/>
                  <a:gd name="connsiteX8" fmla="*/ 90958 w 121276"/>
                  <a:gd name="connsiteY8" fmla="*/ 134584 h 134583"/>
                  <a:gd name="connsiteX9" fmla="*/ 24424 w 121276"/>
                  <a:gd name="connsiteY9" fmla="*/ 31330 h 134583"/>
                  <a:gd name="connsiteX10" fmla="*/ 23919 w 121276"/>
                  <a:gd name="connsiteY10" fmla="*/ 134584 h 134583"/>
                  <a:gd name="connsiteX11" fmla="*/ 0 w 121276"/>
                  <a:gd name="connsiteY11" fmla="*/ 134584 h 134583"/>
                  <a:gd name="connsiteX12" fmla="*/ 0 w 121276"/>
                  <a:gd name="connsiteY12" fmla="*/ 0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76" h="134583">
                    <a:moveTo>
                      <a:pt x="0" y="0"/>
                    </a:moveTo>
                    <a:lnTo>
                      <a:pt x="31667" y="0"/>
                    </a:lnTo>
                    <a:lnTo>
                      <a:pt x="96853" y="100390"/>
                    </a:lnTo>
                    <a:lnTo>
                      <a:pt x="97190" y="100390"/>
                    </a:lnTo>
                    <a:lnTo>
                      <a:pt x="97190" y="100053"/>
                    </a:lnTo>
                    <a:lnTo>
                      <a:pt x="97190" y="0"/>
                    </a:lnTo>
                    <a:lnTo>
                      <a:pt x="121277" y="0"/>
                    </a:lnTo>
                    <a:lnTo>
                      <a:pt x="121277" y="134584"/>
                    </a:lnTo>
                    <a:lnTo>
                      <a:pt x="90958" y="134584"/>
                    </a:lnTo>
                    <a:lnTo>
                      <a:pt x="24424" y="31330"/>
                    </a:lnTo>
                    <a:lnTo>
                      <a:pt x="23919" y="134584"/>
                    </a:lnTo>
                    <a:lnTo>
                      <a:pt x="0" y="1345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D7D6832B-6A20-48F2-BEBE-4A53183D80DA}"/>
                  </a:ext>
                </a:extLst>
              </p:cNvPr>
              <p:cNvSpPr/>
              <p:nvPr/>
            </p:nvSpPr>
            <p:spPr>
              <a:xfrm>
                <a:off x="2991147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319 w 92473"/>
                  <a:gd name="connsiteY19" fmla="*/ 22908 h 95842"/>
                  <a:gd name="connsiteX20" fmla="*/ 22739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314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541" y="95842"/>
                      <a:pt x="23750" y="91463"/>
                      <a:pt x="14317" y="82536"/>
                    </a:cubicBezTo>
                    <a:cubicBezTo>
                      <a:pt x="4716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541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319" y="22908"/>
                    </a:cubicBezTo>
                    <a:cubicBezTo>
                      <a:pt x="26277" y="26782"/>
                      <a:pt x="23750" y="32004"/>
                      <a:pt x="22739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79FD3C08-6079-4D93-A5FC-DE34F7F47A19}"/>
                  </a:ext>
                </a:extLst>
              </p:cNvPr>
              <p:cNvSpPr/>
              <p:nvPr/>
            </p:nvSpPr>
            <p:spPr>
              <a:xfrm>
                <a:off x="3090695" y="6103464"/>
                <a:ext cx="98200" cy="145869"/>
              </a:xfrm>
              <a:custGeom>
                <a:avLst/>
                <a:gdLst>
                  <a:gd name="connsiteX0" fmla="*/ 76809 w 98200"/>
                  <a:gd name="connsiteY0" fmla="*/ 129867 h 145869"/>
                  <a:gd name="connsiteX1" fmla="*/ 63502 w 98200"/>
                  <a:gd name="connsiteY1" fmla="*/ 141827 h 145869"/>
                  <a:gd name="connsiteX2" fmla="*/ 44974 w 98200"/>
                  <a:gd name="connsiteY2" fmla="*/ 145869 h 145869"/>
                  <a:gd name="connsiteX3" fmla="*/ 12128 w 98200"/>
                  <a:gd name="connsiteY3" fmla="*/ 132394 h 145869"/>
                  <a:gd name="connsiteX4" fmla="*/ 0 w 98200"/>
                  <a:gd name="connsiteY4" fmla="*/ 98032 h 145869"/>
                  <a:gd name="connsiteX5" fmla="*/ 12296 w 98200"/>
                  <a:gd name="connsiteY5" fmla="*/ 63839 h 145869"/>
                  <a:gd name="connsiteX6" fmla="*/ 43963 w 98200"/>
                  <a:gd name="connsiteY6" fmla="*/ 50195 h 145869"/>
                  <a:gd name="connsiteX7" fmla="*/ 62828 w 98200"/>
                  <a:gd name="connsiteY7" fmla="*/ 54238 h 145869"/>
                  <a:gd name="connsiteX8" fmla="*/ 74956 w 98200"/>
                  <a:gd name="connsiteY8" fmla="*/ 64007 h 145869"/>
                  <a:gd name="connsiteX9" fmla="*/ 75461 w 98200"/>
                  <a:gd name="connsiteY9" fmla="*/ 0 h 145869"/>
                  <a:gd name="connsiteX10" fmla="*/ 98201 w 98200"/>
                  <a:gd name="connsiteY10" fmla="*/ 0 h 145869"/>
                  <a:gd name="connsiteX11" fmla="*/ 98201 w 98200"/>
                  <a:gd name="connsiteY11" fmla="*/ 143680 h 145869"/>
                  <a:gd name="connsiteX12" fmla="*/ 76809 w 98200"/>
                  <a:gd name="connsiteY12" fmla="*/ 143680 h 145869"/>
                  <a:gd name="connsiteX13" fmla="*/ 76809 w 98200"/>
                  <a:gd name="connsiteY13" fmla="*/ 129867 h 145869"/>
                  <a:gd name="connsiteX14" fmla="*/ 49858 w 98200"/>
                  <a:gd name="connsiteY14" fmla="*/ 125320 h 145869"/>
                  <a:gd name="connsiteX15" fmla="*/ 69397 w 98200"/>
                  <a:gd name="connsiteY15" fmla="*/ 117066 h 145869"/>
                  <a:gd name="connsiteX16" fmla="*/ 76809 w 98200"/>
                  <a:gd name="connsiteY16" fmla="*/ 97864 h 145869"/>
                  <a:gd name="connsiteX17" fmla="*/ 69397 w 98200"/>
                  <a:gd name="connsiteY17" fmla="*/ 78493 h 145869"/>
                  <a:gd name="connsiteX18" fmla="*/ 49858 w 98200"/>
                  <a:gd name="connsiteY18" fmla="*/ 70408 h 145869"/>
                  <a:gd name="connsiteX19" fmla="*/ 30319 w 98200"/>
                  <a:gd name="connsiteY19" fmla="*/ 78662 h 145869"/>
                  <a:gd name="connsiteX20" fmla="*/ 22908 w 98200"/>
                  <a:gd name="connsiteY20" fmla="*/ 97864 h 145869"/>
                  <a:gd name="connsiteX21" fmla="*/ 30319 w 98200"/>
                  <a:gd name="connsiteY21" fmla="*/ 117234 h 145869"/>
                  <a:gd name="connsiteX22" fmla="*/ 49858 w 98200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200" h="145869">
                    <a:moveTo>
                      <a:pt x="76809" y="129867"/>
                    </a:moveTo>
                    <a:cubicBezTo>
                      <a:pt x="73440" y="135258"/>
                      <a:pt x="69061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043" y="72935"/>
                      <a:pt x="12296" y="63839"/>
                    </a:cubicBezTo>
                    <a:cubicBezTo>
                      <a:pt x="20550" y="54743"/>
                      <a:pt x="31161" y="50195"/>
                      <a:pt x="43963" y="50195"/>
                    </a:cubicBezTo>
                    <a:cubicBezTo>
                      <a:pt x="51543" y="50195"/>
                      <a:pt x="57943" y="51543"/>
                      <a:pt x="62828" y="54238"/>
                    </a:cubicBezTo>
                    <a:cubicBezTo>
                      <a:pt x="67881" y="56933"/>
                      <a:pt x="71924" y="60302"/>
                      <a:pt x="74956" y="64007"/>
                    </a:cubicBezTo>
                    <a:lnTo>
                      <a:pt x="75461" y="0"/>
                    </a:lnTo>
                    <a:lnTo>
                      <a:pt x="98201" y="0"/>
                    </a:lnTo>
                    <a:lnTo>
                      <a:pt x="98201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282" y="111676"/>
                      <a:pt x="76809" y="105275"/>
                      <a:pt x="76809" y="97864"/>
                    </a:cubicBezTo>
                    <a:cubicBezTo>
                      <a:pt x="76809" y="90452"/>
                      <a:pt x="74282" y="83883"/>
                      <a:pt x="69397" y="78493"/>
                    </a:cubicBezTo>
                    <a:cubicBezTo>
                      <a:pt x="64513" y="73103"/>
                      <a:pt x="57943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4" y="84052"/>
                      <a:pt x="22908" y="90452"/>
                      <a:pt x="22908" y="97864"/>
                    </a:cubicBezTo>
                    <a:cubicBezTo>
                      <a:pt x="22908" y="105275"/>
                      <a:pt x="25434" y="111844"/>
                      <a:pt x="30319" y="117234"/>
                    </a:cubicBezTo>
                    <a:cubicBezTo>
                      <a:pt x="35036" y="122625"/>
                      <a:pt x="41605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3EE2ACFE-06B7-46C3-91F8-1CB0308BD683}"/>
                  </a:ext>
                </a:extLst>
              </p:cNvPr>
              <p:cNvSpPr/>
              <p:nvPr/>
            </p:nvSpPr>
            <p:spPr>
              <a:xfrm>
                <a:off x="3201024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488 w 92473"/>
                  <a:gd name="connsiteY19" fmla="*/ 22908 h 95842"/>
                  <a:gd name="connsiteX20" fmla="*/ 22908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146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709" y="95842"/>
                      <a:pt x="23750" y="91463"/>
                      <a:pt x="14317" y="82536"/>
                    </a:cubicBezTo>
                    <a:cubicBezTo>
                      <a:pt x="4885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709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488" y="22908"/>
                    </a:cubicBezTo>
                    <a:cubicBezTo>
                      <a:pt x="26445" y="26782"/>
                      <a:pt x="23919" y="32004"/>
                      <a:pt x="22908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AA21DD86-ADDC-4118-8763-688639F746E0}"/>
                  </a:ext>
                </a:extLst>
              </p:cNvPr>
              <p:cNvSpPr/>
              <p:nvPr/>
            </p:nvSpPr>
            <p:spPr>
              <a:xfrm>
                <a:off x="3305120" y="6153659"/>
                <a:ext cx="58617" cy="93484"/>
              </a:xfrm>
              <a:custGeom>
                <a:avLst/>
                <a:gdLst>
                  <a:gd name="connsiteX0" fmla="*/ 0 w 58617"/>
                  <a:gd name="connsiteY0" fmla="*/ 2190 h 93484"/>
                  <a:gd name="connsiteX1" fmla="*/ 22908 w 58617"/>
                  <a:gd name="connsiteY1" fmla="*/ 2190 h 93484"/>
                  <a:gd name="connsiteX2" fmla="*/ 22908 w 58617"/>
                  <a:gd name="connsiteY2" fmla="*/ 16676 h 93484"/>
                  <a:gd name="connsiteX3" fmla="*/ 50364 w 58617"/>
                  <a:gd name="connsiteY3" fmla="*/ 0 h 93484"/>
                  <a:gd name="connsiteX4" fmla="*/ 54238 w 58617"/>
                  <a:gd name="connsiteY4" fmla="*/ 168 h 93484"/>
                  <a:gd name="connsiteX5" fmla="*/ 58617 w 58617"/>
                  <a:gd name="connsiteY5" fmla="*/ 1179 h 93484"/>
                  <a:gd name="connsiteX6" fmla="*/ 58617 w 58617"/>
                  <a:gd name="connsiteY6" fmla="*/ 23245 h 93484"/>
                  <a:gd name="connsiteX7" fmla="*/ 52216 w 58617"/>
                  <a:gd name="connsiteY7" fmla="*/ 21897 h 93484"/>
                  <a:gd name="connsiteX8" fmla="*/ 47669 w 58617"/>
                  <a:gd name="connsiteY8" fmla="*/ 21560 h 93484"/>
                  <a:gd name="connsiteX9" fmla="*/ 29982 w 58617"/>
                  <a:gd name="connsiteY9" fmla="*/ 27961 h 93484"/>
                  <a:gd name="connsiteX10" fmla="*/ 23076 w 58617"/>
                  <a:gd name="connsiteY10" fmla="*/ 44637 h 93484"/>
                  <a:gd name="connsiteX11" fmla="*/ 23076 w 58617"/>
                  <a:gd name="connsiteY11" fmla="*/ 93484 h 93484"/>
                  <a:gd name="connsiteX12" fmla="*/ 168 w 58617"/>
                  <a:gd name="connsiteY12" fmla="*/ 93484 h 93484"/>
                  <a:gd name="connsiteX13" fmla="*/ 168 w 58617"/>
                  <a:gd name="connsiteY13" fmla="*/ 2190 h 9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617" h="93484">
                    <a:moveTo>
                      <a:pt x="0" y="2190"/>
                    </a:moveTo>
                    <a:lnTo>
                      <a:pt x="22908" y="2190"/>
                    </a:lnTo>
                    <a:lnTo>
                      <a:pt x="22908" y="16676"/>
                    </a:lnTo>
                    <a:cubicBezTo>
                      <a:pt x="28635" y="5559"/>
                      <a:pt x="37731" y="0"/>
                      <a:pt x="50364" y="0"/>
                    </a:cubicBezTo>
                    <a:cubicBezTo>
                      <a:pt x="51711" y="0"/>
                      <a:pt x="52890" y="0"/>
                      <a:pt x="54238" y="168"/>
                    </a:cubicBezTo>
                    <a:cubicBezTo>
                      <a:pt x="55585" y="337"/>
                      <a:pt x="56933" y="842"/>
                      <a:pt x="58617" y="1179"/>
                    </a:cubicBezTo>
                    <a:lnTo>
                      <a:pt x="58617" y="23245"/>
                    </a:lnTo>
                    <a:cubicBezTo>
                      <a:pt x="55417" y="22571"/>
                      <a:pt x="53396" y="22066"/>
                      <a:pt x="52216" y="21897"/>
                    </a:cubicBezTo>
                    <a:cubicBezTo>
                      <a:pt x="51206" y="21729"/>
                      <a:pt x="49690" y="21560"/>
                      <a:pt x="47669" y="21560"/>
                    </a:cubicBezTo>
                    <a:cubicBezTo>
                      <a:pt x="40426" y="21560"/>
                      <a:pt x="34530" y="23750"/>
                      <a:pt x="29982" y="27961"/>
                    </a:cubicBezTo>
                    <a:cubicBezTo>
                      <a:pt x="25434" y="32172"/>
                      <a:pt x="23076" y="37731"/>
                      <a:pt x="23076" y="44637"/>
                    </a:cubicBezTo>
                    <a:lnTo>
                      <a:pt x="23076" y="93484"/>
                    </a:lnTo>
                    <a:lnTo>
                      <a:pt x="168" y="93484"/>
                    </a:lnTo>
                    <a:lnTo>
                      <a:pt x="168" y="219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53D4273A-C742-47E2-B038-6AF1F1E94243}"/>
                  </a:ext>
                </a:extLst>
              </p:cNvPr>
              <p:cNvSpPr/>
              <p:nvPr/>
            </p:nvSpPr>
            <p:spPr>
              <a:xfrm>
                <a:off x="3369969" y="6103295"/>
                <a:ext cx="22907" cy="143679"/>
              </a:xfrm>
              <a:custGeom>
                <a:avLst/>
                <a:gdLst>
                  <a:gd name="connsiteX0" fmla="*/ 0 w 22907"/>
                  <a:gd name="connsiteY0" fmla="*/ 0 h 143679"/>
                  <a:gd name="connsiteX1" fmla="*/ 22908 w 22907"/>
                  <a:gd name="connsiteY1" fmla="*/ 0 h 143679"/>
                  <a:gd name="connsiteX2" fmla="*/ 22908 w 22907"/>
                  <a:gd name="connsiteY2" fmla="*/ 143679 h 143679"/>
                  <a:gd name="connsiteX3" fmla="*/ 0 w 22907"/>
                  <a:gd name="connsiteY3" fmla="*/ 143679 h 143679"/>
                  <a:gd name="connsiteX4" fmla="*/ 0 w 22907"/>
                  <a:gd name="connsiteY4" fmla="*/ 0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7" h="143679">
                    <a:moveTo>
                      <a:pt x="0" y="0"/>
                    </a:moveTo>
                    <a:lnTo>
                      <a:pt x="22908" y="0"/>
                    </a:lnTo>
                    <a:lnTo>
                      <a:pt x="22908" y="143679"/>
                    </a:lnTo>
                    <a:lnTo>
                      <a:pt x="0" y="1436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BE1C6D65-A233-49B6-B991-650C8E54250F}"/>
                  </a:ext>
                </a:extLst>
              </p:cNvPr>
              <p:cNvSpPr/>
              <p:nvPr/>
            </p:nvSpPr>
            <p:spPr>
              <a:xfrm>
                <a:off x="3403489" y="6153490"/>
                <a:ext cx="83883" cy="95842"/>
              </a:xfrm>
              <a:custGeom>
                <a:avLst/>
                <a:gdLst>
                  <a:gd name="connsiteX0" fmla="*/ 63165 w 83883"/>
                  <a:gd name="connsiteY0" fmla="*/ 81020 h 95842"/>
                  <a:gd name="connsiteX1" fmla="*/ 50364 w 83883"/>
                  <a:gd name="connsiteY1" fmla="*/ 92137 h 95842"/>
                  <a:gd name="connsiteX2" fmla="*/ 33183 w 83883"/>
                  <a:gd name="connsiteY2" fmla="*/ 95842 h 95842"/>
                  <a:gd name="connsiteX3" fmla="*/ 9770 w 83883"/>
                  <a:gd name="connsiteY3" fmla="*/ 88600 h 95842"/>
                  <a:gd name="connsiteX4" fmla="*/ 0 w 83883"/>
                  <a:gd name="connsiteY4" fmla="*/ 68387 h 95842"/>
                  <a:gd name="connsiteX5" fmla="*/ 16507 w 83883"/>
                  <a:gd name="connsiteY5" fmla="*/ 42784 h 95842"/>
                  <a:gd name="connsiteX6" fmla="*/ 57438 w 83883"/>
                  <a:gd name="connsiteY6" fmla="*/ 36720 h 95842"/>
                  <a:gd name="connsiteX7" fmla="*/ 63165 w 83883"/>
                  <a:gd name="connsiteY7" fmla="*/ 36720 h 95842"/>
                  <a:gd name="connsiteX8" fmla="*/ 63165 w 83883"/>
                  <a:gd name="connsiteY8" fmla="*/ 34193 h 95842"/>
                  <a:gd name="connsiteX9" fmla="*/ 57438 w 83883"/>
                  <a:gd name="connsiteY9" fmla="*/ 21560 h 95842"/>
                  <a:gd name="connsiteX10" fmla="*/ 42279 w 83883"/>
                  <a:gd name="connsiteY10" fmla="*/ 17181 h 95842"/>
                  <a:gd name="connsiteX11" fmla="*/ 17855 w 83883"/>
                  <a:gd name="connsiteY11" fmla="*/ 26614 h 95842"/>
                  <a:gd name="connsiteX12" fmla="*/ 5895 w 83883"/>
                  <a:gd name="connsiteY12" fmla="*/ 14654 h 95842"/>
                  <a:gd name="connsiteX13" fmla="*/ 23245 w 83883"/>
                  <a:gd name="connsiteY13" fmla="*/ 3537 h 95842"/>
                  <a:gd name="connsiteX14" fmla="*/ 44805 w 83883"/>
                  <a:gd name="connsiteY14" fmla="*/ 0 h 95842"/>
                  <a:gd name="connsiteX15" fmla="*/ 74114 w 83883"/>
                  <a:gd name="connsiteY15" fmla="*/ 9433 h 95842"/>
                  <a:gd name="connsiteX16" fmla="*/ 83883 w 83883"/>
                  <a:gd name="connsiteY16" fmla="*/ 41099 h 95842"/>
                  <a:gd name="connsiteX17" fmla="*/ 83883 w 83883"/>
                  <a:gd name="connsiteY17" fmla="*/ 93653 h 95842"/>
                  <a:gd name="connsiteX18" fmla="*/ 63334 w 83883"/>
                  <a:gd name="connsiteY18" fmla="*/ 93653 h 95842"/>
                  <a:gd name="connsiteX19" fmla="*/ 63334 w 83883"/>
                  <a:gd name="connsiteY19" fmla="*/ 81020 h 95842"/>
                  <a:gd name="connsiteX20" fmla="*/ 61818 w 83883"/>
                  <a:gd name="connsiteY20" fmla="*/ 52722 h 95842"/>
                  <a:gd name="connsiteX21" fmla="*/ 57101 w 83883"/>
                  <a:gd name="connsiteY21" fmla="*/ 52722 h 95842"/>
                  <a:gd name="connsiteX22" fmla="*/ 33014 w 83883"/>
                  <a:gd name="connsiteY22" fmla="*/ 55417 h 95842"/>
                  <a:gd name="connsiteX23" fmla="*/ 22908 w 83883"/>
                  <a:gd name="connsiteY23" fmla="*/ 66702 h 95842"/>
                  <a:gd name="connsiteX24" fmla="*/ 27624 w 83883"/>
                  <a:gd name="connsiteY24" fmla="*/ 75630 h 95842"/>
                  <a:gd name="connsiteX25" fmla="*/ 38910 w 83883"/>
                  <a:gd name="connsiteY25" fmla="*/ 78662 h 95842"/>
                  <a:gd name="connsiteX26" fmla="*/ 56091 w 83883"/>
                  <a:gd name="connsiteY26" fmla="*/ 73103 h 95842"/>
                  <a:gd name="connsiteX27" fmla="*/ 61986 w 83883"/>
                  <a:gd name="connsiteY27" fmla="*/ 57775 h 95842"/>
                  <a:gd name="connsiteX28" fmla="*/ 61986 w 83883"/>
                  <a:gd name="connsiteY28" fmla="*/ 52722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3883" h="95842">
                    <a:moveTo>
                      <a:pt x="63165" y="81020"/>
                    </a:moveTo>
                    <a:cubicBezTo>
                      <a:pt x="59796" y="85904"/>
                      <a:pt x="55417" y="89610"/>
                      <a:pt x="50364" y="92137"/>
                    </a:cubicBezTo>
                    <a:cubicBezTo>
                      <a:pt x="45310" y="94495"/>
                      <a:pt x="39583" y="95842"/>
                      <a:pt x="33183" y="95842"/>
                    </a:cubicBezTo>
                    <a:cubicBezTo>
                      <a:pt x="24087" y="95842"/>
                      <a:pt x="16170" y="93484"/>
                      <a:pt x="9770" y="88600"/>
                    </a:cubicBezTo>
                    <a:cubicBezTo>
                      <a:pt x="3200" y="83715"/>
                      <a:pt x="0" y="77146"/>
                      <a:pt x="0" y="68387"/>
                    </a:cubicBezTo>
                    <a:cubicBezTo>
                      <a:pt x="0" y="55248"/>
                      <a:pt x="5559" y="46826"/>
                      <a:pt x="16507" y="42784"/>
                    </a:cubicBezTo>
                    <a:cubicBezTo>
                      <a:pt x="27624" y="38741"/>
                      <a:pt x="41099" y="36720"/>
                      <a:pt x="57438" y="36720"/>
                    </a:cubicBezTo>
                    <a:lnTo>
                      <a:pt x="63165" y="36720"/>
                    </a:lnTo>
                    <a:lnTo>
                      <a:pt x="63165" y="34193"/>
                    </a:lnTo>
                    <a:cubicBezTo>
                      <a:pt x="63165" y="28803"/>
                      <a:pt x="61144" y="24424"/>
                      <a:pt x="57438" y="21560"/>
                    </a:cubicBezTo>
                    <a:cubicBezTo>
                      <a:pt x="53564" y="18528"/>
                      <a:pt x="48511" y="17181"/>
                      <a:pt x="42279" y="17181"/>
                    </a:cubicBezTo>
                    <a:cubicBezTo>
                      <a:pt x="32846" y="17181"/>
                      <a:pt x="24761" y="20381"/>
                      <a:pt x="17855" y="26614"/>
                    </a:cubicBezTo>
                    <a:lnTo>
                      <a:pt x="5895" y="14654"/>
                    </a:lnTo>
                    <a:cubicBezTo>
                      <a:pt x="10780" y="9601"/>
                      <a:pt x="16676" y="5895"/>
                      <a:pt x="23245" y="3537"/>
                    </a:cubicBezTo>
                    <a:cubicBezTo>
                      <a:pt x="29814" y="1179"/>
                      <a:pt x="37057" y="0"/>
                      <a:pt x="44805" y="0"/>
                    </a:cubicBezTo>
                    <a:cubicBezTo>
                      <a:pt x="57775" y="0"/>
                      <a:pt x="67545" y="3200"/>
                      <a:pt x="74114" y="9433"/>
                    </a:cubicBezTo>
                    <a:cubicBezTo>
                      <a:pt x="80514" y="15833"/>
                      <a:pt x="83883" y="26277"/>
                      <a:pt x="83883" y="41099"/>
                    </a:cubicBezTo>
                    <a:lnTo>
                      <a:pt x="83883" y="93653"/>
                    </a:lnTo>
                    <a:lnTo>
                      <a:pt x="63334" y="93653"/>
                    </a:lnTo>
                    <a:lnTo>
                      <a:pt x="63334" y="81020"/>
                    </a:lnTo>
                    <a:close/>
                    <a:moveTo>
                      <a:pt x="61818" y="52722"/>
                    </a:moveTo>
                    <a:lnTo>
                      <a:pt x="57101" y="52722"/>
                    </a:lnTo>
                    <a:cubicBezTo>
                      <a:pt x="47837" y="52722"/>
                      <a:pt x="39752" y="53564"/>
                      <a:pt x="33014" y="55417"/>
                    </a:cubicBezTo>
                    <a:cubicBezTo>
                      <a:pt x="26277" y="57270"/>
                      <a:pt x="22908" y="60975"/>
                      <a:pt x="22908" y="66702"/>
                    </a:cubicBezTo>
                    <a:cubicBezTo>
                      <a:pt x="22908" y="70576"/>
                      <a:pt x="24592" y="73608"/>
                      <a:pt x="27624" y="75630"/>
                    </a:cubicBezTo>
                    <a:cubicBezTo>
                      <a:pt x="30825" y="77651"/>
                      <a:pt x="34530" y="78662"/>
                      <a:pt x="38910" y="78662"/>
                    </a:cubicBezTo>
                    <a:cubicBezTo>
                      <a:pt x="46490" y="78662"/>
                      <a:pt x="52217" y="76809"/>
                      <a:pt x="56091" y="73103"/>
                    </a:cubicBezTo>
                    <a:cubicBezTo>
                      <a:pt x="59965" y="69397"/>
                      <a:pt x="61986" y="64176"/>
                      <a:pt x="61986" y="57775"/>
                    </a:cubicBezTo>
                    <a:lnTo>
                      <a:pt x="61986" y="52722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6F5D3404-14EA-41C3-9E23-E34FCABB04A8}"/>
                  </a:ext>
                </a:extLst>
              </p:cNvPr>
              <p:cNvSpPr/>
              <p:nvPr/>
            </p:nvSpPr>
            <p:spPr>
              <a:xfrm>
                <a:off x="3502195" y="6153490"/>
                <a:ext cx="83377" cy="93652"/>
              </a:xfrm>
              <a:custGeom>
                <a:avLst/>
                <a:gdLst>
                  <a:gd name="connsiteX0" fmla="*/ 0 w 83377"/>
                  <a:gd name="connsiteY0" fmla="*/ 2358 h 93652"/>
                  <a:gd name="connsiteX1" fmla="*/ 21729 w 83377"/>
                  <a:gd name="connsiteY1" fmla="*/ 2358 h 93652"/>
                  <a:gd name="connsiteX2" fmla="*/ 21729 w 83377"/>
                  <a:gd name="connsiteY2" fmla="*/ 17012 h 93652"/>
                  <a:gd name="connsiteX3" fmla="*/ 32509 w 83377"/>
                  <a:gd name="connsiteY3" fmla="*/ 4716 h 93652"/>
                  <a:gd name="connsiteX4" fmla="*/ 50195 w 83377"/>
                  <a:gd name="connsiteY4" fmla="*/ 0 h 93652"/>
                  <a:gd name="connsiteX5" fmla="*/ 75461 w 83377"/>
                  <a:gd name="connsiteY5" fmla="*/ 10106 h 93652"/>
                  <a:gd name="connsiteX6" fmla="*/ 83378 w 83377"/>
                  <a:gd name="connsiteY6" fmla="*/ 36046 h 93652"/>
                  <a:gd name="connsiteX7" fmla="*/ 83378 w 83377"/>
                  <a:gd name="connsiteY7" fmla="*/ 93653 h 93652"/>
                  <a:gd name="connsiteX8" fmla="*/ 60639 w 83377"/>
                  <a:gd name="connsiteY8" fmla="*/ 93653 h 93652"/>
                  <a:gd name="connsiteX9" fmla="*/ 60639 w 83377"/>
                  <a:gd name="connsiteY9" fmla="*/ 47500 h 93652"/>
                  <a:gd name="connsiteX10" fmla="*/ 57607 w 83377"/>
                  <a:gd name="connsiteY10" fmla="*/ 28466 h 93652"/>
                  <a:gd name="connsiteX11" fmla="*/ 43963 w 83377"/>
                  <a:gd name="connsiteY11" fmla="*/ 20718 h 93652"/>
                  <a:gd name="connsiteX12" fmla="*/ 28298 w 83377"/>
                  <a:gd name="connsiteY12" fmla="*/ 27287 h 93652"/>
                  <a:gd name="connsiteX13" fmla="*/ 23076 w 83377"/>
                  <a:gd name="connsiteY13" fmla="*/ 43794 h 93652"/>
                  <a:gd name="connsiteX14" fmla="*/ 23076 w 83377"/>
                  <a:gd name="connsiteY14" fmla="*/ 93653 h 93652"/>
                  <a:gd name="connsiteX15" fmla="*/ 337 w 83377"/>
                  <a:gd name="connsiteY15" fmla="*/ 93653 h 93652"/>
                  <a:gd name="connsiteX16" fmla="*/ 337 w 83377"/>
                  <a:gd name="connsiteY16" fmla="*/ 2358 h 9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" h="93652">
                    <a:moveTo>
                      <a:pt x="0" y="2358"/>
                    </a:moveTo>
                    <a:lnTo>
                      <a:pt x="21729" y="2358"/>
                    </a:lnTo>
                    <a:lnTo>
                      <a:pt x="21729" y="17012"/>
                    </a:lnTo>
                    <a:cubicBezTo>
                      <a:pt x="24255" y="11959"/>
                      <a:pt x="27793" y="7917"/>
                      <a:pt x="32509" y="4716"/>
                    </a:cubicBezTo>
                    <a:cubicBezTo>
                      <a:pt x="37057" y="1684"/>
                      <a:pt x="42952" y="0"/>
                      <a:pt x="50195" y="0"/>
                    </a:cubicBezTo>
                    <a:cubicBezTo>
                      <a:pt x="61649" y="0"/>
                      <a:pt x="70071" y="3369"/>
                      <a:pt x="75461" y="10106"/>
                    </a:cubicBezTo>
                    <a:cubicBezTo>
                      <a:pt x="80851" y="16844"/>
                      <a:pt x="83378" y="25434"/>
                      <a:pt x="83378" y="36046"/>
                    </a:cubicBezTo>
                    <a:lnTo>
                      <a:pt x="83378" y="93653"/>
                    </a:lnTo>
                    <a:lnTo>
                      <a:pt x="60639" y="93653"/>
                    </a:lnTo>
                    <a:lnTo>
                      <a:pt x="60639" y="47500"/>
                    </a:lnTo>
                    <a:cubicBezTo>
                      <a:pt x="60639" y="39920"/>
                      <a:pt x="59628" y="33520"/>
                      <a:pt x="57607" y="28466"/>
                    </a:cubicBezTo>
                    <a:cubicBezTo>
                      <a:pt x="55585" y="23245"/>
                      <a:pt x="51037" y="20718"/>
                      <a:pt x="43963" y="20718"/>
                    </a:cubicBezTo>
                    <a:cubicBezTo>
                      <a:pt x="37057" y="20718"/>
                      <a:pt x="31835" y="22908"/>
                      <a:pt x="28298" y="27287"/>
                    </a:cubicBezTo>
                    <a:cubicBezTo>
                      <a:pt x="24761" y="31835"/>
                      <a:pt x="23076" y="37225"/>
                      <a:pt x="23076" y="43794"/>
                    </a:cubicBezTo>
                    <a:lnTo>
                      <a:pt x="23076" y="93653"/>
                    </a:lnTo>
                    <a:lnTo>
                      <a:pt x="337" y="93653"/>
                    </a:lnTo>
                    <a:lnTo>
                      <a:pt x="337" y="235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6AAF965A-B00E-4883-A56A-D624B53349B1}"/>
                  </a:ext>
                </a:extLst>
              </p:cNvPr>
              <p:cNvSpPr/>
              <p:nvPr/>
            </p:nvSpPr>
            <p:spPr>
              <a:xfrm>
                <a:off x="3597195" y="6103464"/>
                <a:ext cx="98537" cy="145869"/>
              </a:xfrm>
              <a:custGeom>
                <a:avLst/>
                <a:gdLst>
                  <a:gd name="connsiteX0" fmla="*/ 76809 w 98537"/>
                  <a:gd name="connsiteY0" fmla="*/ 129867 h 145869"/>
                  <a:gd name="connsiteX1" fmla="*/ 63502 w 98537"/>
                  <a:gd name="connsiteY1" fmla="*/ 141827 h 145869"/>
                  <a:gd name="connsiteX2" fmla="*/ 44974 w 98537"/>
                  <a:gd name="connsiteY2" fmla="*/ 145869 h 145869"/>
                  <a:gd name="connsiteX3" fmla="*/ 12128 w 98537"/>
                  <a:gd name="connsiteY3" fmla="*/ 132394 h 145869"/>
                  <a:gd name="connsiteX4" fmla="*/ 0 w 98537"/>
                  <a:gd name="connsiteY4" fmla="*/ 98032 h 145869"/>
                  <a:gd name="connsiteX5" fmla="*/ 12296 w 98537"/>
                  <a:gd name="connsiteY5" fmla="*/ 63839 h 145869"/>
                  <a:gd name="connsiteX6" fmla="*/ 44131 w 98537"/>
                  <a:gd name="connsiteY6" fmla="*/ 50195 h 145869"/>
                  <a:gd name="connsiteX7" fmla="*/ 62997 w 98537"/>
                  <a:gd name="connsiteY7" fmla="*/ 54238 h 145869"/>
                  <a:gd name="connsiteX8" fmla="*/ 74956 w 98537"/>
                  <a:gd name="connsiteY8" fmla="*/ 64007 h 145869"/>
                  <a:gd name="connsiteX9" fmla="*/ 75630 w 98537"/>
                  <a:gd name="connsiteY9" fmla="*/ 0 h 145869"/>
                  <a:gd name="connsiteX10" fmla="*/ 98538 w 98537"/>
                  <a:gd name="connsiteY10" fmla="*/ 0 h 145869"/>
                  <a:gd name="connsiteX11" fmla="*/ 98538 w 98537"/>
                  <a:gd name="connsiteY11" fmla="*/ 143680 h 145869"/>
                  <a:gd name="connsiteX12" fmla="*/ 76809 w 98537"/>
                  <a:gd name="connsiteY12" fmla="*/ 143680 h 145869"/>
                  <a:gd name="connsiteX13" fmla="*/ 76809 w 98537"/>
                  <a:gd name="connsiteY13" fmla="*/ 129867 h 145869"/>
                  <a:gd name="connsiteX14" fmla="*/ 49858 w 98537"/>
                  <a:gd name="connsiteY14" fmla="*/ 125320 h 145869"/>
                  <a:gd name="connsiteX15" fmla="*/ 69397 w 98537"/>
                  <a:gd name="connsiteY15" fmla="*/ 117066 h 145869"/>
                  <a:gd name="connsiteX16" fmla="*/ 76977 w 98537"/>
                  <a:gd name="connsiteY16" fmla="*/ 97864 h 145869"/>
                  <a:gd name="connsiteX17" fmla="*/ 69566 w 98537"/>
                  <a:gd name="connsiteY17" fmla="*/ 78493 h 145869"/>
                  <a:gd name="connsiteX18" fmla="*/ 49858 w 98537"/>
                  <a:gd name="connsiteY18" fmla="*/ 70408 h 145869"/>
                  <a:gd name="connsiteX19" fmla="*/ 30319 w 98537"/>
                  <a:gd name="connsiteY19" fmla="*/ 78662 h 145869"/>
                  <a:gd name="connsiteX20" fmla="*/ 22908 w 98537"/>
                  <a:gd name="connsiteY20" fmla="*/ 97864 h 145869"/>
                  <a:gd name="connsiteX21" fmla="*/ 30319 w 98537"/>
                  <a:gd name="connsiteY21" fmla="*/ 117234 h 145869"/>
                  <a:gd name="connsiteX22" fmla="*/ 49858 w 98537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7" h="145869">
                    <a:moveTo>
                      <a:pt x="76809" y="129867"/>
                    </a:moveTo>
                    <a:cubicBezTo>
                      <a:pt x="73440" y="135258"/>
                      <a:pt x="68892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211" y="72935"/>
                      <a:pt x="12296" y="63839"/>
                    </a:cubicBezTo>
                    <a:cubicBezTo>
                      <a:pt x="20550" y="54743"/>
                      <a:pt x="31161" y="50195"/>
                      <a:pt x="44131" y="50195"/>
                    </a:cubicBezTo>
                    <a:cubicBezTo>
                      <a:pt x="51711" y="50195"/>
                      <a:pt x="57943" y="51543"/>
                      <a:pt x="62997" y="54238"/>
                    </a:cubicBezTo>
                    <a:cubicBezTo>
                      <a:pt x="68050" y="56933"/>
                      <a:pt x="71924" y="60302"/>
                      <a:pt x="74956" y="64007"/>
                    </a:cubicBezTo>
                    <a:lnTo>
                      <a:pt x="75630" y="0"/>
                    </a:lnTo>
                    <a:lnTo>
                      <a:pt x="98538" y="0"/>
                    </a:lnTo>
                    <a:lnTo>
                      <a:pt x="98538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451" y="111676"/>
                      <a:pt x="76977" y="105275"/>
                      <a:pt x="76977" y="97864"/>
                    </a:cubicBezTo>
                    <a:cubicBezTo>
                      <a:pt x="76977" y="90452"/>
                      <a:pt x="74619" y="83883"/>
                      <a:pt x="69566" y="78493"/>
                    </a:cubicBezTo>
                    <a:cubicBezTo>
                      <a:pt x="64681" y="73103"/>
                      <a:pt x="58112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5" y="84052"/>
                      <a:pt x="22908" y="90452"/>
                      <a:pt x="22908" y="97864"/>
                    </a:cubicBezTo>
                    <a:cubicBezTo>
                      <a:pt x="22908" y="105275"/>
                      <a:pt x="25435" y="111844"/>
                      <a:pt x="30319" y="117234"/>
                    </a:cubicBezTo>
                    <a:cubicBezTo>
                      <a:pt x="35204" y="122625"/>
                      <a:pt x="41773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70106642-78E2-442F-8C05-F81E486C4EBC}"/>
              </a:ext>
            </a:extLst>
          </p:cNvPr>
          <p:cNvSpPr/>
          <p:nvPr userDrawn="1"/>
        </p:nvSpPr>
        <p:spPr>
          <a:xfrm>
            <a:off x="574184" y="528192"/>
            <a:ext cx="4397061" cy="989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D5E6F00-E1E3-4DC8-ABBB-03FD7FDBE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4184" y="5958931"/>
            <a:ext cx="2224337" cy="455274"/>
          </a:xfrm>
          <a:prstGeom prst="rect">
            <a:avLst/>
          </a:prstGeom>
        </p:spPr>
      </p:pic>
      <p:sp>
        <p:nvSpPr>
          <p:cNvPr id="28" name="Tijdelijke aanduiding voor tekst 43">
            <a:extLst>
              <a:ext uri="{FF2B5EF4-FFF2-40B4-BE49-F238E27FC236}">
                <a16:creationId xmlns:a16="http://schemas.microsoft.com/office/drawing/2014/main" id="{043571E0-9A15-49D5-8DDA-65BD674496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184" y="627326"/>
            <a:ext cx="6581104" cy="4462530"/>
          </a:xfrm>
          <a:custGeom>
            <a:avLst/>
            <a:gdLst>
              <a:gd name="connsiteX0" fmla="*/ 0 w 6581104"/>
              <a:gd name="connsiteY0" fmla="*/ 0 h 4462530"/>
              <a:gd name="connsiteX1" fmla="*/ 6581104 w 6581104"/>
              <a:gd name="connsiteY1" fmla="*/ 0 h 4462530"/>
              <a:gd name="connsiteX2" fmla="*/ 6581104 w 6581104"/>
              <a:gd name="connsiteY2" fmla="*/ 3868389 h 4462530"/>
              <a:gd name="connsiteX3" fmla="*/ 5986963 w 6581104"/>
              <a:gd name="connsiteY3" fmla="*/ 4462530 h 4462530"/>
              <a:gd name="connsiteX4" fmla="*/ 0 w 6581104"/>
              <a:gd name="connsiteY4" fmla="*/ 4462530 h 446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04" h="4462530">
                <a:moveTo>
                  <a:pt x="0" y="0"/>
                </a:moveTo>
                <a:lnTo>
                  <a:pt x="6581104" y="0"/>
                </a:lnTo>
                <a:lnTo>
                  <a:pt x="6581104" y="3868389"/>
                </a:lnTo>
                <a:lnTo>
                  <a:pt x="5986963" y="4462530"/>
                </a:lnTo>
                <a:lnTo>
                  <a:pt x="0" y="446253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b" anchorCtr="0">
            <a:noAutofit/>
          </a:bodyPr>
          <a:lstStyle>
            <a:lvl1pPr marL="0" indent="0">
              <a:buFontTx/>
              <a:buNone/>
              <a:defRPr lang="nl-NL" sz="1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2400"/>
              </a:spcBef>
              <a:spcAft>
                <a:spcPts val="2400"/>
              </a:spcAft>
              <a:buFontTx/>
              <a:buNone/>
              <a:defRPr lang="nl-NL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0C3803-539E-458C-89FE-2917A6F5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27029"/>
            <a:ext cx="5345545" cy="4462529"/>
          </a:xfrm>
        </p:spPr>
        <p:txBody>
          <a:bodyPr/>
          <a:lstStyle>
            <a:lvl1pPr>
              <a:defRPr lang="nl-NL" sz="4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4021216"/>
      </p:ext>
    </p:extLst>
  </p:cSld>
  <p:clrMapOvr>
    <a:masterClrMapping/>
  </p:clrMapOvr>
  <p:transition spd="slow" advClick="0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NO NCW (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B9881C1-9899-4A0A-A7AB-D8CE18EFC1C9}"/>
              </a:ext>
            </a:extLst>
          </p:cNvPr>
          <p:cNvSpPr/>
          <p:nvPr userDrawn="1"/>
        </p:nvSpPr>
        <p:spPr>
          <a:xfrm>
            <a:off x="574184" y="627326"/>
            <a:ext cx="6581104" cy="4462530"/>
          </a:xfrm>
          <a:custGeom>
            <a:avLst/>
            <a:gdLst>
              <a:gd name="connsiteX0" fmla="*/ 0 w 6581104"/>
              <a:gd name="connsiteY0" fmla="*/ 0 h 4462530"/>
              <a:gd name="connsiteX1" fmla="*/ 6581104 w 6581104"/>
              <a:gd name="connsiteY1" fmla="*/ 0 h 4462530"/>
              <a:gd name="connsiteX2" fmla="*/ 6581104 w 6581104"/>
              <a:gd name="connsiteY2" fmla="*/ 3868389 h 4462530"/>
              <a:gd name="connsiteX3" fmla="*/ 5986963 w 6581104"/>
              <a:gd name="connsiteY3" fmla="*/ 4462530 h 4462530"/>
              <a:gd name="connsiteX4" fmla="*/ 0 w 6581104"/>
              <a:gd name="connsiteY4" fmla="*/ 4462530 h 446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04" h="4462530">
                <a:moveTo>
                  <a:pt x="0" y="0"/>
                </a:moveTo>
                <a:lnTo>
                  <a:pt x="6581104" y="0"/>
                </a:lnTo>
                <a:lnTo>
                  <a:pt x="6581104" y="3868389"/>
                </a:lnTo>
                <a:lnTo>
                  <a:pt x="5986963" y="4462530"/>
                </a:lnTo>
                <a:lnTo>
                  <a:pt x="0" y="44625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7DDFAD0-B735-4B64-99AA-CE650643EE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1245" y="0"/>
            <a:ext cx="7220755" cy="6858000"/>
          </a:xfrm>
          <a:custGeom>
            <a:avLst/>
            <a:gdLst>
              <a:gd name="connsiteX0" fmla="*/ 0 w 7220755"/>
              <a:gd name="connsiteY0" fmla="*/ 0 h 6858000"/>
              <a:gd name="connsiteX1" fmla="*/ 7220755 w 7220755"/>
              <a:gd name="connsiteY1" fmla="*/ 0 h 6858000"/>
              <a:gd name="connsiteX2" fmla="*/ 7220755 w 7220755"/>
              <a:gd name="connsiteY2" fmla="*/ 6858000 h 6858000"/>
              <a:gd name="connsiteX3" fmla="*/ 0 w 7220755"/>
              <a:gd name="connsiteY3" fmla="*/ 6858000 h 6858000"/>
              <a:gd name="connsiteX4" fmla="*/ 0 w 7220755"/>
              <a:gd name="connsiteY4" fmla="*/ 5089856 h 6858000"/>
              <a:gd name="connsiteX5" fmla="*/ 1589902 w 7220755"/>
              <a:gd name="connsiteY5" fmla="*/ 5089856 h 6858000"/>
              <a:gd name="connsiteX6" fmla="*/ 2184043 w 7220755"/>
              <a:gd name="connsiteY6" fmla="*/ 4495715 h 6858000"/>
              <a:gd name="connsiteX7" fmla="*/ 2184043 w 7220755"/>
              <a:gd name="connsiteY7" fmla="*/ 627326 h 6858000"/>
              <a:gd name="connsiteX8" fmla="*/ 0 w 7220755"/>
              <a:gd name="connsiteY8" fmla="*/ 6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55" h="6858000">
                <a:moveTo>
                  <a:pt x="0" y="0"/>
                </a:moveTo>
                <a:lnTo>
                  <a:pt x="7220755" y="0"/>
                </a:lnTo>
                <a:lnTo>
                  <a:pt x="7220755" y="6858000"/>
                </a:lnTo>
                <a:lnTo>
                  <a:pt x="0" y="6858000"/>
                </a:lnTo>
                <a:lnTo>
                  <a:pt x="0" y="5089856"/>
                </a:lnTo>
                <a:lnTo>
                  <a:pt x="1589902" y="5089856"/>
                </a:lnTo>
                <a:lnTo>
                  <a:pt x="2184043" y="4495715"/>
                </a:lnTo>
                <a:lnTo>
                  <a:pt x="2184043" y="627326"/>
                </a:lnTo>
                <a:lnTo>
                  <a:pt x="0" y="62732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0" anchor="ctr" anchorCtr="0"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E4D0023B-0359-4E8C-9A8C-3A1A3CCF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29" y="1179682"/>
            <a:ext cx="5401440" cy="1997627"/>
          </a:xfrm>
        </p:spPr>
        <p:txBody>
          <a:bodyPr lIns="0" tIns="0" rIns="0" bIns="0" anchor="b" anchorCtr="0"/>
          <a:lstStyle>
            <a:lvl1pPr>
              <a:defRPr lang="nl-NL" sz="4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672672F8-DC78-4951-B754-D7FE88306E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1028" y="3321577"/>
            <a:ext cx="5401441" cy="1040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een subtitel toe te voegen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429966DC-D225-44ED-8B48-E88B6D3C9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4184" y="5958931"/>
            <a:ext cx="2224337" cy="455274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C2F5807-C0F7-4214-90AA-252DFE6A291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41027" y="4437359"/>
            <a:ext cx="5401441" cy="485918"/>
          </a:xfr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00 datum 2021 | Naam Presentator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9527585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NO NCW (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63FD0B5A-0D48-4A0D-8A5B-67CC4D705FC0}"/>
              </a:ext>
            </a:extLst>
          </p:cNvPr>
          <p:cNvSpPr/>
          <p:nvPr userDrawn="1"/>
        </p:nvSpPr>
        <p:spPr>
          <a:xfrm>
            <a:off x="0" y="0"/>
            <a:ext cx="90909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C1FAC85F-1DE0-415F-995A-AD700ED52E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461818"/>
            <a:ext cx="5638800" cy="5934364"/>
          </a:xfrm>
          <a:custGeom>
            <a:avLst/>
            <a:gdLst>
              <a:gd name="connsiteX0" fmla="*/ 0 w 5638800"/>
              <a:gd name="connsiteY0" fmla="*/ 0 h 5934364"/>
              <a:gd name="connsiteX1" fmla="*/ 5638800 w 5638800"/>
              <a:gd name="connsiteY1" fmla="*/ 0 h 5934364"/>
              <a:gd name="connsiteX2" fmla="*/ 5638800 w 5638800"/>
              <a:gd name="connsiteY2" fmla="*/ 5359376 h 5934364"/>
              <a:gd name="connsiteX3" fmla="*/ 5063812 w 5638800"/>
              <a:gd name="connsiteY3" fmla="*/ 5934364 h 5934364"/>
              <a:gd name="connsiteX4" fmla="*/ 0 w 5638800"/>
              <a:gd name="connsiteY4" fmla="*/ 5934364 h 593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0" h="5934364">
                <a:moveTo>
                  <a:pt x="0" y="0"/>
                </a:moveTo>
                <a:lnTo>
                  <a:pt x="5638800" y="0"/>
                </a:lnTo>
                <a:lnTo>
                  <a:pt x="5638800" y="5359376"/>
                </a:lnTo>
                <a:lnTo>
                  <a:pt x="5063812" y="5934364"/>
                </a:lnTo>
                <a:lnTo>
                  <a:pt x="0" y="593436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774FA37A-482F-4738-A2A3-60B9122C2499}"/>
              </a:ext>
            </a:extLst>
          </p:cNvPr>
          <p:cNvSpPr/>
          <p:nvPr userDrawn="1"/>
        </p:nvSpPr>
        <p:spPr>
          <a:xfrm>
            <a:off x="5975927" y="461818"/>
            <a:ext cx="120073" cy="38828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itel 1">
            <a:extLst>
              <a:ext uri="{FF2B5EF4-FFF2-40B4-BE49-F238E27FC236}">
                <a16:creationId xmlns:a16="http://schemas.microsoft.com/office/drawing/2014/main" id="{C1EA0FDE-655E-4857-BFDA-FE9F9E67A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6" y="839612"/>
            <a:ext cx="4870619" cy="1997627"/>
          </a:xfrm>
        </p:spPr>
        <p:txBody>
          <a:bodyPr lIns="0" tIns="0" rIns="0" bIns="0" anchor="b" anchorCtr="0"/>
          <a:lstStyle>
            <a:lvl1pPr>
              <a:defRPr lang="nl-NL" sz="4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8" name="Tijdelijke aanduiding voor tekst 2">
            <a:extLst>
              <a:ext uri="{FF2B5EF4-FFF2-40B4-BE49-F238E27FC236}">
                <a16:creationId xmlns:a16="http://schemas.microsoft.com/office/drawing/2014/main" id="{1B1A4996-6E2F-44B6-8135-B4F9321E86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4485" y="2981507"/>
            <a:ext cx="4870620" cy="1040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een subtitel toe te voegen</a:t>
            </a:r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CA23A022-591B-4EBF-8E3D-19B676CEADF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74484" y="4344663"/>
            <a:ext cx="4870619" cy="485918"/>
          </a:xfr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00 datum 2021 | Naam Presentator</a:t>
            </a:r>
          </a:p>
          <a:p>
            <a:pPr lvl="0"/>
            <a:endParaRPr lang="nl-NL" dirty="0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C68470E9-B2D2-4FBD-94AC-D8CDACB59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4184" y="5958931"/>
            <a:ext cx="2224337" cy="4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71759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6467238C-AC19-4D52-B02D-90E55714C0DC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DD3D83E-C97E-4CD0-98C3-1C3C3CB32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E79D5A-6963-409E-BDC1-38B8A49A9103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5778496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23B4C64-A8DE-4A93-9B6B-3AD1BE270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212" y="951978"/>
            <a:ext cx="1587675" cy="1587675"/>
          </a:xfrm>
          <a:custGeom>
            <a:avLst/>
            <a:gdLst>
              <a:gd name="connsiteX0" fmla="*/ 0 w 1587675"/>
              <a:gd name="connsiteY0" fmla="*/ 0 h 1587675"/>
              <a:gd name="connsiteX1" fmla="*/ 1587675 w 1587675"/>
              <a:gd name="connsiteY1" fmla="*/ 0 h 1587675"/>
              <a:gd name="connsiteX2" fmla="*/ 1587675 w 1587675"/>
              <a:gd name="connsiteY2" fmla="*/ 1432654 h 1587675"/>
              <a:gd name="connsiteX3" fmla="*/ 1432654 w 1587675"/>
              <a:gd name="connsiteY3" fmla="*/ 1587675 h 1587675"/>
              <a:gd name="connsiteX4" fmla="*/ 0 w 1587675"/>
              <a:gd name="connsiteY4" fmla="*/ 1587675 h 15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675" h="1587675">
                <a:moveTo>
                  <a:pt x="0" y="0"/>
                </a:moveTo>
                <a:lnTo>
                  <a:pt x="1587675" y="0"/>
                </a:lnTo>
                <a:lnTo>
                  <a:pt x="1587675" y="1432654"/>
                </a:lnTo>
                <a:lnTo>
                  <a:pt x="1432654" y="1587675"/>
                </a:lnTo>
                <a:lnTo>
                  <a:pt x="0" y="15876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91440" rIns="182880" bIns="182880">
            <a:noAutofit/>
          </a:bodyPr>
          <a:lstStyle>
            <a:lvl1pPr marL="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0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FB484BD-8C3F-416E-A36D-F5969A19C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3212" y="2665130"/>
            <a:ext cx="4720535" cy="17798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lang="nl-NL" sz="4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381D9CB-D0B2-464D-BDF2-AF31BF055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212" y="4756615"/>
            <a:ext cx="4720535" cy="11494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645105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B7807AD-6E45-41EF-937C-8BA6FB48A2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1131" y="838282"/>
            <a:ext cx="4614569" cy="4618621"/>
          </a:xfrm>
          <a:custGeom>
            <a:avLst/>
            <a:gdLst>
              <a:gd name="connsiteX0" fmla="*/ 0 w 4614569"/>
              <a:gd name="connsiteY0" fmla="*/ 0 h 4618621"/>
              <a:gd name="connsiteX1" fmla="*/ 4614569 w 4614569"/>
              <a:gd name="connsiteY1" fmla="*/ 0 h 4618621"/>
              <a:gd name="connsiteX2" fmla="*/ 4614569 w 4614569"/>
              <a:gd name="connsiteY2" fmla="*/ 4137751 h 4618621"/>
              <a:gd name="connsiteX3" fmla="*/ 4133699 w 4614569"/>
              <a:gd name="connsiteY3" fmla="*/ 4618621 h 4618621"/>
              <a:gd name="connsiteX4" fmla="*/ 0 w 4614569"/>
              <a:gd name="connsiteY4" fmla="*/ 4618621 h 46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4569" h="4618621">
                <a:moveTo>
                  <a:pt x="0" y="0"/>
                </a:moveTo>
                <a:lnTo>
                  <a:pt x="4614569" y="0"/>
                </a:lnTo>
                <a:lnTo>
                  <a:pt x="4614569" y="4137751"/>
                </a:lnTo>
                <a:lnTo>
                  <a:pt x="4133699" y="4618621"/>
                </a:lnTo>
                <a:lnTo>
                  <a:pt x="0" y="46186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457200" rIns="548640" bIns="27432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een tekst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818715-7CAC-470B-8951-EB0F7E395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0" y="1949972"/>
            <a:ext cx="5295900" cy="3555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j-lt"/>
              </a:defRPr>
            </a:lvl1pPr>
            <a:lvl2pPr marL="9144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2pPr>
            <a:lvl3pPr marL="13716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3pPr>
            <a:lvl4pPr marL="17145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4pPr>
            <a:lvl5pPr marL="21717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0C569AA-A526-498B-A65D-7F37DAB5D3FF}"/>
              </a:ext>
            </a:extLst>
          </p:cNvPr>
          <p:cNvCxnSpPr>
            <a:cxnSpLocks/>
          </p:cNvCxnSpPr>
          <p:nvPr userDrawn="1"/>
        </p:nvCxnSpPr>
        <p:spPr>
          <a:xfrm>
            <a:off x="6159500" y="1620340"/>
            <a:ext cx="52959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C9CD2864-545C-4121-8A3C-D821E1B56287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B0BA30-90C7-42C1-B68A-7995CD0A6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28275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DD3D83E-C97E-4CD0-98C3-1C3C3CB32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E1B09B32-7F35-41A8-AE7D-EF5F51A59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4007" y="1127592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9111BD3-AF2E-4CAF-BC8B-F9C0ADB04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E5FA1546-3822-4F64-A817-88610576C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DCD3A43C-B70F-4A70-A95C-A2CD6E631E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5" name="Rechthoek: met één afgeschuinde hoek 14">
            <a:extLst>
              <a:ext uri="{FF2B5EF4-FFF2-40B4-BE49-F238E27FC236}">
                <a16:creationId xmlns:a16="http://schemas.microsoft.com/office/drawing/2014/main" id="{A163B5B4-F03D-4192-99FE-6D526BF6381D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249698B-17DE-42A5-A0C3-86555BF2D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6349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91A5415-F7AD-4B6A-B013-FAB3000BF7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32500" cy="6858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FontTx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FFD3BC0-95A5-4CA8-9D76-A9E78A1844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0834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4FF7F99B-740D-47EB-9BBC-29956B3D9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0834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4D5BE035-3976-4AF3-828D-9BBD6392CB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833" y="1727201"/>
            <a:ext cx="4809435" cy="4011874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: met één afgeschuinde hoek 8">
            <a:extLst>
              <a:ext uri="{FF2B5EF4-FFF2-40B4-BE49-F238E27FC236}">
                <a16:creationId xmlns:a16="http://schemas.microsoft.com/office/drawing/2014/main" id="{6CADB1D1-B8C9-4F2E-8FA2-422E2519416A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FDF3522-2578-4697-83D8-88F1F82DA7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3526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DB2677C8-9D21-4C33-A145-FCD487950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2500" y="2413000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afbeelding 24">
            <a:extLst>
              <a:ext uri="{FF2B5EF4-FFF2-40B4-BE49-F238E27FC236}">
                <a16:creationId xmlns:a16="http://schemas.microsoft.com/office/drawing/2014/main" id="{1386C7AA-4632-4954-A201-6C7ABA9CA9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2500" y="254000"/>
            <a:ext cx="1968500" cy="2032000"/>
          </a:xfrm>
          <a:prstGeom prst="rect">
            <a:avLst/>
          </a:prstGeom>
          <a:solidFill>
            <a:schemeClr val="accent5"/>
          </a:solidFill>
        </p:spPr>
        <p:txBody>
          <a:bodyPr tIns="45720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5" name="Tijdelijke aanduiding voor afbeelding 24">
            <a:extLst>
              <a:ext uri="{FF2B5EF4-FFF2-40B4-BE49-F238E27FC236}">
                <a16:creationId xmlns:a16="http://schemas.microsoft.com/office/drawing/2014/main" id="{1C2FAF5C-0D03-438D-8763-5C00521B45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32500" y="4572000"/>
            <a:ext cx="1968500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C39F066-6D4F-4777-A049-3D08E028BB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E24700EC-3383-43FE-836F-01620A637D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D1EFDF-12FB-4845-98B3-743C90E25B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2" name="Rechthoek: met één afgeschuinde hoek 11">
            <a:extLst>
              <a:ext uri="{FF2B5EF4-FFF2-40B4-BE49-F238E27FC236}">
                <a16:creationId xmlns:a16="http://schemas.microsoft.com/office/drawing/2014/main" id="{F4151258-3B51-48B4-8385-145F19E102D5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4B6D685-7D34-4BCE-B608-09427D843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5210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DB2677C8-9D21-4C33-A145-FCD487950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2500" y="2413001"/>
            <a:ext cx="1968495" cy="4191000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12939 w 2320925"/>
              <a:gd name="connsiteY2" fmla="*/ 2048971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5" fmla="*/ 0 w 2320925"/>
              <a:gd name="connsiteY5" fmla="*/ 0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12939" y="2048971"/>
                </a:lnTo>
                <a:lnTo>
                  <a:pt x="1750854" y="2322512"/>
                </a:lnTo>
                <a:lnTo>
                  <a:pt x="0" y="2322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34" name="Tijdelijke aanduiding voor afbeelding 24">
            <a:extLst>
              <a:ext uri="{FF2B5EF4-FFF2-40B4-BE49-F238E27FC236}">
                <a16:creationId xmlns:a16="http://schemas.microsoft.com/office/drawing/2014/main" id="{1386C7AA-4632-4954-A201-6C7ABA9CA9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2500" y="254000"/>
            <a:ext cx="1968500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B077474-9508-40CC-B4B1-8E057D7A9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CC4D19ED-47CF-4E50-8832-5DF2EC2047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9560C46D-2F20-4D7F-8616-52AF67C76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2" name="Rechthoek: met één afgeschuinde hoek 11">
            <a:extLst>
              <a:ext uri="{FF2B5EF4-FFF2-40B4-BE49-F238E27FC236}">
                <a16:creationId xmlns:a16="http://schemas.microsoft.com/office/drawing/2014/main" id="{8AEC48BE-5C93-42DA-8238-65E3D8E05610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1F0BE1-73F2-402C-A0C9-4930FE951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8687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4F8FAF30-1120-4D8C-8D83-A8897AE17A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rIns="548640"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0F4D54D2-3124-43C5-BE28-D34AB3EF77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3747" y="1365250"/>
            <a:ext cx="1968495" cy="4191000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12939 w 2320925"/>
              <a:gd name="connsiteY2" fmla="*/ 2048971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5" fmla="*/ 0 w 2320925"/>
              <a:gd name="connsiteY5" fmla="*/ 0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12939" y="2048971"/>
                </a:lnTo>
                <a:lnTo>
                  <a:pt x="1750854" y="2322512"/>
                </a:lnTo>
                <a:lnTo>
                  <a:pt x="0" y="2322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908B2DDD-2CED-45EE-BB7A-861B93F7C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E3044649-4B63-4491-86A6-716021F49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B029472B-E757-41C0-9A53-87D91F6B4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5" name="Rechthoek: met één afgeschuinde hoek 14">
            <a:extLst>
              <a:ext uri="{FF2B5EF4-FFF2-40B4-BE49-F238E27FC236}">
                <a16:creationId xmlns:a16="http://schemas.microsoft.com/office/drawing/2014/main" id="{F209DA88-5A1A-4E8E-9F17-D477EE0B5DB5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7BF85A7-AF67-4EB2-AE9F-F005A02829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2416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6467238C-AC19-4D52-B02D-90E55714C0DC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DD3D83E-C97E-4CD0-98C3-1C3C3CB32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E79D5A-6963-409E-BDC1-38B8A49A9103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5778496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23B4C64-A8DE-4A93-9B6B-3AD1BE270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212" y="951978"/>
            <a:ext cx="1587675" cy="1587675"/>
          </a:xfrm>
          <a:custGeom>
            <a:avLst/>
            <a:gdLst>
              <a:gd name="connsiteX0" fmla="*/ 0 w 1587675"/>
              <a:gd name="connsiteY0" fmla="*/ 0 h 1587675"/>
              <a:gd name="connsiteX1" fmla="*/ 1587675 w 1587675"/>
              <a:gd name="connsiteY1" fmla="*/ 0 h 1587675"/>
              <a:gd name="connsiteX2" fmla="*/ 1587675 w 1587675"/>
              <a:gd name="connsiteY2" fmla="*/ 1432654 h 1587675"/>
              <a:gd name="connsiteX3" fmla="*/ 1432654 w 1587675"/>
              <a:gd name="connsiteY3" fmla="*/ 1587675 h 1587675"/>
              <a:gd name="connsiteX4" fmla="*/ 0 w 1587675"/>
              <a:gd name="connsiteY4" fmla="*/ 1587675 h 15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675" h="1587675">
                <a:moveTo>
                  <a:pt x="0" y="0"/>
                </a:moveTo>
                <a:lnTo>
                  <a:pt x="1587675" y="0"/>
                </a:lnTo>
                <a:lnTo>
                  <a:pt x="1587675" y="1432654"/>
                </a:lnTo>
                <a:lnTo>
                  <a:pt x="1432654" y="1587675"/>
                </a:lnTo>
                <a:lnTo>
                  <a:pt x="0" y="15876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91440" rIns="182880" bIns="182880">
            <a:noAutofit/>
          </a:bodyPr>
          <a:lstStyle>
            <a:lvl1pPr marL="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0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FB484BD-8C3F-416E-A36D-F5969A19C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3212" y="2665130"/>
            <a:ext cx="4720535" cy="1779870"/>
          </a:xfrm>
        </p:spPr>
        <p:txBody>
          <a:bodyPr lIns="0" tIns="0" rIns="0" bIns="0" anchor="b"/>
          <a:lstStyle>
            <a:lvl1pPr algn="l">
              <a:defRPr lang="nl-NL" sz="4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381D9CB-D0B2-464D-BDF2-AF31BF055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212" y="4756615"/>
            <a:ext cx="4720535" cy="1149408"/>
          </a:xfrm>
        </p:spPr>
        <p:txBody>
          <a:bodyPr lIns="0" tIns="0" rIns="0" bIns="0"/>
          <a:lstStyle>
            <a:lvl1pPr marL="0" indent="0" algn="l">
              <a:buNone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21120837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EE933F2F-5A41-4684-8ACC-9D357AFFF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7420749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: met één afgeschuinde hoek 8">
            <a:extLst>
              <a:ext uri="{FF2B5EF4-FFF2-40B4-BE49-F238E27FC236}">
                <a16:creationId xmlns:a16="http://schemas.microsoft.com/office/drawing/2014/main" id="{6A5526CF-7272-46E5-8DF2-B227BE9AF079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C556890-5474-4268-AC88-FEA603A803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232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- Afbeelding met 2-k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45720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3F45D8-7B8C-43BD-AB9F-72CBE7BB8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7420749" cy="4345927"/>
          </a:xfrm>
          <a:prstGeom prst="rect">
            <a:avLst/>
          </a:prstGeom>
        </p:spPr>
        <p:txBody>
          <a:bodyPr lIns="0" tIns="0" rIns="182880" bIns="0" numCol="2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: met één afgeschuinde hoek 8">
            <a:extLst>
              <a:ext uri="{FF2B5EF4-FFF2-40B4-BE49-F238E27FC236}">
                <a16:creationId xmlns:a16="http://schemas.microsoft.com/office/drawing/2014/main" id="{5F640BF3-BEC6-4E4B-B91B-F8819C8B353B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82B4DE4-90CA-4F2F-9C0B-9BF3D8C99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49916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2-kolomm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9" name="Rechthoek: met één afgeschuinde hoek 8">
            <a:extLst>
              <a:ext uri="{FF2B5EF4-FFF2-40B4-BE49-F238E27FC236}">
                <a16:creationId xmlns:a16="http://schemas.microsoft.com/office/drawing/2014/main" id="{5F640BF3-BEC6-4E4B-B91B-F8819C8B353B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82B4DE4-90CA-4F2F-9C0B-9BF3D8C99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B951D0E-4E16-478A-B3A8-2FA39952AF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2" y="1727201"/>
            <a:ext cx="11173968" cy="4062396"/>
          </a:xfrm>
        </p:spPr>
        <p:txBody>
          <a:bodyPr lIns="0" tIns="0" rIns="182880" bIns="0" numCol="2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4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5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515498834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1-ko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9" name="Rechthoek: met één afgeschuinde hoek 8">
            <a:extLst>
              <a:ext uri="{FF2B5EF4-FFF2-40B4-BE49-F238E27FC236}">
                <a16:creationId xmlns:a16="http://schemas.microsoft.com/office/drawing/2014/main" id="{5F640BF3-BEC6-4E4B-B91B-F8819C8B353B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82B4DE4-90CA-4F2F-9C0B-9BF3D8C99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B951D0E-4E16-478A-B3A8-2FA39952AF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2" y="1727201"/>
            <a:ext cx="11173968" cy="4062396"/>
          </a:xfrm>
        </p:spPr>
        <p:txBody>
          <a:bodyPr lIns="0" tIns="0" rIns="182880" bIns="0" numCol="1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4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5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7199042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F06D89C-E08B-489A-A8EF-6B8F2A818B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000" y="254000"/>
            <a:ext cx="11684000" cy="6350000"/>
          </a:xfrm>
          <a:custGeom>
            <a:avLst/>
            <a:gdLst>
              <a:gd name="connsiteX0" fmla="*/ 0 w 11684000"/>
              <a:gd name="connsiteY0" fmla="*/ 0 h 6350000"/>
              <a:gd name="connsiteX1" fmla="*/ 11684000 w 11684000"/>
              <a:gd name="connsiteY1" fmla="*/ 0 h 6350000"/>
              <a:gd name="connsiteX2" fmla="*/ 11684000 w 11684000"/>
              <a:gd name="connsiteY2" fmla="*/ 5657518 h 6350000"/>
              <a:gd name="connsiteX3" fmla="*/ 9133302 w 11684000"/>
              <a:gd name="connsiteY3" fmla="*/ 5657518 h 6350000"/>
              <a:gd name="connsiteX4" fmla="*/ 9133302 w 11684000"/>
              <a:gd name="connsiteY4" fmla="*/ 6108296 h 6350000"/>
              <a:gd name="connsiteX5" fmla="*/ 9375006 w 11684000"/>
              <a:gd name="connsiteY5" fmla="*/ 6350000 h 6350000"/>
              <a:gd name="connsiteX6" fmla="*/ 0 w 11684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84000" h="6350000">
                <a:moveTo>
                  <a:pt x="0" y="0"/>
                </a:moveTo>
                <a:lnTo>
                  <a:pt x="11684000" y="0"/>
                </a:lnTo>
                <a:lnTo>
                  <a:pt x="11684000" y="5657518"/>
                </a:lnTo>
                <a:lnTo>
                  <a:pt x="9133302" y="5657518"/>
                </a:lnTo>
                <a:lnTo>
                  <a:pt x="9133302" y="6108296"/>
                </a:lnTo>
                <a:lnTo>
                  <a:pt x="9375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822960" rIns="9144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C00CBFA-4089-4A32-B255-5792883834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478" y="698922"/>
            <a:ext cx="4524481" cy="2280111"/>
          </a:xfrm>
          <a:prstGeom prst="rect">
            <a:avLst/>
          </a:prstGeom>
          <a:solidFill>
            <a:schemeClr val="accent3"/>
          </a:solidFill>
        </p:spPr>
        <p:txBody>
          <a:bodyPr lIns="274320" tIns="274320" rIns="274320" bIns="27432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67F491B-4F36-4F95-B739-33F892809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0960" y="698922"/>
            <a:ext cx="538745" cy="538745"/>
          </a:xfrm>
          <a:custGeom>
            <a:avLst/>
            <a:gdLst>
              <a:gd name="connsiteX0" fmla="*/ 0 w 1077489"/>
              <a:gd name="connsiteY0" fmla="*/ 0 h 1077489"/>
              <a:gd name="connsiteX1" fmla="*/ 1077489 w 1077489"/>
              <a:gd name="connsiteY1" fmla="*/ 0 h 1077489"/>
              <a:gd name="connsiteX2" fmla="*/ 0 w 1077489"/>
              <a:gd name="connsiteY2" fmla="*/ 1077489 h 10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489" h="1077489">
                <a:moveTo>
                  <a:pt x="0" y="0"/>
                </a:moveTo>
                <a:lnTo>
                  <a:pt x="1077489" y="0"/>
                </a:lnTo>
                <a:lnTo>
                  <a:pt x="0" y="107748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A26BCFF2-2F75-42D0-95FB-FE963FE98B79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720C6C-CF8E-4432-80AF-D0C54FE1F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9776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BE202083-E3F8-428D-972B-60F174143D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9500" y="254000"/>
            <a:ext cx="5651500" cy="4191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6" name="Tijdelijke aanduiding voor afbeelding 24">
            <a:extLst>
              <a:ext uri="{FF2B5EF4-FFF2-40B4-BE49-F238E27FC236}">
                <a16:creationId xmlns:a16="http://schemas.microsoft.com/office/drawing/2014/main" id="{1CCB67CE-47C5-4BCA-AFFA-03CD155432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4000" y="4572000"/>
            <a:ext cx="5651495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7" name="Tijdelijke aanduiding voor tekst 7">
            <a:extLst>
              <a:ext uri="{FF2B5EF4-FFF2-40B4-BE49-F238E27FC236}">
                <a16:creationId xmlns:a16="http://schemas.microsoft.com/office/drawing/2014/main" id="{859C5D5F-46BB-4C3D-A717-036BFFDE8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2500" y="4571997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8" name="Tijdelijke aanduiding voor tekst 7">
            <a:extLst>
              <a:ext uri="{FF2B5EF4-FFF2-40B4-BE49-F238E27FC236}">
                <a16:creationId xmlns:a16="http://schemas.microsoft.com/office/drawing/2014/main" id="{50B18683-EE17-4464-BB83-14C3B00632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253997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9" name="Tijdelijke aanduiding voor afbeelding 24">
            <a:extLst>
              <a:ext uri="{FF2B5EF4-FFF2-40B4-BE49-F238E27FC236}">
                <a16:creationId xmlns:a16="http://schemas.microsoft.com/office/drawing/2014/main" id="{D6F82096-17A0-4CE1-A01D-275FD12320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4000" y="2413000"/>
            <a:ext cx="1968495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2" name="Rechthoek: met één afgeschuinde hoek 11">
            <a:extLst>
              <a:ext uri="{FF2B5EF4-FFF2-40B4-BE49-F238E27FC236}">
                <a16:creationId xmlns:a16="http://schemas.microsoft.com/office/drawing/2014/main" id="{60E89F27-0AF6-4CAD-8187-B862450522B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981569-376F-4AC0-8FB8-9F23C4747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5027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p grij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D52B2FD-4830-47D0-BFE1-ACF46435765F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11684002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C846FF3-3549-4BF9-B21D-DD02A0398A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4E450739-A179-465D-9E3D-D87BF5BEB9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1E6471FB-F2CF-43DE-88ED-41633CA4E6BD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24EFA0-91EA-4AAD-B1DC-DA1513484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9374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69F6691-4AC4-4C15-94DE-A4E3821D1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7BFC5FD-A4AE-4414-9B54-C31201FE0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EF8BD0D7-9F1F-4954-A448-1201E1471E9B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3D4ECC-BD92-43B6-974C-5C9F37F0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6572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op grij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D52B2FD-4830-47D0-BFE1-ACF46435765F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11684002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met één afgeschuinde hoek 5">
            <a:extLst>
              <a:ext uri="{FF2B5EF4-FFF2-40B4-BE49-F238E27FC236}">
                <a16:creationId xmlns:a16="http://schemas.microsoft.com/office/drawing/2014/main" id="{8B108B89-ED2A-4AC1-B6D4-6BE766F1F214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EED658-E430-4EFE-97AF-0B259910D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6848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met één afgeschuinde hoek 4">
            <a:extLst>
              <a:ext uri="{FF2B5EF4-FFF2-40B4-BE49-F238E27FC236}">
                <a16:creationId xmlns:a16="http://schemas.microsoft.com/office/drawing/2014/main" id="{4FCEAB36-5019-4568-A246-5BEFCEE75E72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53F1FF-ECD4-4C8F-AC05-4C9403E70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1641" y="6110291"/>
            <a:ext cx="1596019" cy="3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04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6467238C-AC19-4D52-B02D-90E55714C0DC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B7807AD-6E45-41EF-937C-8BA6FB48A2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1131" y="838282"/>
            <a:ext cx="4614569" cy="4618621"/>
          </a:xfrm>
          <a:custGeom>
            <a:avLst/>
            <a:gdLst>
              <a:gd name="connsiteX0" fmla="*/ 0 w 4614569"/>
              <a:gd name="connsiteY0" fmla="*/ 0 h 4618621"/>
              <a:gd name="connsiteX1" fmla="*/ 4614569 w 4614569"/>
              <a:gd name="connsiteY1" fmla="*/ 0 h 4618621"/>
              <a:gd name="connsiteX2" fmla="*/ 4614569 w 4614569"/>
              <a:gd name="connsiteY2" fmla="*/ 4137751 h 4618621"/>
              <a:gd name="connsiteX3" fmla="*/ 4133699 w 4614569"/>
              <a:gd name="connsiteY3" fmla="*/ 4618621 h 4618621"/>
              <a:gd name="connsiteX4" fmla="*/ 0 w 4614569"/>
              <a:gd name="connsiteY4" fmla="*/ 4618621 h 46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4569" h="4618621">
                <a:moveTo>
                  <a:pt x="0" y="0"/>
                </a:moveTo>
                <a:lnTo>
                  <a:pt x="4614569" y="0"/>
                </a:lnTo>
                <a:lnTo>
                  <a:pt x="4614569" y="4137751"/>
                </a:lnTo>
                <a:lnTo>
                  <a:pt x="4133699" y="4618621"/>
                </a:lnTo>
                <a:lnTo>
                  <a:pt x="0" y="46186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457200" rIns="548640" bIns="27432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een tekst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818715-7CAC-470B-8951-EB0F7E395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0" y="1949972"/>
            <a:ext cx="5295900" cy="3555472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j-lt"/>
              </a:defRPr>
            </a:lvl1pPr>
            <a:lvl2pPr marL="9144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2pPr>
            <a:lvl3pPr marL="13716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3pPr>
            <a:lvl4pPr marL="17145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4pPr>
            <a:lvl5pPr marL="21717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0C569AA-A526-498B-A65D-7F37DAB5D3FF}"/>
              </a:ext>
            </a:extLst>
          </p:cNvPr>
          <p:cNvCxnSpPr>
            <a:cxnSpLocks/>
          </p:cNvCxnSpPr>
          <p:nvPr userDrawn="1"/>
        </p:nvCxnSpPr>
        <p:spPr>
          <a:xfrm>
            <a:off x="6159500" y="1620340"/>
            <a:ext cx="52959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81483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10E9D2CA-62E6-45AF-9724-71128BD80F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1245" y="0"/>
            <a:ext cx="7220755" cy="6858000"/>
          </a:xfrm>
          <a:prstGeom prst="rect">
            <a:avLst/>
          </a:prstGeom>
          <a:solidFill>
            <a:schemeClr val="accent5"/>
          </a:solidFill>
        </p:spPr>
        <p:txBody>
          <a:bodyPr lIns="91440" tIns="548640" rIns="822960" anchor="ctr" anchorCtr="0">
            <a:normAutofit/>
          </a:bodyPr>
          <a:lstStyle>
            <a:lvl1pPr marL="0" indent="0" algn="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672672F8-DC78-4951-B754-D7FE88306E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1028" y="4414610"/>
            <a:ext cx="5401441" cy="4859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z="1800" b="0" i="0" u="none" strike="noStrike" baseline="0" dirty="0">
                <a:solidFill>
                  <a:srgbClr val="FFFFFF"/>
                </a:solidFill>
                <a:latin typeface="GothamNarrow-Book" pitchFamily="2" charset="0"/>
              </a:rPr>
              <a:t>00 datum 2021 | Naam Presentator</a:t>
            </a:r>
            <a:endParaRPr lang="nl-NL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D5E6F00-E1E3-4DC8-ABBB-03FD7FDBE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4184" y="5958931"/>
            <a:ext cx="2224337" cy="455274"/>
          </a:xfrm>
          <a:prstGeom prst="rect">
            <a:avLst/>
          </a:prstGeom>
        </p:spPr>
      </p:pic>
      <p:sp>
        <p:nvSpPr>
          <p:cNvPr id="28" name="Tijdelijke aanduiding voor tekst 43">
            <a:extLst>
              <a:ext uri="{FF2B5EF4-FFF2-40B4-BE49-F238E27FC236}">
                <a16:creationId xmlns:a16="http://schemas.microsoft.com/office/drawing/2014/main" id="{043571E0-9A15-49D5-8DDA-65BD674496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184" y="627326"/>
            <a:ext cx="6581104" cy="4462530"/>
          </a:xfrm>
          <a:custGeom>
            <a:avLst/>
            <a:gdLst>
              <a:gd name="connsiteX0" fmla="*/ 0 w 6581104"/>
              <a:gd name="connsiteY0" fmla="*/ 0 h 4462530"/>
              <a:gd name="connsiteX1" fmla="*/ 6581104 w 6581104"/>
              <a:gd name="connsiteY1" fmla="*/ 0 h 4462530"/>
              <a:gd name="connsiteX2" fmla="*/ 6581104 w 6581104"/>
              <a:gd name="connsiteY2" fmla="*/ 3868389 h 4462530"/>
              <a:gd name="connsiteX3" fmla="*/ 5986963 w 6581104"/>
              <a:gd name="connsiteY3" fmla="*/ 4462530 h 4462530"/>
              <a:gd name="connsiteX4" fmla="*/ 0 w 6581104"/>
              <a:gd name="connsiteY4" fmla="*/ 4462530 h 446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04" h="4462530">
                <a:moveTo>
                  <a:pt x="0" y="0"/>
                </a:moveTo>
                <a:lnTo>
                  <a:pt x="6581104" y="0"/>
                </a:lnTo>
                <a:lnTo>
                  <a:pt x="6581104" y="3868389"/>
                </a:lnTo>
                <a:lnTo>
                  <a:pt x="5986963" y="4462530"/>
                </a:lnTo>
                <a:lnTo>
                  <a:pt x="0" y="446253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b" anchorCtr="0">
            <a:noAutofit/>
          </a:bodyPr>
          <a:lstStyle>
            <a:lvl1pPr marL="0" indent="0">
              <a:buFontTx/>
              <a:buNone/>
              <a:defRPr lang="nl-NL" sz="1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2400"/>
              </a:spcBef>
              <a:spcAft>
                <a:spcPts val="2400"/>
              </a:spcAft>
              <a:buFontTx/>
              <a:buNone/>
              <a:defRPr lang="nl-NL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0C3803-539E-458C-89FE-2917A6F5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27029"/>
            <a:ext cx="5345545" cy="4462529"/>
          </a:xfrm>
          <a:prstGeom prst="rect">
            <a:avLst/>
          </a:prstGeom>
        </p:spPr>
        <p:txBody>
          <a:bodyPr/>
          <a:lstStyle>
            <a:lvl1pPr>
              <a:defRPr lang="nl-NL" sz="4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37731808"/>
      </p:ext>
    </p:extLst>
  </p:cSld>
  <p:clrMapOvr>
    <a:masterClrMapping/>
  </p:clrMapOvr>
  <p:transition spd="slow" advClick="0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KB (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0D5D8634-AA02-4208-ACCC-FBD2E0A11C85}"/>
              </a:ext>
            </a:extLst>
          </p:cNvPr>
          <p:cNvSpPr/>
          <p:nvPr userDrawn="1"/>
        </p:nvSpPr>
        <p:spPr>
          <a:xfrm>
            <a:off x="574184" y="627326"/>
            <a:ext cx="6581104" cy="4462530"/>
          </a:xfrm>
          <a:custGeom>
            <a:avLst/>
            <a:gdLst>
              <a:gd name="connsiteX0" fmla="*/ 0 w 6581104"/>
              <a:gd name="connsiteY0" fmla="*/ 0 h 4462530"/>
              <a:gd name="connsiteX1" fmla="*/ 6581104 w 6581104"/>
              <a:gd name="connsiteY1" fmla="*/ 0 h 4462530"/>
              <a:gd name="connsiteX2" fmla="*/ 6581104 w 6581104"/>
              <a:gd name="connsiteY2" fmla="*/ 3868389 h 4462530"/>
              <a:gd name="connsiteX3" fmla="*/ 5986963 w 6581104"/>
              <a:gd name="connsiteY3" fmla="*/ 4462530 h 4462530"/>
              <a:gd name="connsiteX4" fmla="*/ 0 w 6581104"/>
              <a:gd name="connsiteY4" fmla="*/ 4462530 h 446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04" h="4462530">
                <a:moveTo>
                  <a:pt x="0" y="0"/>
                </a:moveTo>
                <a:lnTo>
                  <a:pt x="6581104" y="0"/>
                </a:lnTo>
                <a:lnTo>
                  <a:pt x="6581104" y="3868389"/>
                </a:lnTo>
                <a:lnTo>
                  <a:pt x="5986963" y="4462530"/>
                </a:lnTo>
                <a:lnTo>
                  <a:pt x="0" y="44625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CA29F5FC-4253-4C89-845B-752D38DC96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1245" y="0"/>
            <a:ext cx="7220755" cy="6858000"/>
          </a:xfrm>
          <a:custGeom>
            <a:avLst/>
            <a:gdLst>
              <a:gd name="connsiteX0" fmla="*/ 0 w 7220755"/>
              <a:gd name="connsiteY0" fmla="*/ 0 h 6858000"/>
              <a:gd name="connsiteX1" fmla="*/ 7220755 w 7220755"/>
              <a:gd name="connsiteY1" fmla="*/ 0 h 6858000"/>
              <a:gd name="connsiteX2" fmla="*/ 7220755 w 7220755"/>
              <a:gd name="connsiteY2" fmla="*/ 6858000 h 6858000"/>
              <a:gd name="connsiteX3" fmla="*/ 0 w 7220755"/>
              <a:gd name="connsiteY3" fmla="*/ 6858000 h 6858000"/>
              <a:gd name="connsiteX4" fmla="*/ 0 w 7220755"/>
              <a:gd name="connsiteY4" fmla="*/ 5089856 h 6858000"/>
              <a:gd name="connsiteX5" fmla="*/ 1589902 w 7220755"/>
              <a:gd name="connsiteY5" fmla="*/ 5089856 h 6858000"/>
              <a:gd name="connsiteX6" fmla="*/ 2184043 w 7220755"/>
              <a:gd name="connsiteY6" fmla="*/ 4495715 h 6858000"/>
              <a:gd name="connsiteX7" fmla="*/ 2184043 w 7220755"/>
              <a:gd name="connsiteY7" fmla="*/ 627326 h 6858000"/>
              <a:gd name="connsiteX8" fmla="*/ 0 w 7220755"/>
              <a:gd name="connsiteY8" fmla="*/ 6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55" h="6858000">
                <a:moveTo>
                  <a:pt x="0" y="0"/>
                </a:moveTo>
                <a:lnTo>
                  <a:pt x="7220755" y="0"/>
                </a:lnTo>
                <a:lnTo>
                  <a:pt x="7220755" y="6858000"/>
                </a:lnTo>
                <a:lnTo>
                  <a:pt x="0" y="6858000"/>
                </a:lnTo>
                <a:lnTo>
                  <a:pt x="0" y="5089856"/>
                </a:lnTo>
                <a:lnTo>
                  <a:pt x="1589902" y="5089856"/>
                </a:lnTo>
                <a:lnTo>
                  <a:pt x="2184043" y="4495715"/>
                </a:lnTo>
                <a:lnTo>
                  <a:pt x="2184043" y="627326"/>
                </a:lnTo>
                <a:lnTo>
                  <a:pt x="0" y="62732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0" anchor="ctr" anchorCtr="0"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4B9C3263-D4DC-4FFD-83D7-CA777AFF2780}"/>
              </a:ext>
            </a:extLst>
          </p:cNvPr>
          <p:cNvGrpSpPr/>
          <p:nvPr userDrawn="1"/>
        </p:nvGrpSpPr>
        <p:grpSpPr>
          <a:xfrm>
            <a:off x="574184" y="5824521"/>
            <a:ext cx="870933" cy="576805"/>
            <a:chOff x="2855890" y="5357560"/>
            <a:chExt cx="1346511" cy="891772"/>
          </a:xfrm>
        </p:grpSpPr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B8B916C7-2818-49D5-BB4B-CE532BA80843}"/>
                </a:ext>
              </a:extLst>
            </p:cNvPr>
            <p:cNvGrpSpPr/>
            <p:nvPr/>
          </p:nvGrpSpPr>
          <p:grpSpPr>
            <a:xfrm>
              <a:off x="2855890" y="5576246"/>
              <a:ext cx="1346511" cy="451925"/>
              <a:chOff x="2855890" y="5576246"/>
              <a:chExt cx="1346511" cy="451925"/>
            </a:xfrm>
            <a:solidFill>
              <a:srgbClr val="000000"/>
            </a:solidFill>
          </p:grpSpPr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F510D0F1-0B54-4054-A351-282F597DA439}"/>
                  </a:ext>
                </a:extLst>
              </p:cNvPr>
              <p:cNvSpPr/>
              <p:nvPr/>
            </p:nvSpPr>
            <p:spPr>
              <a:xfrm>
                <a:off x="3847666" y="5576246"/>
                <a:ext cx="354735" cy="451419"/>
              </a:xfrm>
              <a:custGeom>
                <a:avLst/>
                <a:gdLst>
                  <a:gd name="connsiteX0" fmla="*/ 0 w 354735"/>
                  <a:gd name="connsiteY0" fmla="*/ 0 h 451419"/>
                  <a:gd name="connsiteX1" fmla="*/ 168272 w 354735"/>
                  <a:gd name="connsiteY1" fmla="*/ 0 h 451419"/>
                  <a:gd name="connsiteX2" fmla="*/ 287191 w 354735"/>
                  <a:gd name="connsiteY2" fmla="*/ 23919 h 451419"/>
                  <a:gd name="connsiteX3" fmla="*/ 333512 w 354735"/>
                  <a:gd name="connsiteY3" fmla="*/ 114876 h 451419"/>
                  <a:gd name="connsiteX4" fmla="*/ 312793 w 354735"/>
                  <a:gd name="connsiteY4" fmla="*/ 177368 h 451419"/>
                  <a:gd name="connsiteX5" fmla="*/ 255861 w 354735"/>
                  <a:gd name="connsiteY5" fmla="*/ 214424 h 451419"/>
                  <a:gd name="connsiteX6" fmla="*/ 327616 w 354735"/>
                  <a:gd name="connsiteY6" fmla="*/ 251313 h 451419"/>
                  <a:gd name="connsiteX7" fmla="*/ 354735 w 354735"/>
                  <a:gd name="connsiteY7" fmla="*/ 325932 h 451419"/>
                  <a:gd name="connsiteX8" fmla="*/ 304877 w 354735"/>
                  <a:gd name="connsiteY8" fmla="*/ 421269 h 451419"/>
                  <a:gd name="connsiteX9" fmla="*/ 185116 w 354735"/>
                  <a:gd name="connsiteY9" fmla="*/ 451420 h 451419"/>
                  <a:gd name="connsiteX10" fmla="*/ 0 w 354735"/>
                  <a:gd name="connsiteY10" fmla="*/ 451420 h 451419"/>
                  <a:gd name="connsiteX11" fmla="*/ 0 w 354735"/>
                  <a:gd name="connsiteY11" fmla="*/ 0 h 451419"/>
                  <a:gd name="connsiteX12" fmla="*/ 99548 w 354735"/>
                  <a:gd name="connsiteY12" fmla="*/ 180568 h 451419"/>
                  <a:gd name="connsiteX13" fmla="*/ 171641 w 354735"/>
                  <a:gd name="connsiteY13" fmla="*/ 180568 h 451419"/>
                  <a:gd name="connsiteX14" fmla="*/ 215940 w 354735"/>
                  <a:gd name="connsiteY14" fmla="*/ 168777 h 451419"/>
                  <a:gd name="connsiteX15" fmla="*/ 233963 w 354735"/>
                  <a:gd name="connsiteY15" fmla="*/ 131383 h 451419"/>
                  <a:gd name="connsiteX16" fmla="*/ 214424 w 354735"/>
                  <a:gd name="connsiteY16" fmla="*/ 95169 h 451419"/>
                  <a:gd name="connsiteX17" fmla="*/ 166924 w 354735"/>
                  <a:gd name="connsiteY17" fmla="*/ 84389 h 451419"/>
                  <a:gd name="connsiteX18" fmla="*/ 99380 w 354735"/>
                  <a:gd name="connsiteY18" fmla="*/ 84389 h 451419"/>
                  <a:gd name="connsiteX19" fmla="*/ 99380 w 354735"/>
                  <a:gd name="connsiteY19" fmla="*/ 180568 h 451419"/>
                  <a:gd name="connsiteX20" fmla="*/ 99548 w 354735"/>
                  <a:gd name="connsiteY20" fmla="*/ 367368 h 451419"/>
                  <a:gd name="connsiteX21" fmla="*/ 188821 w 354735"/>
                  <a:gd name="connsiteY21" fmla="*/ 367368 h 451419"/>
                  <a:gd name="connsiteX22" fmla="*/ 235311 w 354735"/>
                  <a:gd name="connsiteY22" fmla="*/ 354567 h 451419"/>
                  <a:gd name="connsiteX23" fmla="*/ 255018 w 354735"/>
                  <a:gd name="connsiteY23" fmla="*/ 314478 h 451419"/>
                  <a:gd name="connsiteX24" fmla="*/ 230763 w 354735"/>
                  <a:gd name="connsiteY24" fmla="*/ 275568 h 451419"/>
                  <a:gd name="connsiteX25" fmla="*/ 174673 w 354735"/>
                  <a:gd name="connsiteY25" fmla="*/ 264788 h 451419"/>
                  <a:gd name="connsiteX26" fmla="*/ 99380 w 354735"/>
                  <a:gd name="connsiteY26" fmla="*/ 264788 h 451419"/>
                  <a:gd name="connsiteX27" fmla="*/ 99380 w 354735"/>
                  <a:gd name="connsiteY27" fmla="*/ 367368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735" h="451419">
                    <a:moveTo>
                      <a:pt x="0" y="0"/>
                    </a:moveTo>
                    <a:lnTo>
                      <a:pt x="168272" y="0"/>
                    </a:lnTo>
                    <a:cubicBezTo>
                      <a:pt x="216614" y="0"/>
                      <a:pt x="256366" y="8085"/>
                      <a:pt x="287191" y="23919"/>
                    </a:cubicBezTo>
                    <a:cubicBezTo>
                      <a:pt x="318015" y="39752"/>
                      <a:pt x="333512" y="70240"/>
                      <a:pt x="333512" y="114876"/>
                    </a:cubicBezTo>
                    <a:cubicBezTo>
                      <a:pt x="333512" y="139468"/>
                      <a:pt x="326606" y="160355"/>
                      <a:pt x="312793" y="177368"/>
                    </a:cubicBezTo>
                    <a:cubicBezTo>
                      <a:pt x="299150" y="194380"/>
                      <a:pt x="279948" y="206676"/>
                      <a:pt x="255861" y="214424"/>
                    </a:cubicBezTo>
                    <a:cubicBezTo>
                      <a:pt x="285506" y="218635"/>
                      <a:pt x="309425" y="231100"/>
                      <a:pt x="327616" y="251313"/>
                    </a:cubicBezTo>
                    <a:cubicBezTo>
                      <a:pt x="345639" y="271694"/>
                      <a:pt x="354735" y="296623"/>
                      <a:pt x="354735" y="325932"/>
                    </a:cubicBezTo>
                    <a:cubicBezTo>
                      <a:pt x="354735" y="369221"/>
                      <a:pt x="338060" y="401056"/>
                      <a:pt x="304877" y="421269"/>
                    </a:cubicBezTo>
                    <a:cubicBezTo>
                      <a:pt x="271694" y="441482"/>
                      <a:pt x="231774" y="451420"/>
                      <a:pt x="185116" y="451420"/>
                    </a:cubicBezTo>
                    <a:lnTo>
                      <a:pt x="0" y="451420"/>
                    </a:lnTo>
                    <a:lnTo>
                      <a:pt x="0" y="0"/>
                    </a:lnTo>
                    <a:close/>
                    <a:moveTo>
                      <a:pt x="99548" y="180568"/>
                    </a:moveTo>
                    <a:lnTo>
                      <a:pt x="171641" y="180568"/>
                    </a:lnTo>
                    <a:cubicBezTo>
                      <a:pt x="189158" y="180568"/>
                      <a:pt x="203813" y="176694"/>
                      <a:pt x="215940" y="168777"/>
                    </a:cubicBezTo>
                    <a:cubicBezTo>
                      <a:pt x="227900" y="160860"/>
                      <a:pt x="233963" y="148564"/>
                      <a:pt x="233963" y="131383"/>
                    </a:cubicBezTo>
                    <a:cubicBezTo>
                      <a:pt x="233963" y="114371"/>
                      <a:pt x="227563" y="102243"/>
                      <a:pt x="214424" y="95169"/>
                    </a:cubicBezTo>
                    <a:cubicBezTo>
                      <a:pt x="201454" y="87926"/>
                      <a:pt x="185621" y="84389"/>
                      <a:pt x="166924" y="84389"/>
                    </a:cubicBezTo>
                    <a:lnTo>
                      <a:pt x="99380" y="84389"/>
                    </a:lnTo>
                    <a:lnTo>
                      <a:pt x="99380" y="180568"/>
                    </a:lnTo>
                    <a:close/>
                    <a:moveTo>
                      <a:pt x="99548" y="367368"/>
                    </a:moveTo>
                    <a:lnTo>
                      <a:pt x="188821" y="367368"/>
                    </a:lnTo>
                    <a:cubicBezTo>
                      <a:pt x="206676" y="367368"/>
                      <a:pt x="222173" y="363157"/>
                      <a:pt x="235311" y="354567"/>
                    </a:cubicBezTo>
                    <a:cubicBezTo>
                      <a:pt x="248449" y="346145"/>
                      <a:pt x="255018" y="332669"/>
                      <a:pt x="255018" y="314478"/>
                    </a:cubicBezTo>
                    <a:cubicBezTo>
                      <a:pt x="255018" y="295781"/>
                      <a:pt x="246933" y="282811"/>
                      <a:pt x="230763" y="275568"/>
                    </a:cubicBezTo>
                    <a:cubicBezTo>
                      <a:pt x="214593" y="268325"/>
                      <a:pt x="195896" y="264788"/>
                      <a:pt x="174673" y="264788"/>
                    </a:cubicBezTo>
                    <a:lnTo>
                      <a:pt x="99380" y="264788"/>
                    </a:lnTo>
                    <a:lnTo>
                      <a:pt x="99380" y="367368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" name="Vrije vorm: vorm 48">
                <a:extLst>
                  <a:ext uri="{FF2B5EF4-FFF2-40B4-BE49-F238E27FC236}">
                    <a16:creationId xmlns:a16="http://schemas.microsoft.com/office/drawing/2014/main" id="{E33FB4E3-58FE-4224-B2F9-7ADAFF1C1D47}"/>
                  </a:ext>
                </a:extLst>
              </p:cNvPr>
              <p:cNvSpPr/>
              <p:nvPr/>
            </p:nvSpPr>
            <p:spPr>
              <a:xfrm>
                <a:off x="2855890" y="5576246"/>
                <a:ext cx="510037" cy="451419"/>
              </a:xfrm>
              <a:custGeom>
                <a:avLst/>
                <a:gdLst>
                  <a:gd name="connsiteX0" fmla="*/ 360294 w 510037"/>
                  <a:gd name="connsiteY0" fmla="*/ 0 h 451419"/>
                  <a:gd name="connsiteX1" fmla="*/ 254513 w 510037"/>
                  <a:gd name="connsiteY1" fmla="*/ 294602 h 451419"/>
                  <a:gd name="connsiteX2" fmla="*/ 150417 w 510037"/>
                  <a:gd name="connsiteY2" fmla="*/ 0 h 451419"/>
                  <a:gd name="connsiteX3" fmla="*/ 0 w 510037"/>
                  <a:gd name="connsiteY3" fmla="*/ 0 h 451419"/>
                  <a:gd name="connsiteX4" fmla="*/ 0 w 510037"/>
                  <a:gd name="connsiteY4" fmla="*/ 451420 h 451419"/>
                  <a:gd name="connsiteX5" fmla="*/ 99548 w 510037"/>
                  <a:gd name="connsiteY5" fmla="*/ 451420 h 451419"/>
                  <a:gd name="connsiteX6" fmla="*/ 100727 w 510037"/>
                  <a:gd name="connsiteY6" fmla="*/ 105275 h 451419"/>
                  <a:gd name="connsiteX7" fmla="*/ 214930 w 510037"/>
                  <a:gd name="connsiteY7" fmla="*/ 451420 h 451419"/>
                  <a:gd name="connsiteX8" fmla="*/ 290728 w 510037"/>
                  <a:gd name="connsiteY8" fmla="*/ 451420 h 451419"/>
                  <a:gd name="connsiteX9" fmla="*/ 410657 w 510037"/>
                  <a:gd name="connsiteY9" fmla="*/ 105275 h 451419"/>
                  <a:gd name="connsiteX10" fmla="*/ 410657 w 510037"/>
                  <a:gd name="connsiteY10" fmla="*/ 451420 h 451419"/>
                  <a:gd name="connsiteX11" fmla="*/ 510037 w 510037"/>
                  <a:gd name="connsiteY11" fmla="*/ 451420 h 451419"/>
                  <a:gd name="connsiteX12" fmla="*/ 510037 w 510037"/>
                  <a:gd name="connsiteY12" fmla="*/ 58112 h 451419"/>
                  <a:gd name="connsiteX13" fmla="*/ 461358 w 510037"/>
                  <a:gd name="connsiteY13" fmla="*/ 0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037" h="451419">
                    <a:moveTo>
                      <a:pt x="360294" y="0"/>
                    </a:moveTo>
                    <a:lnTo>
                      <a:pt x="254513" y="294602"/>
                    </a:lnTo>
                    <a:lnTo>
                      <a:pt x="150417" y="0"/>
                    </a:lnTo>
                    <a:lnTo>
                      <a:pt x="0" y="0"/>
                    </a:lnTo>
                    <a:lnTo>
                      <a:pt x="0" y="451420"/>
                    </a:lnTo>
                    <a:lnTo>
                      <a:pt x="99548" y="451420"/>
                    </a:lnTo>
                    <a:lnTo>
                      <a:pt x="100727" y="105275"/>
                    </a:lnTo>
                    <a:lnTo>
                      <a:pt x="214930" y="451420"/>
                    </a:lnTo>
                    <a:lnTo>
                      <a:pt x="290728" y="451420"/>
                    </a:lnTo>
                    <a:lnTo>
                      <a:pt x="410657" y="105275"/>
                    </a:lnTo>
                    <a:lnTo>
                      <a:pt x="410657" y="451420"/>
                    </a:lnTo>
                    <a:lnTo>
                      <a:pt x="510037" y="451420"/>
                    </a:lnTo>
                    <a:lnTo>
                      <a:pt x="510037" y="58112"/>
                    </a:lnTo>
                    <a:lnTo>
                      <a:pt x="4613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56A7B941-AE48-4887-94C9-116E56211A33}"/>
                  </a:ext>
                </a:extLst>
              </p:cNvPr>
              <p:cNvSpPr/>
              <p:nvPr/>
            </p:nvSpPr>
            <p:spPr>
              <a:xfrm>
                <a:off x="3446104" y="5576414"/>
                <a:ext cx="379327" cy="451756"/>
              </a:xfrm>
              <a:custGeom>
                <a:avLst/>
                <a:gdLst>
                  <a:gd name="connsiteX0" fmla="*/ 379159 w 379327"/>
                  <a:gd name="connsiteY0" fmla="*/ 337 h 451756"/>
                  <a:gd name="connsiteX1" fmla="*/ 251481 w 379327"/>
                  <a:gd name="connsiteY1" fmla="*/ 337 h 451756"/>
                  <a:gd name="connsiteX2" fmla="*/ 99380 w 379327"/>
                  <a:gd name="connsiteY2" fmla="*/ 162208 h 451756"/>
                  <a:gd name="connsiteX3" fmla="*/ 99380 w 379327"/>
                  <a:gd name="connsiteY3" fmla="*/ 0 h 451756"/>
                  <a:gd name="connsiteX4" fmla="*/ 0 w 379327"/>
                  <a:gd name="connsiteY4" fmla="*/ 58449 h 451756"/>
                  <a:gd name="connsiteX5" fmla="*/ 0 w 379327"/>
                  <a:gd name="connsiteY5" fmla="*/ 451757 h 451756"/>
                  <a:gd name="connsiteX6" fmla="*/ 99380 w 379327"/>
                  <a:gd name="connsiteY6" fmla="*/ 451757 h 451756"/>
                  <a:gd name="connsiteX7" fmla="*/ 99380 w 379327"/>
                  <a:gd name="connsiteY7" fmla="*/ 268325 h 451756"/>
                  <a:gd name="connsiteX8" fmla="*/ 112687 w 379327"/>
                  <a:gd name="connsiteY8" fmla="*/ 284159 h 451756"/>
                  <a:gd name="connsiteX9" fmla="*/ 251650 w 379327"/>
                  <a:gd name="connsiteY9" fmla="*/ 451757 h 451756"/>
                  <a:gd name="connsiteX10" fmla="*/ 379327 w 379327"/>
                  <a:gd name="connsiteY10" fmla="*/ 451757 h 451756"/>
                  <a:gd name="connsiteX11" fmla="*/ 178378 w 379327"/>
                  <a:gd name="connsiteY11" fmla="*/ 210045 h 451756"/>
                  <a:gd name="connsiteX12" fmla="*/ 379159 w 379327"/>
                  <a:gd name="connsiteY12" fmla="*/ 337 h 45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327" h="451756">
                    <a:moveTo>
                      <a:pt x="379159" y="337"/>
                    </a:moveTo>
                    <a:lnTo>
                      <a:pt x="251481" y="337"/>
                    </a:lnTo>
                    <a:lnTo>
                      <a:pt x="99380" y="162208"/>
                    </a:lnTo>
                    <a:lnTo>
                      <a:pt x="99380" y="0"/>
                    </a:lnTo>
                    <a:cubicBezTo>
                      <a:pt x="58617" y="17518"/>
                      <a:pt x="24761" y="39583"/>
                      <a:pt x="0" y="58449"/>
                    </a:cubicBezTo>
                    <a:lnTo>
                      <a:pt x="0" y="451757"/>
                    </a:lnTo>
                    <a:lnTo>
                      <a:pt x="99380" y="451757"/>
                    </a:lnTo>
                    <a:lnTo>
                      <a:pt x="99380" y="268325"/>
                    </a:lnTo>
                    <a:lnTo>
                      <a:pt x="112687" y="284159"/>
                    </a:lnTo>
                    <a:lnTo>
                      <a:pt x="251650" y="451757"/>
                    </a:lnTo>
                    <a:lnTo>
                      <a:pt x="379327" y="451757"/>
                    </a:lnTo>
                    <a:lnTo>
                      <a:pt x="178378" y="210045"/>
                    </a:lnTo>
                    <a:lnTo>
                      <a:pt x="379159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30ED7C31-6E57-4825-A708-73A936B46546}"/>
                </a:ext>
              </a:extLst>
            </p:cNvPr>
            <p:cNvGrpSpPr/>
            <p:nvPr/>
          </p:nvGrpSpPr>
          <p:grpSpPr>
            <a:xfrm>
              <a:off x="3215173" y="5357560"/>
              <a:ext cx="610090" cy="317223"/>
              <a:chOff x="3215173" y="5357560"/>
              <a:chExt cx="610090" cy="317223"/>
            </a:xfrm>
            <a:solidFill>
              <a:srgbClr val="E98500"/>
            </a:solidFill>
          </p:grpSpPr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4553222E-F0EC-49CE-8C5F-E8A1AABF1BAD}"/>
                  </a:ext>
                </a:extLst>
              </p:cNvPr>
              <p:cNvSpPr/>
              <p:nvPr/>
            </p:nvSpPr>
            <p:spPr>
              <a:xfrm>
                <a:off x="3317247" y="5473166"/>
                <a:ext cx="508015" cy="201616"/>
              </a:xfrm>
              <a:custGeom>
                <a:avLst/>
                <a:gdLst>
                  <a:gd name="connsiteX0" fmla="*/ 508016 w 508015"/>
                  <a:gd name="connsiteY0" fmla="*/ 103585 h 201616"/>
                  <a:gd name="connsiteX1" fmla="*/ 0 w 508015"/>
                  <a:gd name="connsiteY1" fmla="*/ 102911 h 201616"/>
                  <a:gd name="connsiteX2" fmla="*/ 48679 w 508015"/>
                  <a:gd name="connsiteY2" fmla="*/ 161023 h 201616"/>
                  <a:gd name="connsiteX3" fmla="*/ 82704 w 508015"/>
                  <a:gd name="connsiteY3" fmla="*/ 201617 h 201616"/>
                  <a:gd name="connsiteX4" fmla="*/ 128688 w 508015"/>
                  <a:gd name="connsiteY4" fmla="*/ 161528 h 201616"/>
                  <a:gd name="connsiteX5" fmla="*/ 228068 w 508015"/>
                  <a:gd name="connsiteY5" fmla="*/ 103079 h 201616"/>
                  <a:gd name="connsiteX6" fmla="*/ 508016 w 508015"/>
                  <a:gd name="connsiteY6" fmla="*/ 103585 h 2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15" h="201616">
                    <a:moveTo>
                      <a:pt x="508016" y="103585"/>
                    </a:moveTo>
                    <a:cubicBezTo>
                      <a:pt x="508016" y="103585"/>
                      <a:pt x="289886" y="-129031"/>
                      <a:pt x="0" y="102911"/>
                    </a:cubicBezTo>
                    <a:lnTo>
                      <a:pt x="48679" y="161023"/>
                    </a:lnTo>
                    <a:lnTo>
                      <a:pt x="82704" y="201617"/>
                    </a:lnTo>
                    <a:cubicBezTo>
                      <a:pt x="82704" y="201617"/>
                      <a:pt x="99380" y="183931"/>
                      <a:pt x="128688" y="161528"/>
                    </a:cubicBezTo>
                    <a:cubicBezTo>
                      <a:pt x="153449" y="142663"/>
                      <a:pt x="187306" y="120597"/>
                      <a:pt x="228068" y="103079"/>
                    </a:cubicBezTo>
                    <a:cubicBezTo>
                      <a:pt x="303192" y="71076"/>
                      <a:pt x="401393" y="54569"/>
                      <a:pt x="508016" y="103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3B247A01-06DF-4A4E-8E3A-80CC908E6242}"/>
                  </a:ext>
                </a:extLst>
              </p:cNvPr>
              <p:cNvSpPr/>
              <p:nvPr/>
            </p:nvSpPr>
            <p:spPr>
              <a:xfrm>
                <a:off x="3215173" y="5357560"/>
                <a:ext cx="474159" cy="160068"/>
              </a:xfrm>
              <a:custGeom>
                <a:avLst/>
                <a:gdLst>
                  <a:gd name="connsiteX0" fmla="*/ 51037 w 474159"/>
                  <a:gd name="connsiteY0" fmla="*/ 160069 h 160068"/>
                  <a:gd name="connsiteX1" fmla="*/ 474159 w 474159"/>
                  <a:gd name="connsiteY1" fmla="*/ 133792 h 160068"/>
                  <a:gd name="connsiteX2" fmla="*/ 0 w 474159"/>
                  <a:gd name="connsiteY2" fmla="*/ 99599 h 160068"/>
                  <a:gd name="connsiteX3" fmla="*/ 51037 w 474159"/>
                  <a:gd name="connsiteY3" fmla="*/ 160069 h 16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159" h="160068">
                    <a:moveTo>
                      <a:pt x="51037" y="160069"/>
                    </a:moveTo>
                    <a:cubicBezTo>
                      <a:pt x="51037" y="160069"/>
                      <a:pt x="301340" y="-52503"/>
                      <a:pt x="474159" y="133792"/>
                    </a:cubicBezTo>
                    <a:cubicBezTo>
                      <a:pt x="474159" y="133792"/>
                      <a:pt x="325595" y="-142955"/>
                      <a:pt x="0" y="99599"/>
                    </a:cubicBezTo>
                    <a:lnTo>
                      <a:pt x="51037" y="160069"/>
                    </a:ln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E09FBC19-FE2A-435F-9EAC-14AC6DE1B924}"/>
                </a:ext>
              </a:extLst>
            </p:cNvPr>
            <p:cNvGrpSpPr/>
            <p:nvPr/>
          </p:nvGrpSpPr>
          <p:grpSpPr>
            <a:xfrm>
              <a:off x="2855890" y="6103295"/>
              <a:ext cx="839843" cy="146037"/>
              <a:chOff x="2855890" y="6103295"/>
              <a:chExt cx="839843" cy="146037"/>
            </a:xfrm>
            <a:solidFill>
              <a:schemeClr val="accent3"/>
            </a:solidFill>
          </p:grpSpPr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479C12B6-6969-4369-B753-5B097E60BA7F}"/>
                  </a:ext>
                </a:extLst>
              </p:cNvPr>
              <p:cNvSpPr/>
              <p:nvPr/>
            </p:nvSpPr>
            <p:spPr>
              <a:xfrm>
                <a:off x="2855890" y="6112391"/>
                <a:ext cx="121276" cy="134583"/>
              </a:xfrm>
              <a:custGeom>
                <a:avLst/>
                <a:gdLst>
                  <a:gd name="connsiteX0" fmla="*/ 0 w 121276"/>
                  <a:gd name="connsiteY0" fmla="*/ 0 h 134583"/>
                  <a:gd name="connsiteX1" fmla="*/ 31667 w 121276"/>
                  <a:gd name="connsiteY1" fmla="*/ 0 h 134583"/>
                  <a:gd name="connsiteX2" fmla="*/ 96853 w 121276"/>
                  <a:gd name="connsiteY2" fmla="*/ 100390 h 134583"/>
                  <a:gd name="connsiteX3" fmla="*/ 97190 w 121276"/>
                  <a:gd name="connsiteY3" fmla="*/ 100390 h 134583"/>
                  <a:gd name="connsiteX4" fmla="*/ 97190 w 121276"/>
                  <a:gd name="connsiteY4" fmla="*/ 100053 h 134583"/>
                  <a:gd name="connsiteX5" fmla="*/ 97190 w 121276"/>
                  <a:gd name="connsiteY5" fmla="*/ 0 h 134583"/>
                  <a:gd name="connsiteX6" fmla="*/ 121277 w 121276"/>
                  <a:gd name="connsiteY6" fmla="*/ 0 h 134583"/>
                  <a:gd name="connsiteX7" fmla="*/ 121277 w 121276"/>
                  <a:gd name="connsiteY7" fmla="*/ 134584 h 134583"/>
                  <a:gd name="connsiteX8" fmla="*/ 90958 w 121276"/>
                  <a:gd name="connsiteY8" fmla="*/ 134584 h 134583"/>
                  <a:gd name="connsiteX9" fmla="*/ 24424 w 121276"/>
                  <a:gd name="connsiteY9" fmla="*/ 31330 h 134583"/>
                  <a:gd name="connsiteX10" fmla="*/ 23919 w 121276"/>
                  <a:gd name="connsiteY10" fmla="*/ 134584 h 134583"/>
                  <a:gd name="connsiteX11" fmla="*/ 0 w 121276"/>
                  <a:gd name="connsiteY11" fmla="*/ 134584 h 134583"/>
                  <a:gd name="connsiteX12" fmla="*/ 0 w 121276"/>
                  <a:gd name="connsiteY12" fmla="*/ 0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76" h="134583">
                    <a:moveTo>
                      <a:pt x="0" y="0"/>
                    </a:moveTo>
                    <a:lnTo>
                      <a:pt x="31667" y="0"/>
                    </a:lnTo>
                    <a:lnTo>
                      <a:pt x="96853" y="100390"/>
                    </a:lnTo>
                    <a:lnTo>
                      <a:pt x="97190" y="100390"/>
                    </a:lnTo>
                    <a:lnTo>
                      <a:pt x="97190" y="100053"/>
                    </a:lnTo>
                    <a:lnTo>
                      <a:pt x="97190" y="0"/>
                    </a:lnTo>
                    <a:lnTo>
                      <a:pt x="121277" y="0"/>
                    </a:lnTo>
                    <a:lnTo>
                      <a:pt x="121277" y="134584"/>
                    </a:lnTo>
                    <a:lnTo>
                      <a:pt x="90958" y="134584"/>
                    </a:lnTo>
                    <a:lnTo>
                      <a:pt x="24424" y="31330"/>
                    </a:lnTo>
                    <a:lnTo>
                      <a:pt x="23919" y="134584"/>
                    </a:lnTo>
                    <a:lnTo>
                      <a:pt x="0" y="1345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89CAC8A5-E6BF-4B23-8E83-14B8F0B1D778}"/>
                  </a:ext>
                </a:extLst>
              </p:cNvPr>
              <p:cNvSpPr/>
              <p:nvPr/>
            </p:nvSpPr>
            <p:spPr>
              <a:xfrm>
                <a:off x="2991147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319 w 92473"/>
                  <a:gd name="connsiteY19" fmla="*/ 22908 h 95842"/>
                  <a:gd name="connsiteX20" fmla="*/ 22739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314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541" y="95842"/>
                      <a:pt x="23750" y="91463"/>
                      <a:pt x="14317" y="82536"/>
                    </a:cubicBezTo>
                    <a:cubicBezTo>
                      <a:pt x="4716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541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319" y="22908"/>
                    </a:cubicBezTo>
                    <a:cubicBezTo>
                      <a:pt x="26277" y="26782"/>
                      <a:pt x="23750" y="32004"/>
                      <a:pt x="22739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DA9F17BB-CC6F-4E7C-A16E-4F97EE04C20C}"/>
                  </a:ext>
                </a:extLst>
              </p:cNvPr>
              <p:cNvSpPr/>
              <p:nvPr/>
            </p:nvSpPr>
            <p:spPr>
              <a:xfrm>
                <a:off x="3090695" y="6103464"/>
                <a:ext cx="98200" cy="145869"/>
              </a:xfrm>
              <a:custGeom>
                <a:avLst/>
                <a:gdLst>
                  <a:gd name="connsiteX0" fmla="*/ 76809 w 98200"/>
                  <a:gd name="connsiteY0" fmla="*/ 129867 h 145869"/>
                  <a:gd name="connsiteX1" fmla="*/ 63502 w 98200"/>
                  <a:gd name="connsiteY1" fmla="*/ 141827 h 145869"/>
                  <a:gd name="connsiteX2" fmla="*/ 44974 w 98200"/>
                  <a:gd name="connsiteY2" fmla="*/ 145869 h 145869"/>
                  <a:gd name="connsiteX3" fmla="*/ 12128 w 98200"/>
                  <a:gd name="connsiteY3" fmla="*/ 132394 h 145869"/>
                  <a:gd name="connsiteX4" fmla="*/ 0 w 98200"/>
                  <a:gd name="connsiteY4" fmla="*/ 98032 h 145869"/>
                  <a:gd name="connsiteX5" fmla="*/ 12296 w 98200"/>
                  <a:gd name="connsiteY5" fmla="*/ 63839 h 145869"/>
                  <a:gd name="connsiteX6" fmla="*/ 43963 w 98200"/>
                  <a:gd name="connsiteY6" fmla="*/ 50195 h 145869"/>
                  <a:gd name="connsiteX7" fmla="*/ 62828 w 98200"/>
                  <a:gd name="connsiteY7" fmla="*/ 54238 h 145869"/>
                  <a:gd name="connsiteX8" fmla="*/ 74956 w 98200"/>
                  <a:gd name="connsiteY8" fmla="*/ 64007 h 145869"/>
                  <a:gd name="connsiteX9" fmla="*/ 75461 w 98200"/>
                  <a:gd name="connsiteY9" fmla="*/ 0 h 145869"/>
                  <a:gd name="connsiteX10" fmla="*/ 98201 w 98200"/>
                  <a:gd name="connsiteY10" fmla="*/ 0 h 145869"/>
                  <a:gd name="connsiteX11" fmla="*/ 98201 w 98200"/>
                  <a:gd name="connsiteY11" fmla="*/ 143680 h 145869"/>
                  <a:gd name="connsiteX12" fmla="*/ 76809 w 98200"/>
                  <a:gd name="connsiteY12" fmla="*/ 143680 h 145869"/>
                  <a:gd name="connsiteX13" fmla="*/ 76809 w 98200"/>
                  <a:gd name="connsiteY13" fmla="*/ 129867 h 145869"/>
                  <a:gd name="connsiteX14" fmla="*/ 49858 w 98200"/>
                  <a:gd name="connsiteY14" fmla="*/ 125320 h 145869"/>
                  <a:gd name="connsiteX15" fmla="*/ 69397 w 98200"/>
                  <a:gd name="connsiteY15" fmla="*/ 117066 h 145869"/>
                  <a:gd name="connsiteX16" fmla="*/ 76809 w 98200"/>
                  <a:gd name="connsiteY16" fmla="*/ 97864 h 145869"/>
                  <a:gd name="connsiteX17" fmla="*/ 69397 w 98200"/>
                  <a:gd name="connsiteY17" fmla="*/ 78493 h 145869"/>
                  <a:gd name="connsiteX18" fmla="*/ 49858 w 98200"/>
                  <a:gd name="connsiteY18" fmla="*/ 70408 h 145869"/>
                  <a:gd name="connsiteX19" fmla="*/ 30319 w 98200"/>
                  <a:gd name="connsiteY19" fmla="*/ 78662 h 145869"/>
                  <a:gd name="connsiteX20" fmla="*/ 22908 w 98200"/>
                  <a:gd name="connsiteY20" fmla="*/ 97864 h 145869"/>
                  <a:gd name="connsiteX21" fmla="*/ 30319 w 98200"/>
                  <a:gd name="connsiteY21" fmla="*/ 117234 h 145869"/>
                  <a:gd name="connsiteX22" fmla="*/ 49858 w 98200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200" h="145869">
                    <a:moveTo>
                      <a:pt x="76809" y="129867"/>
                    </a:moveTo>
                    <a:cubicBezTo>
                      <a:pt x="73440" y="135258"/>
                      <a:pt x="69061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043" y="72935"/>
                      <a:pt x="12296" y="63839"/>
                    </a:cubicBezTo>
                    <a:cubicBezTo>
                      <a:pt x="20550" y="54743"/>
                      <a:pt x="31161" y="50195"/>
                      <a:pt x="43963" y="50195"/>
                    </a:cubicBezTo>
                    <a:cubicBezTo>
                      <a:pt x="51543" y="50195"/>
                      <a:pt x="57943" y="51543"/>
                      <a:pt x="62828" y="54238"/>
                    </a:cubicBezTo>
                    <a:cubicBezTo>
                      <a:pt x="67881" y="56933"/>
                      <a:pt x="71924" y="60302"/>
                      <a:pt x="74956" y="64007"/>
                    </a:cubicBezTo>
                    <a:lnTo>
                      <a:pt x="75461" y="0"/>
                    </a:lnTo>
                    <a:lnTo>
                      <a:pt x="98201" y="0"/>
                    </a:lnTo>
                    <a:lnTo>
                      <a:pt x="98201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282" y="111676"/>
                      <a:pt x="76809" y="105275"/>
                      <a:pt x="76809" y="97864"/>
                    </a:cubicBezTo>
                    <a:cubicBezTo>
                      <a:pt x="76809" y="90452"/>
                      <a:pt x="74282" y="83883"/>
                      <a:pt x="69397" y="78493"/>
                    </a:cubicBezTo>
                    <a:cubicBezTo>
                      <a:pt x="64513" y="73103"/>
                      <a:pt x="57943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4" y="84052"/>
                      <a:pt x="22908" y="90452"/>
                      <a:pt x="22908" y="97864"/>
                    </a:cubicBezTo>
                    <a:cubicBezTo>
                      <a:pt x="22908" y="105275"/>
                      <a:pt x="25434" y="111844"/>
                      <a:pt x="30319" y="117234"/>
                    </a:cubicBezTo>
                    <a:cubicBezTo>
                      <a:pt x="35036" y="122625"/>
                      <a:pt x="41605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9" name="Vrije vorm: vorm 38">
                <a:extLst>
                  <a:ext uri="{FF2B5EF4-FFF2-40B4-BE49-F238E27FC236}">
                    <a16:creationId xmlns:a16="http://schemas.microsoft.com/office/drawing/2014/main" id="{FA6766CF-CE0E-495C-84DE-9FD06F847348}"/>
                  </a:ext>
                </a:extLst>
              </p:cNvPr>
              <p:cNvSpPr/>
              <p:nvPr/>
            </p:nvSpPr>
            <p:spPr>
              <a:xfrm>
                <a:off x="3201024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488 w 92473"/>
                  <a:gd name="connsiteY19" fmla="*/ 22908 h 95842"/>
                  <a:gd name="connsiteX20" fmla="*/ 22908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146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709" y="95842"/>
                      <a:pt x="23750" y="91463"/>
                      <a:pt x="14317" y="82536"/>
                    </a:cubicBezTo>
                    <a:cubicBezTo>
                      <a:pt x="4885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709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488" y="22908"/>
                    </a:cubicBezTo>
                    <a:cubicBezTo>
                      <a:pt x="26445" y="26782"/>
                      <a:pt x="23919" y="32004"/>
                      <a:pt x="22908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ACF12219-9E7E-4535-A39F-30FF4CB62654}"/>
                  </a:ext>
                </a:extLst>
              </p:cNvPr>
              <p:cNvSpPr/>
              <p:nvPr/>
            </p:nvSpPr>
            <p:spPr>
              <a:xfrm>
                <a:off x="3305120" y="6153659"/>
                <a:ext cx="58617" cy="93484"/>
              </a:xfrm>
              <a:custGeom>
                <a:avLst/>
                <a:gdLst>
                  <a:gd name="connsiteX0" fmla="*/ 0 w 58617"/>
                  <a:gd name="connsiteY0" fmla="*/ 2190 h 93484"/>
                  <a:gd name="connsiteX1" fmla="*/ 22908 w 58617"/>
                  <a:gd name="connsiteY1" fmla="*/ 2190 h 93484"/>
                  <a:gd name="connsiteX2" fmla="*/ 22908 w 58617"/>
                  <a:gd name="connsiteY2" fmla="*/ 16676 h 93484"/>
                  <a:gd name="connsiteX3" fmla="*/ 50364 w 58617"/>
                  <a:gd name="connsiteY3" fmla="*/ 0 h 93484"/>
                  <a:gd name="connsiteX4" fmla="*/ 54238 w 58617"/>
                  <a:gd name="connsiteY4" fmla="*/ 168 h 93484"/>
                  <a:gd name="connsiteX5" fmla="*/ 58617 w 58617"/>
                  <a:gd name="connsiteY5" fmla="*/ 1179 h 93484"/>
                  <a:gd name="connsiteX6" fmla="*/ 58617 w 58617"/>
                  <a:gd name="connsiteY6" fmla="*/ 23245 h 93484"/>
                  <a:gd name="connsiteX7" fmla="*/ 52216 w 58617"/>
                  <a:gd name="connsiteY7" fmla="*/ 21897 h 93484"/>
                  <a:gd name="connsiteX8" fmla="*/ 47669 w 58617"/>
                  <a:gd name="connsiteY8" fmla="*/ 21560 h 93484"/>
                  <a:gd name="connsiteX9" fmla="*/ 29982 w 58617"/>
                  <a:gd name="connsiteY9" fmla="*/ 27961 h 93484"/>
                  <a:gd name="connsiteX10" fmla="*/ 23076 w 58617"/>
                  <a:gd name="connsiteY10" fmla="*/ 44637 h 93484"/>
                  <a:gd name="connsiteX11" fmla="*/ 23076 w 58617"/>
                  <a:gd name="connsiteY11" fmla="*/ 93484 h 93484"/>
                  <a:gd name="connsiteX12" fmla="*/ 168 w 58617"/>
                  <a:gd name="connsiteY12" fmla="*/ 93484 h 93484"/>
                  <a:gd name="connsiteX13" fmla="*/ 168 w 58617"/>
                  <a:gd name="connsiteY13" fmla="*/ 2190 h 9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617" h="93484">
                    <a:moveTo>
                      <a:pt x="0" y="2190"/>
                    </a:moveTo>
                    <a:lnTo>
                      <a:pt x="22908" y="2190"/>
                    </a:lnTo>
                    <a:lnTo>
                      <a:pt x="22908" y="16676"/>
                    </a:lnTo>
                    <a:cubicBezTo>
                      <a:pt x="28635" y="5559"/>
                      <a:pt x="37731" y="0"/>
                      <a:pt x="50364" y="0"/>
                    </a:cubicBezTo>
                    <a:cubicBezTo>
                      <a:pt x="51711" y="0"/>
                      <a:pt x="52890" y="0"/>
                      <a:pt x="54238" y="168"/>
                    </a:cubicBezTo>
                    <a:cubicBezTo>
                      <a:pt x="55585" y="337"/>
                      <a:pt x="56933" y="842"/>
                      <a:pt x="58617" y="1179"/>
                    </a:cubicBezTo>
                    <a:lnTo>
                      <a:pt x="58617" y="23245"/>
                    </a:lnTo>
                    <a:cubicBezTo>
                      <a:pt x="55417" y="22571"/>
                      <a:pt x="53396" y="22066"/>
                      <a:pt x="52216" y="21897"/>
                    </a:cubicBezTo>
                    <a:cubicBezTo>
                      <a:pt x="51206" y="21729"/>
                      <a:pt x="49690" y="21560"/>
                      <a:pt x="47669" y="21560"/>
                    </a:cubicBezTo>
                    <a:cubicBezTo>
                      <a:pt x="40426" y="21560"/>
                      <a:pt x="34530" y="23750"/>
                      <a:pt x="29982" y="27961"/>
                    </a:cubicBezTo>
                    <a:cubicBezTo>
                      <a:pt x="25434" y="32172"/>
                      <a:pt x="23076" y="37731"/>
                      <a:pt x="23076" y="44637"/>
                    </a:cubicBezTo>
                    <a:lnTo>
                      <a:pt x="23076" y="93484"/>
                    </a:lnTo>
                    <a:lnTo>
                      <a:pt x="168" y="93484"/>
                    </a:lnTo>
                    <a:lnTo>
                      <a:pt x="168" y="219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1B522C4B-F59D-4EF0-A776-42E85A9086D7}"/>
                  </a:ext>
                </a:extLst>
              </p:cNvPr>
              <p:cNvSpPr/>
              <p:nvPr/>
            </p:nvSpPr>
            <p:spPr>
              <a:xfrm>
                <a:off x="3369969" y="6103295"/>
                <a:ext cx="22907" cy="143679"/>
              </a:xfrm>
              <a:custGeom>
                <a:avLst/>
                <a:gdLst>
                  <a:gd name="connsiteX0" fmla="*/ 0 w 22907"/>
                  <a:gd name="connsiteY0" fmla="*/ 0 h 143679"/>
                  <a:gd name="connsiteX1" fmla="*/ 22908 w 22907"/>
                  <a:gd name="connsiteY1" fmla="*/ 0 h 143679"/>
                  <a:gd name="connsiteX2" fmla="*/ 22908 w 22907"/>
                  <a:gd name="connsiteY2" fmla="*/ 143679 h 143679"/>
                  <a:gd name="connsiteX3" fmla="*/ 0 w 22907"/>
                  <a:gd name="connsiteY3" fmla="*/ 143679 h 143679"/>
                  <a:gd name="connsiteX4" fmla="*/ 0 w 22907"/>
                  <a:gd name="connsiteY4" fmla="*/ 0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7" h="143679">
                    <a:moveTo>
                      <a:pt x="0" y="0"/>
                    </a:moveTo>
                    <a:lnTo>
                      <a:pt x="22908" y="0"/>
                    </a:lnTo>
                    <a:lnTo>
                      <a:pt x="22908" y="143679"/>
                    </a:lnTo>
                    <a:lnTo>
                      <a:pt x="0" y="1436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DA1F0CAB-5E79-4C5A-BFEF-9FECB92D88A2}"/>
                  </a:ext>
                </a:extLst>
              </p:cNvPr>
              <p:cNvSpPr/>
              <p:nvPr/>
            </p:nvSpPr>
            <p:spPr>
              <a:xfrm>
                <a:off x="3403489" y="6153490"/>
                <a:ext cx="83883" cy="95842"/>
              </a:xfrm>
              <a:custGeom>
                <a:avLst/>
                <a:gdLst>
                  <a:gd name="connsiteX0" fmla="*/ 63165 w 83883"/>
                  <a:gd name="connsiteY0" fmla="*/ 81020 h 95842"/>
                  <a:gd name="connsiteX1" fmla="*/ 50364 w 83883"/>
                  <a:gd name="connsiteY1" fmla="*/ 92137 h 95842"/>
                  <a:gd name="connsiteX2" fmla="*/ 33183 w 83883"/>
                  <a:gd name="connsiteY2" fmla="*/ 95842 h 95842"/>
                  <a:gd name="connsiteX3" fmla="*/ 9770 w 83883"/>
                  <a:gd name="connsiteY3" fmla="*/ 88600 h 95842"/>
                  <a:gd name="connsiteX4" fmla="*/ 0 w 83883"/>
                  <a:gd name="connsiteY4" fmla="*/ 68387 h 95842"/>
                  <a:gd name="connsiteX5" fmla="*/ 16507 w 83883"/>
                  <a:gd name="connsiteY5" fmla="*/ 42784 h 95842"/>
                  <a:gd name="connsiteX6" fmla="*/ 57438 w 83883"/>
                  <a:gd name="connsiteY6" fmla="*/ 36720 h 95842"/>
                  <a:gd name="connsiteX7" fmla="*/ 63165 w 83883"/>
                  <a:gd name="connsiteY7" fmla="*/ 36720 h 95842"/>
                  <a:gd name="connsiteX8" fmla="*/ 63165 w 83883"/>
                  <a:gd name="connsiteY8" fmla="*/ 34193 h 95842"/>
                  <a:gd name="connsiteX9" fmla="*/ 57438 w 83883"/>
                  <a:gd name="connsiteY9" fmla="*/ 21560 h 95842"/>
                  <a:gd name="connsiteX10" fmla="*/ 42279 w 83883"/>
                  <a:gd name="connsiteY10" fmla="*/ 17181 h 95842"/>
                  <a:gd name="connsiteX11" fmla="*/ 17855 w 83883"/>
                  <a:gd name="connsiteY11" fmla="*/ 26614 h 95842"/>
                  <a:gd name="connsiteX12" fmla="*/ 5895 w 83883"/>
                  <a:gd name="connsiteY12" fmla="*/ 14654 h 95842"/>
                  <a:gd name="connsiteX13" fmla="*/ 23245 w 83883"/>
                  <a:gd name="connsiteY13" fmla="*/ 3537 h 95842"/>
                  <a:gd name="connsiteX14" fmla="*/ 44805 w 83883"/>
                  <a:gd name="connsiteY14" fmla="*/ 0 h 95842"/>
                  <a:gd name="connsiteX15" fmla="*/ 74114 w 83883"/>
                  <a:gd name="connsiteY15" fmla="*/ 9433 h 95842"/>
                  <a:gd name="connsiteX16" fmla="*/ 83883 w 83883"/>
                  <a:gd name="connsiteY16" fmla="*/ 41099 h 95842"/>
                  <a:gd name="connsiteX17" fmla="*/ 83883 w 83883"/>
                  <a:gd name="connsiteY17" fmla="*/ 93653 h 95842"/>
                  <a:gd name="connsiteX18" fmla="*/ 63334 w 83883"/>
                  <a:gd name="connsiteY18" fmla="*/ 93653 h 95842"/>
                  <a:gd name="connsiteX19" fmla="*/ 63334 w 83883"/>
                  <a:gd name="connsiteY19" fmla="*/ 81020 h 95842"/>
                  <a:gd name="connsiteX20" fmla="*/ 61818 w 83883"/>
                  <a:gd name="connsiteY20" fmla="*/ 52722 h 95842"/>
                  <a:gd name="connsiteX21" fmla="*/ 57101 w 83883"/>
                  <a:gd name="connsiteY21" fmla="*/ 52722 h 95842"/>
                  <a:gd name="connsiteX22" fmla="*/ 33014 w 83883"/>
                  <a:gd name="connsiteY22" fmla="*/ 55417 h 95842"/>
                  <a:gd name="connsiteX23" fmla="*/ 22908 w 83883"/>
                  <a:gd name="connsiteY23" fmla="*/ 66702 h 95842"/>
                  <a:gd name="connsiteX24" fmla="*/ 27624 w 83883"/>
                  <a:gd name="connsiteY24" fmla="*/ 75630 h 95842"/>
                  <a:gd name="connsiteX25" fmla="*/ 38910 w 83883"/>
                  <a:gd name="connsiteY25" fmla="*/ 78662 h 95842"/>
                  <a:gd name="connsiteX26" fmla="*/ 56091 w 83883"/>
                  <a:gd name="connsiteY26" fmla="*/ 73103 h 95842"/>
                  <a:gd name="connsiteX27" fmla="*/ 61986 w 83883"/>
                  <a:gd name="connsiteY27" fmla="*/ 57775 h 95842"/>
                  <a:gd name="connsiteX28" fmla="*/ 61986 w 83883"/>
                  <a:gd name="connsiteY28" fmla="*/ 52722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3883" h="95842">
                    <a:moveTo>
                      <a:pt x="63165" y="81020"/>
                    </a:moveTo>
                    <a:cubicBezTo>
                      <a:pt x="59796" y="85904"/>
                      <a:pt x="55417" y="89610"/>
                      <a:pt x="50364" y="92137"/>
                    </a:cubicBezTo>
                    <a:cubicBezTo>
                      <a:pt x="45310" y="94495"/>
                      <a:pt x="39583" y="95842"/>
                      <a:pt x="33183" y="95842"/>
                    </a:cubicBezTo>
                    <a:cubicBezTo>
                      <a:pt x="24087" y="95842"/>
                      <a:pt x="16170" y="93484"/>
                      <a:pt x="9770" y="88600"/>
                    </a:cubicBezTo>
                    <a:cubicBezTo>
                      <a:pt x="3200" y="83715"/>
                      <a:pt x="0" y="77146"/>
                      <a:pt x="0" y="68387"/>
                    </a:cubicBezTo>
                    <a:cubicBezTo>
                      <a:pt x="0" y="55248"/>
                      <a:pt x="5559" y="46826"/>
                      <a:pt x="16507" y="42784"/>
                    </a:cubicBezTo>
                    <a:cubicBezTo>
                      <a:pt x="27624" y="38741"/>
                      <a:pt x="41099" y="36720"/>
                      <a:pt x="57438" y="36720"/>
                    </a:cubicBezTo>
                    <a:lnTo>
                      <a:pt x="63165" y="36720"/>
                    </a:lnTo>
                    <a:lnTo>
                      <a:pt x="63165" y="34193"/>
                    </a:lnTo>
                    <a:cubicBezTo>
                      <a:pt x="63165" y="28803"/>
                      <a:pt x="61144" y="24424"/>
                      <a:pt x="57438" y="21560"/>
                    </a:cubicBezTo>
                    <a:cubicBezTo>
                      <a:pt x="53564" y="18528"/>
                      <a:pt x="48511" y="17181"/>
                      <a:pt x="42279" y="17181"/>
                    </a:cubicBezTo>
                    <a:cubicBezTo>
                      <a:pt x="32846" y="17181"/>
                      <a:pt x="24761" y="20381"/>
                      <a:pt x="17855" y="26614"/>
                    </a:cubicBezTo>
                    <a:lnTo>
                      <a:pt x="5895" y="14654"/>
                    </a:lnTo>
                    <a:cubicBezTo>
                      <a:pt x="10780" y="9601"/>
                      <a:pt x="16676" y="5895"/>
                      <a:pt x="23245" y="3537"/>
                    </a:cubicBezTo>
                    <a:cubicBezTo>
                      <a:pt x="29814" y="1179"/>
                      <a:pt x="37057" y="0"/>
                      <a:pt x="44805" y="0"/>
                    </a:cubicBezTo>
                    <a:cubicBezTo>
                      <a:pt x="57775" y="0"/>
                      <a:pt x="67545" y="3200"/>
                      <a:pt x="74114" y="9433"/>
                    </a:cubicBezTo>
                    <a:cubicBezTo>
                      <a:pt x="80514" y="15833"/>
                      <a:pt x="83883" y="26277"/>
                      <a:pt x="83883" y="41099"/>
                    </a:cubicBezTo>
                    <a:lnTo>
                      <a:pt x="83883" y="93653"/>
                    </a:lnTo>
                    <a:lnTo>
                      <a:pt x="63334" y="93653"/>
                    </a:lnTo>
                    <a:lnTo>
                      <a:pt x="63334" y="81020"/>
                    </a:lnTo>
                    <a:close/>
                    <a:moveTo>
                      <a:pt x="61818" y="52722"/>
                    </a:moveTo>
                    <a:lnTo>
                      <a:pt x="57101" y="52722"/>
                    </a:lnTo>
                    <a:cubicBezTo>
                      <a:pt x="47837" y="52722"/>
                      <a:pt x="39752" y="53564"/>
                      <a:pt x="33014" y="55417"/>
                    </a:cubicBezTo>
                    <a:cubicBezTo>
                      <a:pt x="26277" y="57270"/>
                      <a:pt x="22908" y="60975"/>
                      <a:pt x="22908" y="66702"/>
                    </a:cubicBezTo>
                    <a:cubicBezTo>
                      <a:pt x="22908" y="70576"/>
                      <a:pt x="24592" y="73608"/>
                      <a:pt x="27624" y="75630"/>
                    </a:cubicBezTo>
                    <a:cubicBezTo>
                      <a:pt x="30825" y="77651"/>
                      <a:pt x="34530" y="78662"/>
                      <a:pt x="38910" y="78662"/>
                    </a:cubicBezTo>
                    <a:cubicBezTo>
                      <a:pt x="46490" y="78662"/>
                      <a:pt x="52217" y="76809"/>
                      <a:pt x="56091" y="73103"/>
                    </a:cubicBezTo>
                    <a:cubicBezTo>
                      <a:pt x="59965" y="69397"/>
                      <a:pt x="61986" y="64176"/>
                      <a:pt x="61986" y="57775"/>
                    </a:cubicBezTo>
                    <a:lnTo>
                      <a:pt x="61986" y="52722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9CD8FE05-E2F8-446F-A62B-AD25923A8BC1}"/>
                  </a:ext>
                </a:extLst>
              </p:cNvPr>
              <p:cNvSpPr/>
              <p:nvPr/>
            </p:nvSpPr>
            <p:spPr>
              <a:xfrm>
                <a:off x="3502195" y="6153490"/>
                <a:ext cx="83377" cy="93652"/>
              </a:xfrm>
              <a:custGeom>
                <a:avLst/>
                <a:gdLst>
                  <a:gd name="connsiteX0" fmla="*/ 0 w 83377"/>
                  <a:gd name="connsiteY0" fmla="*/ 2358 h 93652"/>
                  <a:gd name="connsiteX1" fmla="*/ 21729 w 83377"/>
                  <a:gd name="connsiteY1" fmla="*/ 2358 h 93652"/>
                  <a:gd name="connsiteX2" fmla="*/ 21729 w 83377"/>
                  <a:gd name="connsiteY2" fmla="*/ 17012 h 93652"/>
                  <a:gd name="connsiteX3" fmla="*/ 32509 w 83377"/>
                  <a:gd name="connsiteY3" fmla="*/ 4716 h 93652"/>
                  <a:gd name="connsiteX4" fmla="*/ 50195 w 83377"/>
                  <a:gd name="connsiteY4" fmla="*/ 0 h 93652"/>
                  <a:gd name="connsiteX5" fmla="*/ 75461 w 83377"/>
                  <a:gd name="connsiteY5" fmla="*/ 10106 h 93652"/>
                  <a:gd name="connsiteX6" fmla="*/ 83378 w 83377"/>
                  <a:gd name="connsiteY6" fmla="*/ 36046 h 93652"/>
                  <a:gd name="connsiteX7" fmla="*/ 83378 w 83377"/>
                  <a:gd name="connsiteY7" fmla="*/ 93653 h 93652"/>
                  <a:gd name="connsiteX8" fmla="*/ 60639 w 83377"/>
                  <a:gd name="connsiteY8" fmla="*/ 93653 h 93652"/>
                  <a:gd name="connsiteX9" fmla="*/ 60639 w 83377"/>
                  <a:gd name="connsiteY9" fmla="*/ 47500 h 93652"/>
                  <a:gd name="connsiteX10" fmla="*/ 57607 w 83377"/>
                  <a:gd name="connsiteY10" fmla="*/ 28466 h 93652"/>
                  <a:gd name="connsiteX11" fmla="*/ 43963 w 83377"/>
                  <a:gd name="connsiteY11" fmla="*/ 20718 h 93652"/>
                  <a:gd name="connsiteX12" fmla="*/ 28298 w 83377"/>
                  <a:gd name="connsiteY12" fmla="*/ 27287 h 93652"/>
                  <a:gd name="connsiteX13" fmla="*/ 23076 w 83377"/>
                  <a:gd name="connsiteY13" fmla="*/ 43794 h 93652"/>
                  <a:gd name="connsiteX14" fmla="*/ 23076 w 83377"/>
                  <a:gd name="connsiteY14" fmla="*/ 93653 h 93652"/>
                  <a:gd name="connsiteX15" fmla="*/ 337 w 83377"/>
                  <a:gd name="connsiteY15" fmla="*/ 93653 h 93652"/>
                  <a:gd name="connsiteX16" fmla="*/ 337 w 83377"/>
                  <a:gd name="connsiteY16" fmla="*/ 2358 h 9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" h="93652">
                    <a:moveTo>
                      <a:pt x="0" y="2358"/>
                    </a:moveTo>
                    <a:lnTo>
                      <a:pt x="21729" y="2358"/>
                    </a:lnTo>
                    <a:lnTo>
                      <a:pt x="21729" y="17012"/>
                    </a:lnTo>
                    <a:cubicBezTo>
                      <a:pt x="24255" y="11959"/>
                      <a:pt x="27793" y="7917"/>
                      <a:pt x="32509" y="4716"/>
                    </a:cubicBezTo>
                    <a:cubicBezTo>
                      <a:pt x="37057" y="1684"/>
                      <a:pt x="42952" y="0"/>
                      <a:pt x="50195" y="0"/>
                    </a:cubicBezTo>
                    <a:cubicBezTo>
                      <a:pt x="61649" y="0"/>
                      <a:pt x="70071" y="3369"/>
                      <a:pt x="75461" y="10106"/>
                    </a:cubicBezTo>
                    <a:cubicBezTo>
                      <a:pt x="80851" y="16844"/>
                      <a:pt x="83378" y="25434"/>
                      <a:pt x="83378" y="36046"/>
                    </a:cubicBezTo>
                    <a:lnTo>
                      <a:pt x="83378" y="93653"/>
                    </a:lnTo>
                    <a:lnTo>
                      <a:pt x="60639" y="93653"/>
                    </a:lnTo>
                    <a:lnTo>
                      <a:pt x="60639" y="47500"/>
                    </a:lnTo>
                    <a:cubicBezTo>
                      <a:pt x="60639" y="39920"/>
                      <a:pt x="59628" y="33520"/>
                      <a:pt x="57607" y="28466"/>
                    </a:cubicBezTo>
                    <a:cubicBezTo>
                      <a:pt x="55585" y="23245"/>
                      <a:pt x="51037" y="20718"/>
                      <a:pt x="43963" y="20718"/>
                    </a:cubicBezTo>
                    <a:cubicBezTo>
                      <a:pt x="37057" y="20718"/>
                      <a:pt x="31835" y="22908"/>
                      <a:pt x="28298" y="27287"/>
                    </a:cubicBezTo>
                    <a:cubicBezTo>
                      <a:pt x="24761" y="31835"/>
                      <a:pt x="23076" y="37225"/>
                      <a:pt x="23076" y="43794"/>
                    </a:cubicBezTo>
                    <a:lnTo>
                      <a:pt x="23076" y="93653"/>
                    </a:lnTo>
                    <a:lnTo>
                      <a:pt x="337" y="93653"/>
                    </a:lnTo>
                    <a:lnTo>
                      <a:pt x="337" y="235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691E48FE-2B76-48BF-B4B6-568D37EDB9E6}"/>
                  </a:ext>
                </a:extLst>
              </p:cNvPr>
              <p:cNvSpPr/>
              <p:nvPr/>
            </p:nvSpPr>
            <p:spPr>
              <a:xfrm>
                <a:off x="3597195" y="6103464"/>
                <a:ext cx="98537" cy="145869"/>
              </a:xfrm>
              <a:custGeom>
                <a:avLst/>
                <a:gdLst>
                  <a:gd name="connsiteX0" fmla="*/ 76809 w 98537"/>
                  <a:gd name="connsiteY0" fmla="*/ 129867 h 145869"/>
                  <a:gd name="connsiteX1" fmla="*/ 63502 w 98537"/>
                  <a:gd name="connsiteY1" fmla="*/ 141827 h 145869"/>
                  <a:gd name="connsiteX2" fmla="*/ 44974 w 98537"/>
                  <a:gd name="connsiteY2" fmla="*/ 145869 h 145869"/>
                  <a:gd name="connsiteX3" fmla="*/ 12128 w 98537"/>
                  <a:gd name="connsiteY3" fmla="*/ 132394 h 145869"/>
                  <a:gd name="connsiteX4" fmla="*/ 0 w 98537"/>
                  <a:gd name="connsiteY4" fmla="*/ 98032 h 145869"/>
                  <a:gd name="connsiteX5" fmla="*/ 12296 w 98537"/>
                  <a:gd name="connsiteY5" fmla="*/ 63839 h 145869"/>
                  <a:gd name="connsiteX6" fmla="*/ 44131 w 98537"/>
                  <a:gd name="connsiteY6" fmla="*/ 50195 h 145869"/>
                  <a:gd name="connsiteX7" fmla="*/ 62997 w 98537"/>
                  <a:gd name="connsiteY7" fmla="*/ 54238 h 145869"/>
                  <a:gd name="connsiteX8" fmla="*/ 74956 w 98537"/>
                  <a:gd name="connsiteY8" fmla="*/ 64007 h 145869"/>
                  <a:gd name="connsiteX9" fmla="*/ 75630 w 98537"/>
                  <a:gd name="connsiteY9" fmla="*/ 0 h 145869"/>
                  <a:gd name="connsiteX10" fmla="*/ 98538 w 98537"/>
                  <a:gd name="connsiteY10" fmla="*/ 0 h 145869"/>
                  <a:gd name="connsiteX11" fmla="*/ 98538 w 98537"/>
                  <a:gd name="connsiteY11" fmla="*/ 143680 h 145869"/>
                  <a:gd name="connsiteX12" fmla="*/ 76809 w 98537"/>
                  <a:gd name="connsiteY12" fmla="*/ 143680 h 145869"/>
                  <a:gd name="connsiteX13" fmla="*/ 76809 w 98537"/>
                  <a:gd name="connsiteY13" fmla="*/ 129867 h 145869"/>
                  <a:gd name="connsiteX14" fmla="*/ 49858 w 98537"/>
                  <a:gd name="connsiteY14" fmla="*/ 125320 h 145869"/>
                  <a:gd name="connsiteX15" fmla="*/ 69397 w 98537"/>
                  <a:gd name="connsiteY15" fmla="*/ 117066 h 145869"/>
                  <a:gd name="connsiteX16" fmla="*/ 76977 w 98537"/>
                  <a:gd name="connsiteY16" fmla="*/ 97864 h 145869"/>
                  <a:gd name="connsiteX17" fmla="*/ 69566 w 98537"/>
                  <a:gd name="connsiteY17" fmla="*/ 78493 h 145869"/>
                  <a:gd name="connsiteX18" fmla="*/ 49858 w 98537"/>
                  <a:gd name="connsiteY18" fmla="*/ 70408 h 145869"/>
                  <a:gd name="connsiteX19" fmla="*/ 30319 w 98537"/>
                  <a:gd name="connsiteY19" fmla="*/ 78662 h 145869"/>
                  <a:gd name="connsiteX20" fmla="*/ 22908 w 98537"/>
                  <a:gd name="connsiteY20" fmla="*/ 97864 h 145869"/>
                  <a:gd name="connsiteX21" fmla="*/ 30319 w 98537"/>
                  <a:gd name="connsiteY21" fmla="*/ 117234 h 145869"/>
                  <a:gd name="connsiteX22" fmla="*/ 49858 w 98537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7" h="145869">
                    <a:moveTo>
                      <a:pt x="76809" y="129867"/>
                    </a:moveTo>
                    <a:cubicBezTo>
                      <a:pt x="73440" y="135258"/>
                      <a:pt x="68892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211" y="72935"/>
                      <a:pt x="12296" y="63839"/>
                    </a:cubicBezTo>
                    <a:cubicBezTo>
                      <a:pt x="20550" y="54743"/>
                      <a:pt x="31161" y="50195"/>
                      <a:pt x="44131" y="50195"/>
                    </a:cubicBezTo>
                    <a:cubicBezTo>
                      <a:pt x="51711" y="50195"/>
                      <a:pt x="57943" y="51543"/>
                      <a:pt x="62997" y="54238"/>
                    </a:cubicBezTo>
                    <a:cubicBezTo>
                      <a:pt x="68050" y="56933"/>
                      <a:pt x="71924" y="60302"/>
                      <a:pt x="74956" y="64007"/>
                    </a:cubicBezTo>
                    <a:lnTo>
                      <a:pt x="75630" y="0"/>
                    </a:lnTo>
                    <a:lnTo>
                      <a:pt x="98538" y="0"/>
                    </a:lnTo>
                    <a:lnTo>
                      <a:pt x="98538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451" y="111676"/>
                      <a:pt x="76977" y="105275"/>
                      <a:pt x="76977" y="97864"/>
                    </a:cubicBezTo>
                    <a:cubicBezTo>
                      <a:pt x="76977" y="90452"/>
                      <a:pt x="74619" y="83883"/>
                      <a:pt x="69566" y="78493"/>
                    </a:cubicBezTo>
                    <a:cubicBezTo>
                      <a:pt x="64681" y="73103"/>
                      <a:pt x="58112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5" y="84052"/>
                      <a:pt x="22908" y="90452"/>
                      <a:pt x="22908" y="97864"/>
                    </a:cubicBezTo>
                    <a:cubicBezTo>
                      <a:pt x="22908" y="105275"/>
                      <a:pt x="25435" y="111844"/>
                      <a:pt x="30319" y="117234"/>
                    </a:cubicBezTo>
                    <a:cubicBezTo>
                      <a:pt x="35204" y="122625"/>
                      <a:pt x="41773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5" name="Titel 1">
            <a:extLst>
              <a:ext uri="{FF2B5EF4-FFF2-40B4-BE49-F238E27FC236}">
                <a16:creationId xmlns:a16="http://schemas.microsoft.com/office/drawing/2014/main" id="{3787FC88-5E4E-4F70-BC54-05CEA07A7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29" y="1179682"/>
            <a:ext cx="5401440" cy="1997627"/>
          </a:xfrm>
        </p:spPr>
        <p:txBody>
          <a:bodyPr lIns="0" tIns="0" rIns="0" bIns="0" anchor="b" anchorCtr="0"/>
          <a:lstStyle>
            <a:lvl1pPr>
              <a:defRPr lang="nl-NL" sz="4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9277638B-FC8C-49B9-8AD6-76CF0ED4A2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1028" y="3321577"/>
            <a:ext cx="5401441" cy="1040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een subtitel toe te voegen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CA0961E1-39B3-4643-82B1-AE0D8576EA1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41027" y="4437359"/>
            <a:ext cx="5401441" cy="485918"/>
          </a:xfr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00 datum 2021 | Naam Presentator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175507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KB (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63FD0B5A-0D48-4A0D-8A5B-67CC4D705FC0}"/>
              </a:ext>
            </a:extLst>
          </p:cNvPr>
          <p:cNvSpPr/>
          <p:nvPr userDrawn="1"/>
        </p:nvSpPr>
        <p:spPr>
          <a:xfrm>
            <a:off x="0" y="0"/>
            <a:ext cx="90909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C1FAC85F-1DE0-415F-995A-AD700ED52E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461818"/>
            <a:ext cx="5638800" cy="5934364"/>
          </a:xfrm>
          <a:custGeom>
            <a:avLst/>
            <a:gdLst>
              <a:gd name="connsiteX0" fmla="*/ 0 w 5638800"/>
              <a:gd name="connsiteY0" fmla="*/ 0 h 5934364"/>
              <a:gd name="connsiteX1" fmla="*/ 5638800 w 5638800"/>
              <a:gd name="connsiteY1" fmla="*/ 0 h 5934364"/>
              <a:gd name="connsiteX2" fmla="*/ 5638800 w 5638800"/>
              <a:gd name="connsiteY2" fmla="*/ 5359376 h 5934364"/>
              <a:gd name="connsiteX3" fmla="*/ 5063812 w 5638800"/>
              <a:gd name="connsiteY3" fmla="*/ 5934364 h 5934364"/>
              <a:gd name="connsiteX4" fmla="*/ 0 w 5638800"/>
              <a:gd name="connsiteY4" fmla="*/ 5934364 h 593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0" h="5934364">
                <a:moveTo>
                  <a:pt x="0" y="0"/>
                </a:moveTo>
                <a:lnTo>
                  <a:pt x="5638800" y="0"/>
                </a:lnTo>
                <a:lnTo>
                  <a:pt x="5638800" y="5359376"/>
                </a:lnTo>
                <a:lnTo>
                  <a:pt x="5063812" y="5934364"/>
                </a:lnTo>
                <a:lnTo>
                  <a:pt x="0" y="593436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774FA37A-482F-4738-A2A3-60B9122C2499}"/>
              </a:ext>
            </a:extLst>
          </p:cNvPr>
          <p:cNvSpPr/>
          <p:nvPr userDrawn="1"/>
        </p:nvSpPr>
        <p:spPr>
          <a:xfrm>
            <a:off x="5975927" y="461818"/>
            <a:ext cx="120073" cy="38828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F23C4D15-6753-423A-B848-0AE131463866}"/>
              </a:ext>
            </a:extLst>
          </p:cNvPr>
          <p:cNvGrpSpPr/>
          <p:nvPr userDrawn="1"/>
        </p:nvGrpSpPr>
        <p:grpSpPr>
          <a:xfrm>
            <a:off x="574184" y="5824521"/>
            <a:ext cx="870933" cy="576805"/>
            <a:chOff x="2855890" y="5357560"/>
            <a:chExt cx="1346511" cy="891772"/>
          </a:xfrm>
          <a:solidFill>
            <a:schemeClr val="bg1"/>
          </a:solidFill>
        </p:grpSpPr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004C2219-75B8-4A49-9A48-4DC9B4E2EBC3}"/>
                </a:ext>
              </a:extLst>
            </p:cNvPr>
            <p:cNvGrpSpPr/>
            <p:nvPr/>
          </p:nvGrpSpPr>
          <p:grpSpPr>
            <a:xfrm>
              <a:off x="2855890" y="5576246"/>
              <a:ext cx="1346511" cy="451925"/>
              <a:chOff x="2855890" y="5576246"/>
              <a:chExt cx="1346511" cy="451925"/>
            </a:xfrm>
            <a:grpFill/>
          </p:grpSpPr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89AD4E48-951B-4A3A-B709-B57EDD1EE21A}"/>
                  </a:ext>
                </a:extLst>
              </p:cNvPr>
              <p:cNvSpPr/>
              <p:nvPr/>
            </p:nvSpPr>
            <p:spPr>
              <a:xfrm>
                <a:off x="3847666" y="5576246"/>
                <a:ext cx="354735" cy="451419"/>
              </a:xfrm>
              <a:custGeom>
                <a:avLst/>
                <a:gdLst>
                  <a:gd name="connsiteX0" fmla="*/ 0 w 354735"/>
                  <a:gd name="connsiteY0" fmla="*/ 0 h 451419"/>
                  <a:gd name="connsiteX1" fmla="*/ 168272 w 354735"/>
                  <a:gd name="connsiteY1" fmla="*/ 0 h 451419"/>
                  <a:gd name="connsiteX2" fmla="*/ 287191 w 354735"/>
                  <a:gd name="connsiteY2" fmla="*/ 23919 h 451419"/>
                  <a:gd name="connsiteX3" fmla="*/ 333512 w 354735"/>
                  <a:gd name="connsiteY3" fmla="*/ 114876 h 451419"/>
                  <a:gd name="connsiteX4" fmla="*/ 312793 w 354735"/>
                  <a:gd name="connsiteY4" fmla="*/ 177368 h 451419"/>
                  <a:gd name="connsiteX5" fmla="*/ 255861 w 354735"/>
                  <a:gd name="connsiteY5" fmla="*/ 214424 h 451419"/>
                  <a:gd name="connsiteX6" fmla="*/ 327616 w 354735"/>
                  <a:gd name="connsiteY6" fmla="*/ 251313 h 451419"/>
                  <a:gd name="connsiteX7" fmla="*/ 354735 w 354735"/>
                  <a:gd name="connsiteY7" fmla="*/ 325932 h 451419"/>
                  <a:gd name="connsiteX8" fmla="*/ 304877 w 354735"/>
                  <a:gd name="connsiteY8" fmla="*/ 421269 h 451419"/>
                  <a:gd name="connsiteX9" fmla="*/ 185116 w 354735"/>
                  <a:gd name="connsiteY9" fmla="*/ 451420 h 451419"/>
                  <a:gd name="connsiteX10" fmla="*/ 0 w 354735"/>
                  <a:gd name="connsiteY10" fmla="*/ 451420 h 451419"/>
                  <a:gd name="connsiteX11" fmla="*/ 0 w 354735"/>
                  <a:gd name="connsiteY11" fmla="*/ 0 h 451419"/>
                  <a:gd name="connsiteX12" fmla="*/ 99548 w 354735"/>
                  <a:gd name="connsiteY12" fmla="*/ 180568 h 451419"/>
                  <a:gd name="connsiteX13" fmla="*/ 171641 w 354735"/>
                  <a:gd name="connsiteY13" fmla="*/ 180568 h 451419"/>
                  <a:gd name="connsiteX14" fmla="*/ 215940 w 354735"/>
                  <a:gd name="connsiteY14" fmla="*/ 168777 h 451419"/>
                  <a:gd name="connsiteX15" fmla="*/ 233963 w 354735"/>
                  <a:gd name="connsiteY15" fmla="*/ 131383 h 451419"/>
                  <a:gd name="connsiteX16" fmla="*/ 214424 w 354735"/>
                  <a:gd name="connsiteY16" fmla="*/ 95169 h 451419"/>
                  <a:gd name="connsiteX17" fmla="*/ 166924 w 354735"/>
                  <a:gd name="connsiteY17" fmla="*/ 84389 h 451419"/>
                  <a:gd name="connsiteX18" fmla="*/ 99380 w 354735"/>
                  <a:gd name="connsiteY18" fmla="*/ 84389 h 451419"/>
                  <a:gd name="connsiteX19" fmla="*/ 99380 w 354735"/>
                  <a:gd name="connsiteY19" fmla="*/ 180568 h 451419"/>
                  <a:gd name="connsiteX20" fmla="*/ 99548 w 354735"/>
                  <a:gd name="connsiteY20" fmla="*/ 367368 h 451419"/>
                  <a:gd name="connsiteX21" fmla="*/ 188821 w 354735"/>
                  <a:gd name="connsiteY21" fmla="*/ 367368 h 451419"/>
                  <a:gd name="connsiteX22" fmla="*/ 235311 w 354735"/>
                  <a:gd name="connsiteY22" fmla="*/ 354567 h 451419"/>
                  <a:gd name="connsiteX23" fmla="*/ 255018 w 354735"/>
                  <a:gd name="connsiteY23" fmla="*/ 314478 h 451419"/>
                  <a:gd name="connsiteX24" fmla="*/ 230763 w 354735"/>
                  <a:gd name="connsiteY24" fmla="*/ 275568 h 451419"/>
                  <a:gd name="connsiteX25" fmla="*/ 174673 w 354735"/>
                  <a:gd name="connsiteY25" fmla="*/ 264788 h 451419"/>
                  <a:gd name="connsiteX26" fmla="*/ 99380 w 354735"/>
                  <a:gd name="connsiteY26" fmla="*/ 264788 h 451419"/>
                  <a:gd name="connsiteX27" fmla="*/ 99380 w 354735"/>
                  <a:gd name="connsiteY27" fmla="*/ 367368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735" h="451419">
                    <a:moveTo>
                      <a:pt x="0" y="0"/>
                    </a:moveTo>
                    <a:lnTo>
                      <a:pt x="168272" y="0"/>
                    </a:lnTo>
                    <a:cubicBezTo>
                      <a:pt x="216614" y="0"/>
                      <a:pt x="256366" y="8085"/>
                      <a:pt x="287191" y="23919"/>
                    </a:cubicBezTo>
                    <a:cubicBezTo>
                      <a:pt x="318015" y="39752"/>
                      <a:pt x="333512" y="70240"/>
                      <a:pt x="333512" y="114876"/>
                    </a:cubicBezTo>
                    <a:cubicBezTo>
                      <a:pt x="333512" y="139468"/>
                      <a:pt x="326606" y="160355"/>
                      <a:pt x="312793" y="177368"/>
                    </a:cubicBezTo>
                    <a:cubicBezTo>
                      <a:pt x="299150" y="194380"/>
                      <a:pt x="279948" y="206676"/>
                      <a:pt x="255861" y="214424"/>
                    </a:cubicBezTo>
                    <a:cubicBezTo>
                      <a:pt x="285506" y="218635"/>
                      <a:pt x="309425" y="231100"/>
                      <a:pt x="327616" y="251313"/>
                    </a:cubicBezTo>
                    <a:cubicBezTo>
                      <a:pt x="345639" y="271694"/>
                      <a:pt x="354735" y="296623"/>
                      <a:pt x="354735" y="325932"/>
                    </a:cubicBezTo>
                    <a:cubicBezTo>
                      <a:pt x="354735" y="369221"/>
                      <a:pt x="338060" y="401056"/>
                      <a:pt x="304877" y="421269"/>
                    </a:cubicBezTo>
                    <a:cubicBezTo>
                      <a:pt x="271694" y="441482"/>
                      <a:pt x="231774" y="451420"/>
                      <a:pt x="185116" y="451420"/>
                    </a:cubicBezTo>
                    <a:lnTo>
                      <a:pt x="0" y="451420"/>
                    </a:lnTo>
                    <a:lnTo>
                      <a:pt x="0" y="0"/>
                    </a:lnTo>
                    <a:close/>
                    <a:moveTo>
                      <a:pt x="99548" y="180568"/>
                    </a:moveTo>
                    <a:lnTo>
                      <a:pt x="171641" y="180568"/>
                    </a:lnTo>
                    <a:cubicBezTo>
                      <a:pt x="189158" y="180568"/>
                      <a:pt x="203813" y="176694"/>
                      <a:pt x="215940" y="168777"/>
                    </a:cubicBezTo>
                    <a:cubicBezTo>
                      <a:pt x="227900" y="160860"/>
                      <a:pt x="233963" y="148564"/>
                      <a:pt x="233963" y="131383"/>
                    </a:cubicBezTo>
                    <a:cubicBezTo>
                      <a:pt x="233963" y="114371"/>
                      <a:pt x="227563" y="102243"/>
                      <a:pt x="214424" y="95169"/>
                    </a:cubicBezTo>
                    <a:cubicBezTo>
                      <a:pt x="201454" y="87926"/>
                      <a:pt x="185621" y="84389"/>
                      <a:pt x="166924" y="84389"/>
                    </a:cubicBezTo>
                    <a:lnTo>
                      <a:pt x="99380" y="84389"/>
                    </a:lnTo>
                    <a:lnTo>
                      <a:pt x="99380" y="180568"/>
                    </a:lnTo>
                    <a:close/>
                    <a:moveTo>
                      <a:pt x="99548" y="367368"/>
                    </a:moveTo>
                    <a:lnTo>
                      <a:pt x="188821" y="367368"/>
                    </a:lnTo>
                    <a:cubicBezTo>
                      <a:pt x="206676" y="367368"/>
                      <a:pt x="222173" y="363157"/>
                      <a:pt x="235311" y="354567"/>
                    </a:cubicBezTo>
                    <a:cubicBezTo>
                      <a:pt x="248449" y="346145"/>
                      <a:pt x="255018" y="332669"/>
                      <a:pt x="255018" y="314478"/>
                    </a:cubicBezTo>
                    <a:cubicBezTo>
                      <a:pt x="255018" y="295781"/>
                      <a:pt x="246933" y="282811"/>
                      <a:pt x="230763" y="275568"/>
                    </a:cubicBezTo>
                    <a:cubicBezTo>
                      <a:pt x="214593" y="268325"/>
                      <a:pt x="195896" y="264788"/>
                      <a:pt x="174673" y="264788"/>
                    </a:cubicBezTo>
                    <a:lnTo>
                      <a:pt x="99380" y="264788"/>
                    </a:lnTo>
                    <a:lnTo>
                      <a:pt x="99380" y="36736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FCD018A5-809D-48BE-AF97-C48A3D28D94F}"/>
                  </a:ext>
                </a:extLst>
              </p:cNvPr>
              <p:cNvSpPr/>
              <p:nvPr/>
            </p:nvSpPr>
            <p:spPr>
              <a:xfrm>
                <a:off x="2855890" y="5576246"/>
                <a:ext cx="510037" cy="451419"/>
              </a:xfrm>
              <a:custGeom>
                <a:avLst/>
                <a:gdLst>
                  <a:gd name="connsiteX0" fmla="*/ 360294 w 510037"/>
                  <a:gd name="connsiteY0" fmla="*/ 0 h 451419"/>
                  <a:gd name="connsiteX1" fmla="*/ 254513 w 510037"/>
                  <a:gd name="connsiteY1" fmla="*/ 294602 h 451419"/>
                  <a:gd name="connsiteX2" fmla="*/ 150417 w 510037"/>
                  <a:gd name="connsiteY2" fmla="*/ 0 h 451419"/>
                  <a:gd name="connsiteX3" fmla="*/ 0 w 510037"/>
                  <a:gd name="connsiteY3" fmla="*/ 0 h 451419"/>
                  <a:gd name="connsiteX4" fmla="*/ 0 w 510037"/>
                  <a:gd name="connsiteY4" fmla="*/ 451420 h 451419"/>
                  <a:gd name="connsiteX5" fmla="*/ 99548 w 510037"/>
                  <a:gd name="connsiteY5" fmla="*/ 451420 h 451419"/>
                  <a:gd name="connsiteX6" fmla="*/ 100727 w 510037"/>
                  <a:gd name="connsiteY6" fmla="*/ 105275 h 451419"/>
                  <a:gd name="connsiteX7" fmla="*/ 214930 w 510037"/>
                  <a:gd name="connsiteY7" fmla="*/ 451420 h 451419"/>
                  <a:gd name="connsiteX8" fmla="*/ 290728 w 510037"/>
                  <a:gd name="connsiteY8" fmla="*/ 451420 h 451419"/>
                  <a:gd name="connsiteX9" fmla="*/ 410657 w 510037"/>
                  <a:gd name="connsiteY9" fmla="*/ 105275 h 451419"/>
                  <a:gd name="connsiteX10" fmla="*/ 410657 w 510037"/>
                  <a:gd name="connsiteY10" fmla="*/ 451420 h 451419"/>
                  <a:gd name="connsiteX11" fmla="*/ 510037 w 510037"/>
                  <a:gd name="connsiteY11" fmla="*/ 451420 h 451419"/>
                  <a:gd name="connsiteX12" fmla="*/ 510037 w 510037"/>
                  <a:gd name="connsiteY12" fmla="*/ 58112 h 451419"/>
                  <a:gd name="connsiteX13" fmla="*/ 461358 w 510037"/>
                  <a:gd name="connsiteY13" fmla="*/ 0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037" h="451419">
                    <a:moveTo>
                      <a:pt x="360294" y="0"/>
                    </a:moveTo>
                    <a:lnTo>
                      <a:pt x="254513" y="294602"/>
                    </a:lnTo>
                    <a:lnTo>
                      <a:pt x="150417" y="0"/>
                    </a:lnTo>
                    <a:lnTo>
                      <a:pt x="0" y="0"/>
                    </a:lnTo>
                    <a:lnTo>
                      <a:pt x="0" y="451420"/>
                    </a:lnTo>
                    <a:lnTo>
                      <a:pt x="99548" y="451420"/>
                    </a:lnTo>
                    <a:lnTo>
                      <a:pt x="100727" y="105275"/>
                    </a:lnTo>
                    <a:lnTo>
                      <a:pt x="214930" y="451420"/>
                    </a:lnTo>
                    <a:lnTo>
                      <a:pt x="290728" y="451420"/>
                    </a:lnTo>
                    <a:lnTo>
                      <a:pt x="410657" y="105275"/>
                    </a:lnTo>
                    <a:lnTo>
                      <a:pt x="410657" y="451420"/>
                    </a:lnTo>
                    <a:lnTo>
                      <a:pt x="510037" y="451420"/>
                    </a:lnTo>
                    <a:lnTo>
                      <a:pt x="510037" y="58112"/>
                    </a:lnTo>
                    <a:lnTo>
                      <a:pt x="461358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F9505287-CF73-4A0E-833D-87CA6EFEF648}"/>
                  </a:ext>
                </a:extLst>
              </p:cNvPr>
              <p:cNvSpPr/>
              <p:nvPr/>
            </p:nvSpPr>
            <p:spPr>
              <a:xfrm>
                <a:off x="3446104" y="5576414"/>
                <a:ext cx="379327" cy="451756"/>
              </a:xfrm>
              <a:custGeom>
                <a:avLst/>
                <a:gdLst>
                  <a:gd name="connsiteX0" fmla="*/ 379159 w 379327"/>
                  <a:gd name="connsiteY0" fmla="*/ 337 h 451756"/>
                  <a:gd name="connsiteX1" fmla="*/ 251481 w 379327"/>
                  <a:gd name="connsiteY1" fmla="*/ 337 h 451756"/>
                  <a:gd name="connsiteX2" fmla="*/ 99380 w 379327"/>
                  <a:gd name="connsiteY2" fmla="*/ 162208 h 451756"/>
                  <a:gd name="connsiteX3" fmla="*/ 99380 w 379327"/>
                  <a:gd name="connsiteY3" fmla="*/ 0 h 451756"/>
                  <a:gd name="connsiteX4" fmla="*/ 0 w 379327"/>
                  <a:gd name="connsiteY4" fmla="*/ 58449 h 451756"/>
                  <a:gd name="connsiteX5" fmla="*/ 0 w 379327"/>
                  <a:gd name="connsiteY5" fmla="*/ 451757 h 451756"/>
                  <a:gd name="connsiteX6" fmla="*/ 99380 w 379327"/>
                  <a:gd name="connsiteY6" fmla="*/ 451757 h 451756"/>
                  <a:gd name="connsiteX7" fmla="*/ 99380 w 379327"/>
                  <a:gd name="connsiteY7" fmla="*/ 268325 h 451756"/>
                  <a:gd name="connsiteX8" fmla="*/ 112687 w 379327"/>
                  <a:gd name="connsiteY8" fmla="*/ 284159 h 451756"/>
                  <a:gd name="connsiteX9" fmla="*/ 251650 w 379327"/>
                  <a:gd name="connsiteY9" fmla="*/ 451757 h 451756"/>
                  <a:gd name="connsiteX10" fmla="*/ 379327 w 379327"/>
                  <a:gd name="connsiteY10" fmla="*/ 451757 h 451756"/>
                  <a:gd name="connsiteX11" fmla="*/ 178378 w 379327"/>
                  <a:gd name="connsiteY11" fmla="*/ 210045 h 451756"/>
                  <a:gd name="connsiteX12" fmla="*/ 379159 w 379327"/>
                  <a:gd name="connsiteY12" fmla="*/ 337 h 45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327" h="451756">
                    <a:moveTo>
                      <a:pt x="379159" y="337"/>
                    </a:moveTo>
                    <a:lnTo>
                      <a:pt x="251481" y="337"/>
                    </a:lnTo>
                    <a:lnTo>
                      <a:pt x="99380" y="162208"/>
                    </a:lnTo>
                    <a:lnTo>
                      <a:pt x="99380" y="0"/>
                    </a:lnTo>
                    <a:cubicBezTo>
                      <a:pt x="58617" y="17518"/>
                      <a:pt x="24761" y="39583"/>
                      <a:pt x="0" y="58449"/>
                    </a:cubicBezTo>
                    <a:lnTo>
                      <a:pt x="0" y="451757"/>
                    </a:lnTo>
                    <a:lnTo>
                      <a:pt x="99380" y="451757"/>
                    </a:lnTo>
                    <a:lnTo>
                      <a:pt x="99380" y="268325"/>
                    </a:lnTo>
                    <a:lnTo>
                      <a:pt x="112687" y="284159"/>
                    </a:lnTo>
                    <a:lnTo>
                      <a:pt x="251650" y="451757"/>
                    </a:lnTo>
                    <a:lnTo>
                      <a:pt x="379327" y="451757"/>
                    </a:lnTo>
                    <a:lnTo>
                      <a:pt x="178378" y="210045"/>
                    </a:lnTo>
                    <a:lnTo>
                      <a:pt x="379159" y="337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D5D17244-74D3-4C52-969B-0AA7B6DF349B}"/>
                </a:ext>
              </a:extLst>
            </p:cNvPr>
            <p:cNvGrpSpPr/>
            <p:nvPr/>
          </p:nvGrpSpPr>
          <p:grpSpPr>
            <a:xfrm>
              <a:off x="3215173" y="5357560"/>
              <a:ext cx="610090" cy="317223"/>
              <a:chOff x="3215173" y="5357560"/>
              <a:chExt cx="610090" cy="317223"/>
            </a:xfrm>
            <a:grpFill/>
          </p:grpSpPr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2DE3E10A-6E0B-44E6-8F85-9884EE5009E6}"/>
                  </a:ext>
                </a:extLst>
              </p:cNvPr>
              <p:cNvSpPr/>
              <p:nvPr/>
            </p:nvSpPr>
            <p:spPr>
              <a:xfrm>
                <a:off x="3317247" y="5473166"/>
                <a:ext cx="508015" cy="201616"/>
              </a:xfrm>
              <a:custGeom>
                <a:avLst/>
                <a:gdLst>
                  <a:gd name="connsiteX0" fmla="*/ 508016 w 508015"/>
                  <a:gd name="connsiteY0" fmla="*/ 103585 h 201616"/>
                  <a:gd name="connsiteX1" fmla="*/ 0 w 508015"/>
                  <a:gd name="connsiteY1" fmla="*/ 102911 h 201616"/>
                  <a:gd name="connsiteX2" fmla="*/ 48679 w 508015"/>
                  <a:gd name="connsiteY2" fmla="*/ 161023 h 201616"/>
                  <a:gd name="connsiteX3" fmla="*/ 82704 w 508015"/>
                  <a:gd name="connsiteY3" fmla="*/ 201617 h 201616"/>
                  <a:gd name="connsiteX4" fmla="*/ 128688 w 508015"/>
                  <a:gd name="connsiteY4" fmla="*/ 161528 h 201616"/>
                  <a:gd name="connsiteX5" fmla="*/ 228068 w 508015"/>
                  <a:gd name="connsiteY5" fmla="*/ 103079 h 201616"/>
                  <a:gd name="connsiteX6" fmla="*/ 508016 w 508015"/>
                  <a:gd name="connsiteY6" fmla="*/ 103585 h 2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15" h="201616">
                    <a:moveTo>
                      <a:pt x="508016" y="103585"/>
                    </a:moveTo>
                    <a:cubicBezTo>
                      <a:pt x="508016" y="103585"/>
                      <a:pt x="289886" y="-129031"/>
                      <a:pt x="0" y="102911"/>
                    </a:cubicBezTo>
                    <a:lnTo>
                      <a:pt x="48679" y="161023"/>
                    </a:lnTo>
                    <a:lnTo>
                      <a:pt x="82704" y="201617"/>
                    </a:lnTo>
                    <a:cubicBezTo>
                      <a:pt x="82704" y="201617"/>
                      <a:pt x="99380" y="183931"/>
                      <a:pt x="128688" y="161528"/>
                    </a:cubicBezTo>
                    <a:cubicBezTo>
                      <a:pt x="153449" y="142663"/>
                      <a:pt x="187306" y="120597"/>
                      <a:pt x="228068" y="103079"/>
                    </a:cubicBezTo>
                    <a:cubicBezTo>
                      <a:pt x="303192" y="71076"/>
                      <a:pt x="401393" y="54569"/>
                      <a:pt x="508016" y="103585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C0D41BEC-6F2C-43D4-8D9B-80EC4B287F66}"/>
                  </a:ext>
                </a:extLst>
              </p:cNvPr>
              <p:cNvSpPr/>
              <p:nvPr/>
            </p:nvSpPr>
            <p:spPr>
              <a:xfrm>
                <a:off x="3215173" y="5357560"/>
                <a:ext cx="474159" cy="160068"/>
              </a:xfrm>
              <a:custGeom>
                <a:avLst/>
                <a:gdLst>
                  <a:gd name="connsiteX0" fmla="*/ 51037 w 474159"/>
                  <a:gd name="connsiteY0" fmla="*/ 160069 h 160068"/>
                  <a:gd name="connsiteX1" fmla="*/ 474159 w 474159"/>
                  <a:gd name="connsiteY1" fmla="*/ 133792 h 160068"/>
                  <a:gd name="connsiteX2" fmla="*/ 0 w 474159"/>
                  <a:gd name="connsiteY2" fmla="*/ 99599 h 160068"/>
                  <a:gd name="connsiteX3" fmla="*/ 51037 w 474159"/>
                  <a:gd name="connsiteY3" fmla="*/ 160069 h 16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159" h="160068">
                    <a:moveTo>
                      <a:pt x="51037" y="160069"/>
                    </a:moveTo>
                    <a:cubicBezTo>
                      <a:pt x="51037" y="160069"/>
                      <a:pt x="301340" y="-52503"/>
                      <a:pt x="474159" y="133792"/>
                    </a:cubicBezTo>
                    <a:cubicBezTo>
                      <a:pt x="474159" y="133792"/>
                      <a:pt x="325595" y="-142955"/>
                      <a:pt x="0" y="99599"/>
                    </a:cubicBezTo>
                    <a:lnTo>
                      <a:pt x="51037" y="160069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40" name="Graphic 4">
              <a:extLst>
                <a:ext uri="{FF2B5EF4-FFF2-40B4-BE49-F238E27FC236}">
                  <a16:creationId xmlns:a16="http://schemas.microsoft.com/office/drawing/2014/main" id="{6298205E-35F7-44AF-9F29-ABAD12303AC3}"/>
                </a:ext>
              </a:extLst>
            </p:cNvPr>
            <p:cNvGrpSpPr/>
            <p:nvPr/>
          </p:nvGrpSpPr>
          <p:grpSpPr>
            <a:xfrm>
              <a:off x="2855890" y="6103295"/>
              <a:ext cx="839843" cy="146037"/>
              <a:chOff x="2855890" y="6103295"/>
              <a:chExt cx="839843" cy="146037"/>
            </a:xfrm>
            <a:grpFill/>
          </p:grpSpPr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2EFB9444-730A-4A07-9669-F4FB6B35B24A}"/>
                  </a:ext>
                </a:extLst>
              </p:cNvPr>
              <p:cNvSpPr/>
              <p:nvPr/>
            </p:nvSpPr>
            <p:spPr>
              <a:xfrm>
                <a:off x="2855890" y="6112391"/>
                <a:ext cx="121276" cy="134583"/>
              </a:xfrm>
              <a:custGeom>
                <a:avLst/>
                <a:gdLst>
                  <a:gd name="connsiteX0" fmla="*/ 0 w 121276"/>
                  <a:gd name="connsiteY0" fmla="*/ 0 h 134583"/>
                  <a:gd name="connsiteX1" fmla="*/ 31667 w 121276"/>
                  <a:gd name="connsiteY1" fmla="*/ 0 h 134583"/>
                  <a:gd name="connsiteX2" fmla="*/ 96853 w 121276"/>
                  <a:gd name="connsiteY2" fmla="*/ 100390 h 134583"/>
                  <a:gd name="connsiteX3" fmla="*/ 97190 w 121276"/>
                  <a:gd name="connsiteY3" fmla="*/ 100390 h 134583"/>
                  <a:gd name="connsiteX4" fmla="*/ 97190 w 121276"/>
                  <a:gd name="connsiteY4" fmla="*/ 100053 h 134583"/>
                  <a:gd name="connsiteX5" fmla="*/ 97190 w 121276"/>
                  <a:gd name="connsiteY5" fmla="*/ 0 h 134583"/>
                  <a:gd name="connsiteX6" fmla="*/ 121277 w 121276"/>
                  <a:gd name="connsiteY6" fmla="*/ 0 h 134583"/>
                  <a:gd name="connsiteX7" fmla="*/ 121277 w 121276"/>
                  <a:gd name="connsiteY7" fmla="*/ 134584 h 134583"/>
                  <a:gd name="connsiteX8" fmla="*/ 90958 w 121276"/>
                  <a:gd name="connsiteY8" fmla="*/ 134584 h 134583"/>
                  <a:gd name="connsiteX9" fmla="*/ 24424 w 121276"/>
                  <a:gd name="connsiteY9" fmla="*/ 31330 h 134583"/>
                  <a:gd name="connsiteX10" fmla="*/ 23919 w 121276"/>
                  <a:gd name="connsiteY10" fmla="*/ 134584 h 134583"/>
                  <a:gd name="connsiteX11" fmla="*/ 0 w 121276"/>
                  <a:gd name="connsiteY11" fmla="*/ 134584 h 134583"/>
                  <a:gd name="connsiteX12" fmla="*/ 0 w 121276"/>
                  <a:gd name="connsiteY12" fmla="*/ 0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76" h="134583">
                    <a:moveTo>
                      <a:pt x="0" y="0"/>
                    </a:moveTo>
                    <a:lnTo>
                      <a:pt x="31667" y="0"/>
                    </a:lnTo>
                    <a:lnTo>
                      <a:pt x="96853" y="100390"/>
                    </a:lnTo>
                    <a:lnTo>
                      <a:pt x="97190" y="100390"/>
                    </a:lnTo>
                    <a:lnTo>
                      <a:pt x="97190" y="100053"/>
                    </a:lnTo>
                    <a:lnTo>
                      <a:pt x="97190" y="0"/>
                    </a:lnTo>
                    <a:lnTo>
                      <a:pt x="121277" y="0"/>
                    </a:lnTo>
                    <a:lnTo>
                      <a:pt x="121277" y="134584"/>
                    </a:lnTo>
                    <a:lnTo>
                      <a:pt x="90958" y="134584"/>
                    </a:lnTo>
                    <a:lnTo>
                      <a:pt x="24424" y="31330"/>
                    </a:lnTo>
                    <a:lnTo>
                      <a:pt x="23919" y="134584"/>
                    </a:lnTo>
                    <a:lnTo>
                      <a:pt x="0" y="1345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3BFCE893-FE63-4574-B425-ECBCB4E6F901}"/>
                  </a:ext>
                </a:extLst>
              </p:cNvPr>
              <p:cNvSpPr/>
              <p:nvPr/>
            </p:nvSpPr>
            <p:spPr>
              <a:xfrm>
                <a:off x="2991147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319 w 92473"/>
                  <a:gd name="connsiteY19" fmla="*/ 22908 h 95842"/>
                  <a:gd name="connsiteX20" fmla="*/ 22739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314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541" y="95842"/>
                      <a:pt x="23750" y="91463"/>
                      <a:pt x="14317" y="82536"/>
                    </a:cubicBezTo>
                    <a:cubicBezTo>
                      <a:pt x="4716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541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319" y="22908"/>
                    </a:cubicBezTo>
                    <a:cubicBezTo>
                      <a:pt x="26277" y="26782"/>
                      <a:pt x="23750" y="32004"/>
                      <a:pt x="22739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E5D04C4B-D2E9-4D90-B397-66E4B5F61BC9}"/>
                  </a:ext>
                </a:extLst>
              </p:cNvPr>
              <p:cNvSpPr/>
              <p:nvPr/>
            </p:nvSpPr>
            <p:spPr>
              <a:xfrm>
                <a:off x="3090695" y="6103464"/>
                <a:ext cx="98200" cy="145869"/>
              </a:xfrm>
              <a:custGeom>
                <a:avLst/>
                <a:gdLst>
                  <a:gd name="connsiteX0" fmla="*/ 76809 w 98200"/>
                  <a:gd name="connsiteY0" fmla="*/ 129867 h 145869"/>
                  <a:gd name="connsiteX1" fmla="*/ 63502 w 98200"/>
                  <a:gd name="connsiteY1" fmla="*/ 141827 h 145869"/>
                  <a:gd name="connsiteX2" fmla="*/ 44974 w 98200"/>
                  <a:gd name="connsiteY2" fmla="*/ 145869 h 145869"/>
                  <a:gd name="connsiteX3" fmla="*/ 12128 w 98200"/>
                  <a:gd name="connsiteY3" fmla="*/ 132394 h 145869"/>
                  <a:gd name="connsiteX4" fmla="*/ 0 w 98200"/>
                  <a:gd name="connsiteY4" fmla="*/ 98032 h 145869"/>
                  <a:gd name="connsiteX5" fmla="*/ 12296 w 98200"/>
                  <a:gd name="connsiteY5" fmla="*/ 63839 h 145869"/>
                  <a:gd name="connsiteX6" fmla="*/ 43963 w 98200"/>
                  <a:gd name="connsiteY6" fmla="*/ 50195 h 145869"/>
                  <a:gd name="connsiteX7" fmla="*/ 62828 w 98200"/>
                  <a:gd name="connsiteY7" fmla="*/ 54238 h 145869"/>
                  <a:gd name="connsiteX8" fmla="*/ 74956 w 98200"/>
                  <a:gd name="connsiteY8" fmla="*/ 64007 h 145869"/>
                  <a:gd name="connsiteX9" fmla="*/ 75461 w 98200"/>
                  <a:gd name="connsiteY9" fmla="*/ 0 h 145869"/>
                  <a:gd name="connsiteX10" fmla="*/ 98201 w 98200"/>
                  <a:gd name="connsiteY10" fmla="*/ 0 h 145869"/>
                  <a:gd name="connsiteX11" fmla="*/ 98201 w 98200"/>
                  <a:gd name="connsiteY11" fmla="*/ 143680 h 145869"/>
                  <a:gd name="connsiteX12" fmla="*/ 76809 w 98200"/>
                  <a:gd name="connsiteY12" fmla="*/ 143680 h 145869"/>
                  <a:gd name="connsiteX13" fmla="*/ 76809 w 98200"/>
                  <a:gd name="connsiteY13" fmla="*/ 129867 h 145869"/>
                  <a:gd name="connsiteX14" fmla="*/ 49858 w 98200"/>
                  <a:gd name="connsiteY14" fmla="*/ 125320 h 145869"/>
                  <a:gd name="connsiteX15" fmla="*/ 69397 w 98200"/>
                  <a:gd name="connsiteY15" fmla="*/ 117066 h 145869"/>
                  <a:gd name="connsiteX16" fmla="*/ 76809 w 98200"/>
                  <a:gd name="connsiteY16" fmla="*/ 97864 h 145869"/>
                  <a:gd name="connsiteX17" fmla="*/ 69397 w 98200"/>
                  <a:gd name="connsiteY17" fmla="*/ 78493 h 145869"/>
                  <a:gd name="connsiteX18" fmla="*/ 49858 w 98200"/>
                  <a:gd name="connsiteY18" fmla="*/ 70408 h 145869"/>
                  <a:gd name="connsiteX19" fmla="*/ 30319 w 98200"/>
                  <a:gd name="connsiteY19" fmla="*/ 78662 h 145869"/>
                  <a:gd name="connsiteX20" fmla="*/ 22908 w 98200"/>
                  <a:gd name="connsiteY20" fmla="*/ 97864 h 145869"/>
                  <a:gd name="connsiteX21" fmla="*/ 30319 w 98200"/>
                  <a:gd name="connsiteY21" fmla="*/ 117234 h 145869"/>
                  <a:gd name="connsiteX22" fmla="*/ 49858 w 98200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200" h="145869">
                    <a:moveTo>
                      <a:pt x="76809" y="129867"/>
                    </a:moveTo>
                    <a:cubicBezTo>
                      <a:pt x="73440" y="135258"/>
                      <a:pt x="69061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043" y="72935"/>
                      <a:pt x="12296" y="63839"/>
                    </a:cubicBezTo>
                    <a:cubicBezTo>
                      <a:pt x="20550" y="54743"/>
                      <a:pt x="31161" y="50195"/>
                      <a:pt x="43963" y="50195"/>
                    </a:cubicBezTo>
                    <a:cubicBezTo>
                      <a:pt x="51543" y="50195"/>
                      <a:pt x="57943" y="51543"/>
                      <a:pt x="62828" y="54238"/>
                    </a:cubicBezTo>
                    <a:cubicBezTo>
                      <a:pt x="67881" y="56933"/>
                      <a:pt x="71924" y="60302"/>
                      <a:pt x="74956" y="64007"/>
                    </a:cubicBezTo>
                    <a:lnTo>
                      <a:pt x="75461" y="0"/>
                    </a:lnTo>
                    <a:lnTo>
                      <a:pt x="98201" y="0"/>
                    </a:lnTo>
                    <a:lnTo>
                      <a:pt x="98201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282" y="111676"/>
                      <a:pt x="76809" y="105275"/>
                      <a:pt x="76809" y="97864"/>
                    </a:cubicBezTo>
                    <a:cubicBezTo>
                      <a:pt x="76809" y="90452"/>
                      <a:pt x="74282" y="83883"/>
                      <a:pt x="69397" y="78493"/>
                    </a:cubicBezTo>
                    <a:cubicBezTo>
                      <a:pt x="64513" y="73103"/>
                      <a:pt x="57943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4" y="84052"/>
                      <a:pt x="22908" y="90452"/>
                      <a:pt x="22908" y="97864"/>
                    </a:cubicBezTo>
                    <a:cubicBezTo>
                      <a:pt x="22908" y="105275"/>
                      <a:pt x="25434" y="111844"/>
                      <a:pt x="30319" y="117234"/>
                    </a:cubicBezTo>
                    <a:cubicBezTo>
                      <a:pt x="35036" y="122625"/>
                      <a:pt x="41605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3F3A8F9C-3A34-4677-941A-331E336D534F}"/>
                  </a:ext>
                </a:extLst>
              </p:cNvPr>
              <p:cNvSpPr/>
              <p:nvPr/>
            </p:nvSpPr>
            <p:spPr>
              <a:xfrm>
                <a:off x="3201024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488 w 92473"/>
                  <a:gd name="connsiteY19" fmla="*/ 22908 h 95842"/>
                  <a:gd name="connsiteX20" fmla="*/ 22908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146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709" y="95842"/>
                      <a:pt x="23750" y="91463"/>
                      <a:pt x="14317" y="82536"/>
                    </a:cubicBezTo>
                    <a:cubicBezTo>
                      <a:pt x="4885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709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488" y="22908"/>
                    </a:cubicBezTo>
                    <a:cubicBezTo>
                      <a:pt x="26445" y="26782"/>
                      <a:pt x="23919" y="32004"/>
                      <a:pt x="22908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6514A85-657E-4485-B514-A4FD28BF24EA}"/>
                  </a:ext>
                </a:extLst>
              </p:cNvPr>
              <p:cNvSpPr/>
              <p:nvPr/>
            </p:nvSpPr>
            <p:spPr>
              <a:xfrm>
                <a:off x="3305120" y="6153659"/>
                <a:ext cx="58617" cy="93484"/>
              </a:xfrm>
              <a:custGeom>
                <a:avLst/>
                <a:gdLst>
                  <a:gd name="connsiteX0" fmla="*/ 0 w 58617"/>
                  <a:gd name="connsiteY0" fmla="*/ 2190 h 93484"/>
                  <a:gd name="connsiteX1" fmla="*/ 22908 w 58617"/>
                  <a:gd name="connsiteY1" fmla="*/ 2190 h 93484"/>
                  <a:gd name="connsiteX2" fmla="*/ 22908 w 58617"/>
                  <a:gd name="connsiteY2" fmla="*/ 16676 h 93484"/>
                  <a:gd name="connsiteX3" fmla="*/ 50364 w 58617"/>
                  <a:gd name="connsiteY3" fmla="*/ 0 h 93484"/>
                  <a:gd name="connsiteX4" fmla="*/ 54238 w 58617"/>
                  <a:gd name="connsiteY4" fmla="*/ 168 h 93484"/>
                  <a:gd name="connsiteX5" fmla="*/ 58617 w 58617"/>
                  <a:gd name="connsiteY5" fmla="*/ 1179 h 93484"/>
                  <a:gd name="connsiteX6" fmla="*/ 58617 w 58617"/>
                  <a:gd name="connsiteY6" fmla="*/ 23245 h 93484"/>
                  <a:gd name="connsiteX7" fmla="*/ 52216 w 58617"/>
                  <a:gd name="connsiteY7" fmla="*/ 21897 h 93484"/>
                  <a:gd name="connsiteX8" fmla="*/ 47669 w 58617"/>
                  <a:gd name="connsiteY8" fmla="*/ 21560 h 93484"/>
                  <a:gd name="connsiteX9" fmla="*/ 29982 w 58617"/>
                  <a:gd name="connsiteY9" fmla="*/ 27961 h 93484"/>
                  <a:gd name="connsiteX10" fmla="*/ 23076 w 58617"/>
                  <a:gd name="connsiteY10" fmla="*/ 44637 h 93484"/>
                  <a:gd name="connsiteX11" fmla="*/ 23076 w 58617"/>
                  <a:gd name="connsiteY11" fmla="*/ 93484 h 93484"/>
                  <a:gd name="connsiteX12" fmla="*/ 168 w 58617"/>
                  <a:gd name="connsiteY12" fmla="*/ 93484 h 93484"/>
                  <a:gd name="connsiteX13" fmla="*/ 168 w 58617"/>
                  <a:gd name="connsiteY13" fmla="*/ 2190 h 9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617" h="93484">
                    <a:moveTo>
                      <a:pt x="0" y="2190"/>
                    </a:moveTo>
                    <a:lnTo>
                      <a:pt x="22908" y="2190"/>
                    </a:lnTo>
                    <a:lnTo>
                      <a:pt x="22908" y="16676"/>
                    </a:lnTo>
                    <a:cubicBezTo>
                      <a:pt x="28635" y="5559"/>
                      <a:pt x="37731" y="0"/>
                      <a:pt x="50364" y="0"/>
                    </a:cubicBezTo>
                    <a:cubicBezTo>
                      <a:pt x="51711" y="0"/>
                      <a:pt x="52890" y="0"/>
                      <a:pt x="54238" y="168"/>
                    </a:cubicBezTo>
                    <a:cubicBezTo>
                      <a:pt x="55585" y="337"/>
                      <a:pt x="56933" y="842"/>
                      <a:pt x="58617" y="1179"/>
                    </a:cubicBezTo>
                    <a:lnTo>
                      <a:pt x="58617" y="23245"/>
                    </a:lnTo>
                    <a:cubicBezTo>
                      <a:pt x="55417" y="22571"/>
                      <a:pt x="53396" y="22066"/>
                      <a:pt x="52216" y="21897"/>
                    </a:cubicBezTo>
                    <a:cubicBezTo>
                      <a:pt x="51206" y="21729"/>
                      <a:pt x="49690" y="21560"/>
                      <a:pt x="47669" y="21560"/>
                    </a:cubicBezTo>
                    <a:cubicBezTo>
                      <a:pt x="40426" y="21560"/>
                      <a:pt x="34530" y="23750"/>
                      <a:pt x="29982" y="27961"/>
                    </a:cubicBezTo>
                    <a:cubicBezTo>
                      <a:pt x="25434" y="32172"/>
                      <a:pt x="23076" y="37731"/>
                      <a:pt x="23076" y="44637"/>
                    </a:cubicBezTo>
                    <a:lnTo>
                      <a:pt x="23076" y="93484"/>
                    </a:lnTo>
                    <a:lnTo>
                      <a:pt x="168" y="93484"/>
                    </a:lnTo>
                    <a:lnTo>
                      <a:pt x="168" y="219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5E85AB7C-D41A-4677-BAFD-CB4292D81144}"/>
                  </a:ext>
                </a:extLst>
              </p:cNvPr>
              <p:cNvSpPr/>
              <p:nvPr/>
            </p:nvSpPr>
            <p:spPr>
              <a:xfrm>
                <a:off x="3369969" y="6103295"/>
                <a:ext cx="22907" cy="143679"/>
              </a:xfrm>
              <a:custGeom>
                <a:avLst/>
                <a:gdLst>
                  <a:gd name="connsiteX0" fmla="*/ 0 w 22907"/>
                  <a:gd name="connsiteY0" fmla="*/ 0 h 143679"/>
                  <a:gd name="connsiteX1" fmla="*/ 22908 w 22907"/>
                  <a:gd name="connsiteY1" fmla="*/ 0 h 143679"/>
                  <a:gd name="connsiteX2" fmla="*/ 22908 w 22907"/>
                  <a:gd name="connsiteY2" fmla="*/ 143679 h 143679"/>
                  <a:gd name="connsiteX3" fmla="*/ 0 w 22907"/>
                  <a:gd name="connsiteY3" fmla="*/ 143679 h 143679"/>
                  <a:gd name="connsiteX4" fmla="*/ 0 w 22907"/>
                  <a:gd name="connsiteY4" fmla="*/ 0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7" h="143679">
                    <a:moveTo>
                      <a:pt x="0" y="0"/>
                    </a:moveTo>
                    <a:lnTo>
                      <a:pt x="22908" y="0"/>
                    </a:lnTo>
                    <a:lnTo>
                      <a:pt x="22908" y="143679"/>
                    </a:lnTo>
                    <a:lnTo>
                      <a:pt x="0" y="1436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8848324F-9A0A-46E4-B2D0-C36FEBFDFA91}"/>
                  </a:ext>
                </a:extLst>
              </p:cNvPr>
              <p:cNvSpPr/>
              <p:nvPr/>
            </p:nvSpPr>
            <p:spPr>
              <a:xfrm>
                <a:off x="3403489" y="6153490"/>
                <a:ext cx="83883" cy="95842"/>
              </a:xfrm>
              <a:custGeom>
                <a:avLst/>
                <a:gdLst>
                  <a:gd name="connsiteX0" fmla="*/ 63165 w 83883"/>
                  <a:gd name="connsiteY0" fmla="*/ 81020 h 95842"/>
                  <a:gd name="connsiteX1" fmla="*/ 50364 w 83883"/>
                  <a:gd name="connsiteY1" fmla="*/ 92137 h 95842"/>
                  <a:gd name="connsiteX2" fmla="*/ 33183 w 83883"/>
                  <a:gd name="connsiteY2" fmla="*/ 95842 h 95842"/>
                  <a:gd name="connsiteX3" fmla="*/ 9770 w 83883"/>
                  <a:gd name="connsiteY3" fmla="*/ 88600 h 95842"/>
                  <a:gd name="connsiteX4" fmla="*/ 0 w 83883"/>
                  <a:gd name="connsiteY4" fmla="*/ 68387 h 95842"/>
                  <a:gd name="connsiteX5" fmla="*/ 16507 w 83883"/>
                  <a:gd name="connsiteY5" fmla="*/ 42784 h 95842"/>
                  <a:gd name="connsiteX6" fmla="*/ 57438 w 83883"/>
                  <a:gd name="connsiteY6" fmla="*/ 36720 h 95842"/>
                  <a:gd name="connsiteX7" fmla="*/ 63165 w 83883"/>
                  <a:gd name="connsiteY7" fmla="*/ 36720 h 95842"/>
                  <a:gd name="connsiteX8" fmla="*/ 63165 w 83883"/>
                  <a:gd name="connsiteY8" fmla="*/ 34193 h 95842"/>
                  <a:gd name="connsiteX9" fmla="*/ 57438 w 83883"/>
                  <a:gd name="connsiteY9" fmla="*/ 21560 h 95842"/>
                  <a:gd name="connsiteX10" fmla="*/ 42279 w 83883"/>
                  <a:gd name="connsiteY10" fmla="*/ 17181 h 95842"/>
                  <a:gd name="connsiteX11" fmla="*/ 17855 w 83883"/>
                  <a:gd name="connsiteY11" fmla="*/ 26614 h 95842"/>
                  <a:gd name="connsiteX12" fmla="*/ 5895 w 83883"/>
                  <a:gd name="connsiteY12" fmla="*/ 14654 h 95842"/>
                  <a:gd name="connsiteX13" fmla="*/ 23245 w 83883"/>
                  <a:gd name="connsiteY13" fmla="*/ 3537 h 95842"/>
                  <a:gd name="connsiteX14" fmla="*/ 44805 w 83883"/>
                  <a:gd name="connsiteY14" fmla="*/ 0 h 95842"/>
                  <a:gd name="connsiteX15" fmla="*/ 74114 w 83883"/>
                  <a:gd name="connsiteY15" fmla="*/ 9433 h 95842"/>
                  <a:gd name="connsiteX16" fmla="*/ 83883 w 83883"/>
                  <a:gd name="connsiteY16" fmla="*/ 41099 h 95842"/>
                  <a:gd name="connsiteX17" fmla="*/ 83883 w 83883"/>
                  <a:gd name="connsiteY17" fmla="*/ 93653 h 95842"/>
                  <a:gd name="connsiteX18" fmla="*/ 63334 w 83883"/>
                  <a:gd name="connsiteY18" fmla="*/ 93653 h 95842"/>
                  <a:gd name="connsiteX19" fmla="*/ 63334 w 83883"/>
                  <a:gd name="connsiteY19" fmla="*/ 81020 h 95842"/>
                  <a:gd name="connsiteX20" fmla="*/ 61818 w 83883"/>
                  <a:gd name="connsiteY20" fmla="*/ 52722 h 95842"/>
                  <a:gd name="connsiteX21" fmla="*/ 57101 w 83883"/>
                  <a:gd name="connsiteY21" fmla="*/ 52722 h 95842"/>
                  <a:gd name="connsiteX22" fmla="*/ 33014 w 83883"/>
                  <a:gd name="connsiteY22" fmla="*/ 55417 h 95842"/>
                  <a:gd name="connsiteX23" fmla="*/ 22908 w 83883"/>
                  <a:gd name="connsiteY23" fmla="*/ 66702 h 95842"/>
                  <a:gd name="connsiteX24" fmla="*/ 27624 w 83883"/>
                  <a:gd name="connsiteY24" fmla="*/ 75630 h 95842"/>
                  <a:gd name="connsiteX25" fmla="*/ 38910 w 83883"/>
                  <a:gd name="connsiteY25" fmla="*/ 78662 h 95842"/>
                  <a:gd name="connsiteX26" fmla="*/ 56091 w 83883"/>
                  <a:gd name="connsiteY26" fmla="*/ 73103 h 95842"/>
                  <a:gd name="connsiteX27" fmla="*/ 61986 w 83883"/>
                  <a:gd name="connsiteY27" fmla="*/ 57775 h 95842"/>
                  <a:gd name="connsiteX28" fmla="*/ 61986 w 83883"/>
                  <a:gd name="connsiteY28" fmla="*/ 52722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3883" h="95842">
                    <a:moveTo>
                      <a:pt x="63165" y="81020"/>
                    </a:moveTo>
                    <a:cubicBezTo>
                      <a:pt x="59796" y="85904"/>
                      <a:pt x="55417" y="89610"/>
                      <a:pt x="50364" y="92137"/>
                    </a:cubicBezTo>
                    <a:cubicBezTo>
                      <a:pt x="45310" y="94495"/>
                      <a:pt x="39583" y="95842"/>
                      <a:pt x="33183" y="95842"/>
                    </a:cubicBezTo>
                    <a:cubicBezTo>
                      <a:pt x="24087" y="95842"/>
                      <a:pt x="16170" y="93484"/>
                      <a:pt x="9770" y="88600"/>
                    </a:cubicBezTo>
                    <a:cubicBezTo>
                      <a:pt x="3200" y="83715"/>
                      <a:pt x="0" y="77146"/>
                      <a:pt x="0" y="68387"/>
                    </a:cubicBezTo>
                    <a:cubicBezTo>
                      <a:pt x="0" y="55248"/>
                      <a:pt x="5559" y="46826"/>
                      <a:pt x="16507" y="42784"/>
                    </a:cubicBezTo>
                    <a:cubicBezTo>
                      <a:pt x="27624" y="38741"/>
                      <a:pt x="41099" y="36720"/>
                      <a:pt x="57438" y="36720"/>
                    </a:cubicBezTo>
                    <a:lnTo>
                      <a:pt x="63165" y="36720"/>
                    </a:lnTo>
                    <a:lnTo>
                      <a:pt x="63165" y="34193"/>
                    </a:lnTo>
                    <a:cubicBezTo>
                      <a:pt x="63165" y="28803"/>
                      <a:pt x="61144" y="24424"/>
                      <a:pt x="57438" y="21560"/>
                    </a:cubicBezTo>
                    <a:cubicBezTo>
                      <a:pt x="53564" y="18528"/>
                      <a:pt x="48511" y="17181"/>
                      <a:pt x="42279" y="17181"/>
                    </a:cubicBezTo>
                    <a:cubicBezTo>
                      <a:pt x="32846" y="17181"/>
                      <a:pt x="24761" y="20381"/>
                      <a:pt x="17855" y="26614"/>
                    </a:cubicBezTo>
                    <a:lnTo>
                      <a:pt x="5895" y="14654"/>
                    </a:lnTo>
                    <a:cubicBezTo>
                      <a:pt x="10780" y="9601"/>
                      <a:pt x="16676" y="5895"/>
                      <a:pt x="23245" y="3537"/>
                    </a:cubicBezTo>
                    <a:cubicBezTo>
                      <a:pt x="29814" y="1179"/>
                      <a:pt x="37057" y="0"/>
                      <a:pt x="44805" y="0"/>
                    </a:cubicBezTo>
                    <a:cubicBezTo>
                      <a:pt x="57775" y="0"/>
                      <a:pt x="67545" y="3200"/>
                      <a:pt x="74114" y="9433"/>
                    </a:cubicBezTo>
                    <a:cubicBezTo>
                      <a:pt x="80514" y="15833"/>
                      <a:pt x="83883" y="26277"/>
                      <a:pt x="83883" y="41099"/>
                    </a:cubicBezTo>
                    <a:lnTo>
                      <a:pt x="83883" y="93653"/>
                    </a:lnTo>
                    <a:lnTo>
                      <a:pt x="63334" y="93653"/>
                    </a:lnTo>
                    <a:lnTo>
                      <a:pt x="63334" y="81020"/>
                    </a:lnTo>
                    <a:close/>
                    <a:moveTo>
                      <a:pt x="61818" y="52722"/>
                    </a:moveTo>
                    <a:lnTo>
                      <a:pt x="57101" y="52722"/>
                    </a:lnTo>
                    <a:cubicBezTo>
                      <a:pt x="47837" y="52722"/>
                      <a:pt x="39752" y="53564"/>
                      <a:pt x="33014" y="55417"/>
                    </a:cubicBezTo>
                    <a:cubicBezTo>
                      <a:pt x="26277" y="57270"/>
                      <a:pt x="22908" y="60975"/>
                      <a:pt x="22908" y="66702"/>
                    </a:cubicBezTo>
                    <a:cubicBezTo>
                      <a:pt x="22908" y="70576"/>
                      <a:pt x="24592" y="73608"/>
                      <a:pt x="27624" y="75630"/>
                    </a:cubicBezTo>
                    <a:cubicBezTo>
                      <a:pt x="30825" y="77651"/>
                      <a:pt x="34530" y="78662"/>
                      <a:pt x="38910" y="78662"/>
                    </a:cubicBezTo>
                    <a:cubicBezTo>
                      <a:pt x="46490" y="78662"/>
                      <a:pt x="52217" y="76809"/>
                      <a:pt x="56091" y="73103"/>
                    </a:cubicBezTo>
                    <a:cubicBezTo>
                      <a:pt x="59965" y="69397"/>
                      <a:pt x="61986" y="64176"/>
                      <a:pt x="61986" y="57775"/>
                    </a:cubicBezTo>
                    <a:lnTo>
                      <a:pt x="61986" y="52722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D1D89930-DE41-4CAC-8A29-6452F29B0C80}"/>
                  </a:ext>
                </a:extLst>
              </p:cNvPr>
              <p:cNvSpPr/>
              <p:nvPr/>
            </p:nvSpPr>
            <p:spPr>
              <a:xfrm>
                <a:off x="3502195" y="6153490"/>
                <a:ext cx="83377" cy="93652"/>
              </a:xfrm>
              <a:custGeom>
                <a:avLst/>
                <a:gdLst>
                  <a:gd name="connsiteX0" fmla="*/ 0 w 83377"/>
                  <a:gd name="connsiteY0" fmla="*/ 2358 h 93652"/>
                  <a:gd name="connsiteX1" fmla="*/ 21729 w 83377"/>
                  <a:gd name="connsiteY1" fmla="*/ 2358 h 93652"/>
                  <a:gd name="connsiteX2" fmla="*/ 21729 w 83377"/>
                  <a:gd name="connsiteY2" fmla="*/ 17012 h 93652"/>
                  <a:gd name="connsiteX3" fmla="*/ 32509 w 83377"/>
                  <a:gd name="connsiteY3" fmla="*/ 4716 h 93652"/>
                  <a:gd name="connsiteX4" fmla="*/ 50195 w 83377"/>
                  <a:gd name="connsiteY4" fmla="*/ 0 h 93652"/>
                  <a:gd name="connsiteX5" fmla="*/ 75461 w 83377"/>
                  <a:gd name="connsiteY5" fmla="*/ 10106 h 93652"/>
                  <a:gd name="connsiteX6" fmla="*/ 83378 w 83377"/>
                  <a:gd name="connsiteY6" fmla="*/ 36046 h 93652"/>
                  <a:gd name="connsiteX7" fmla="*/ 83378 w 83377"/>
                  <a:gd name="connsiteY7" fmla="*/ 93653 h 93652"/>
                  <a:gd name="connsiteX8" fmla="*/ 60639 w 83377"/>
                  <a:gd name="connsiteY8" fmla="*/ 93653 h 93652"/>
                  <a:gd name="connsiteX9" fmla="*/ 60639 w 83377"/>
                  <a:gd name="connsiteY9" fmla="*/ 47500 h 93652"/>
                  <a:gd name="connsiteX10" fmla="*/ 57607 w 83377"/>
                  <a:gd name="connsiteY10" fmla="*/ 28466 h 93652"/>
                  <a:gd name="connsiteX11" fmla="*/ 43963 w 83377"/>
                  <a:gd name="connsiteY11" fmla="*/ 20718 h 93652"/>
                  <a:gd name="connsiteX12" fmla="*/ 28298 w 83377"/>
                  <a:gd name="connsiteY12" fmla="*/ 27287 h 93652"/>
                  <a:gd name="connsiteX13" fmla="*/ 23076 w 83377"/>
                  <a:gd name="connsiteY13" fmla="*/ 43794 h 93652"/>
                  <a:gd name="connsiteX14" fmla="*/ 23076 w 83377"/>
                  <a:gd name="connsiteY14" fmla="*/ 93653 h 93652"/>
                  <a:gd name="connsiteX15" fmla="*/ 337 w 83377"/>
                  <a:gd name="connsiteY15" fmla="*/ 93653 h 93652"/>
                  <a:gd name="connsiteX16" fmla="*/ 337 w 83377"/>
                  <a:gd name="connsiteY16" fmla="*/ 2358 h 9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" h="93652">
                    <a:moveTo>
                      <a:pt x="0" y="2358"/>
                    </a:moveTo>
                    <a:lnTo>
                      <a:pt x="21729" y="2358"/>
                    </a:lnTo>
                    <a:lnTo>
                      <a:pt x="21729" y="17012"/>
                    </a:lnTo>
                    <a:cubicBezTo>
                      <a:pt x="24255" y="11959"/>
                      <a:pt x="27793" y="7917"/>
                      <a:pt x="32509" y="4716"/>
                    </a:cubicBezTo>
                    <a:cubicBezTo>
                      <a:pt x="37057" y="1684"/>
                      <a:pt x="42952" y="0"/>
                      <a:pt x="50195" y="0"/>
                    </a:cubicBezTo>
                    <a:cubicBezTo>
                      <a:pt x="61649" y="0"/>
                      <a:pt x="70071" y="3369"/>
                      <a:pt x="75461" y="10106"/>
                    </a:cubicBezTo>
                    <a:cubicBezTo>
                      <a:pt x="80851" y="16844"/>
                      <a:pt x="83378" y="25434"/>
                      <a:pt x="83378" y="36046"/>
                    </a:cubicBezTo>
                    <a:lnTo>
                      <a:pt x="83378" y="93653"/>
                    </a:lnTo>
                    <a:lnTo>
                      <a:pt x="60639" y="93653"/>
                    </a:lnTo>
                    <a:lnTo>
                      <a:pt x="60639" y="47500"/>
                    </a:lnTo>
                    <a:cubicBezTo>
                      <a:pt x="60639" y="39920"/>
                      <a:pt x="59628" y="33520"/>
                      <a:pt x="57607" y="28466"/>
                    </a:cubicBezTo>
                    <a:cubicBezTo>
                      <a:pt x="55585" y="23245"/>
                      <a:pt x="51037" y="20718"/>
                      <a:pt x="43963" y="20718"/>
                    </a:cubicBezTo>
                    <a:cubicBezTo>
                      <a:pt x="37057" y="20718"/>
                      <a:pt x="31835" y="22908"/>
                      <a:pt x="28298" y="27287"/>
                    </a:cubicBezTo>
                    <a:cubicBezTo>
                      <a:pt x="24761" y="31835"/>
                      <a:pt x="23076" y="37225"/>
                      <a:pt x="23076" y="43794"/>
                    </a:cubicBezTo>
                    <a:lnTo>
                      <a:pt x="23076" y="93653"/>
                    </a:lnTo>
                    <a:lnTo>
                      <a:pt x="337" y="93653"/>
                    </a:lnTo>
                    <a:lnTo>
                      <a:pt x="337" y="235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" name="Vrije vorm: vorm 48">
                <a:extLst>
                  <a:ext uri="{FF2B5EF4-FFF2-40B4-BE49-F238E27FC236}">
                    <a16:creationId xmlns:a16="http://schemas.microsoft.com/office/drawing/2014/main" id="{F321853C-EE98-415F-BF76-EFB504C169D2}"/>
                  </a:ext>
                </a:extLst>
              </p:cNvPr>
              <p:cNvSpPr/>
              <p:nvPr/>
            </p:nvSpPr>
            <p:spPr>
              <a:xfrm>
                <a:off x="3597195" y="6103464"/>
                <a:ext cx="98537" cy="145869"/>
              </a:xfrm>
              <a:custGeom>
                <a:avLst/>
                <a:gdLst>
                  <a:gd name="connsiteX0" fmla="*/ 76809 w 98537"/>
                  <a:gd name="connsiteY0" fmla="*/ 129867 h 145869"/>
                  <a:gd name="connsiteX1" fmla="*/ 63502 w 98537"/>
                  <a:gd name="connsiteY1" fmla="*/ 141827 h 145869"/>
                  <a:gd name="connsiteX2" fmla="*/ 44974 w 98537"/>
                  <a:gd name="connsiteY2" fmla="*/ 145869 h 145869"/>
                  <a:gd name="connsiteX3" fmla="*/ 12128 w 98537"/>
                  <a:gd name="connsiteY3" fmla="*/ 132394 h 145869"/>
                  <a:gd name="connsiteX4" fmla="*/ 0 w 98537"/>
                  <a:gd name="connsiteY4" fmla="*/ 98032 h 145869"/>
                  <a:gd name="connsiteX5" fmla="*/ 12296 w 98537"/>
                  <a:gd name="connsiteY5" fmla="*/ 63839 h 145869"/>
                  <a:gd name="connsiteX6" fmla="*/ 44131 w 98537"/>
                  <a:gd name="connsiteY6" fmla="*/ 50195 h 145869"/>
                  <a:gd name="connsiteX7" fmla="*/ 62997 w 98537"/>
                  <a:gd name="connsiteY7" fmla="*/ 54238 h 145869"/>
                  <a:gd name="connsiteX8" fmla="*/ 74956 w 98537"/>
                  <a:gd name="connsiteY8" fmla="*/ 64007 h 145869"/>
                  <a:gd name="connsiteX9" fmla="*/ 75630 w 98537"/>
                  <a:gd name="connsiteY9" fmla="*/ 0 h 145869"/>
                  <a:gd name="connsiteX10" fmla="*/ 98538 w 98537"/>
                  <a:gd name="connsiteY10" fmla="*/ 0 h 145869"/>
                  <a:gd name="connsiteX11" fmla="*/ 98538 w 98537"/>
                  <a:gd name="connsiteY11" fmla="*/ 143680 h 145869"/>
                  <a:gd name="connsiteX12" fmla="*/ 76809 w 98537"/>
                  <a:gd name="connsiteY12" fmla="*/ 143680 h 145869"/>
                  <a:gd name="connsiteX13" fmla="*/ 76809 w 98537"/>
                  <a:gd name="connsiteY13" fmla="*/ 129867 h 145869"/>
                  <a:gd name="connsiteX14" fmla="*/ 49858 w 98537"/>
                  <a:gd name="connsiteY14" fmla="*/ 125320 h 145869"/>
                  <a:gd name="connsiteX15" fmla="*/ 69397 w 98537"/>
                  <a:gd name="connsiteY15" fmla="*/ 117066 h 145869"/>
                  <a:gd name="connsiteX16" fmla="*/ 76977 w 98537"/>
                  <a:gd name="connsiteY16" fmla="*/ 97864 h 145869"/>
                  <a:gd name="connsiteX17" fmla="*/ 69566 w 98537"/>
                  <a:gd name="connsiteY17" fmla="*/ 78493 h 145869"/>
                  <a:gd name="connsiteX18" fmla="*/ 49858 w 98537"/>
                  <a:gd name="connsiteY18" fmla="*/ 70408 h 145869"/>
                  <a:gd name="connsiteX19" fmla="*/ 30319 w 98537"/>
                  <a:gd name="connsiteY19" fmla="*/ 78662 h 145869"/>
                  <a:gd name="connsiteX20" fmla="*/ 22908 w 98537"/>
                  <a:gd name="connsiteY20" fmla="*/ 97864 h 145869"/>
                  <a:gd name="connsiteX21" fmla="*/ 30319 w 98537"/>
                  <a:gd name="connsiteY21" fmla="*/ 117234 h 145869"/>
                  <a:gd name="connsiteX22" fmla="*/ 49858 w 98537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7" h="145869">
                    <a:moveTo>
                      <a:pt x="76809" y="129867"/>
                    </a:moveTo>
                    <a:cubicBezTo>
                      <a:pt x="73440" y="135258"/>
                      <a:pt x="68892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211" y="72935"/>
                      <a:pt x="12296" y="63839"/>
                    </a:cubicBezTo>
                    <a:cubicBezTo>
                      <a:pt x="20550" y="54743"/>
                      <a:pt x="31161" y="50195"/>
                      <a:pt x="44131" y="50195"/>
                    </a:cubicBezTo>
                    <a:cubicBezTo>
                      <a:pt x="51711" y="50195"/>
                      <a:pt x="57943" y="51543"/>
                      <a:pt x="62997" y="54238"/>
                    </a:cubicBezTo>
                    <a:cubicBezTo>
                      <a:pt x="68050" y="56933"/>
                      <a:pt x="71924" y="60302"/>
                      <a:pt x="74956" y="64007"/>
                    </a:cubicBezTo>
                    <a:lnTo>
                      <a:pt x="75630" y="0"/>
                    </a:lnTo>
                    <a:lnTo>
                      <a:pt x="98538" y="0"/>
                    </a:lnTo>
                    <a:lnTo>
                      <a:pt x="98538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451" y="111676"/>
                      <a:pt x="76977" y="105275"/>
                      <a:pt x="76977" y="97864"/>
                    </a:cubicBezTo>
                    <a:cubicBezTo>
                      <a:pt x="76977" y="90452"/>
                      <a:pt x="74619" y="83883"/>
                      <a:pt x="69566" y="78493"/>
                    </a:cubicBezTo>
                    <a:cubicBezTo>
                      <a:pt x="64681" y="73103"/>
                      <a:pt x="58112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5" y="84052"/>
                      <a:pt x="22908" y="90452"/>
                      <a:pt x="22908" y="97864"/>
                    </a:cubicBezTo>
                    <a:cubicBezTo>
                      <a:pt x="22908" y="105275"/>
                      <a:pt x="25435" y="111844"/>
                      <a:pt x="30319" y="117234"/>
                    </a:cubicBezTo>
                    <a:cubicBezTo>
                      <a:pt x="35204" y="122625"/>
                      <a:pt x="41773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57" name="Titel 1">
            <a:extLst>
              <a:ext uri="{FF2B5EF4-FFF2-40B4-BE49-F238E27FC236}">
                <a16:creationId xmlns:a16="http://schemas.microsoft.com/office/drawing/2014/main" id="{C1EA0FDE-655E-4857-BFDA-FE9F9E67A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6" y="839612"/>
            <a:ext cx="4870619" cy="1997627"/>
          </a:xfrm>
        </p:spPr>
        <p:txBody>
          <a:bodyPr lIns="0" tIns="0" rIns="0" bIns="0" anchor="b" anchorCtr="0"/>
          <a:lstStyle>
            <a:lvl1pPr>
              <a:defRPr lang="nl-NL" sz="4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8" name="Tijdelijke aanduiding voor tekst 2">
            <a:extLst>
              <a:ext uri="{FF2B5EF4-FFF2-40B4-BE49-F238E27FC236}">
                <a16:creationId xmlns:a16="http://schemas.microsoft.com/office/drawing/2014/main" id="{1B1A4996-6E2F-44B6-8135-B4F9321E86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4485" y="2981507"/>
            <a:ext cx="4870620" cy="1040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een subtitel toe te voegen</a:t>
            </a:r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CA23A022-591B-4EBF-8E3D-19B676CEADF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74484" y="4344663"/>
            <a:ext cx="4870619" cy="485918"/>
          </a:xfr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00 datum 2021 | Naam Presentator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137626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6467238C-AC19-4D52-B02D-90E55714C0DC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DD3D83E-C97E-4CD0-98C3-1C3C3CB32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E79D5A-6963-409E-BDC1-38B8A49A9103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5778496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23B4C64-A8DE-4A93-9B6B-3AD1BE270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212" y="951978"/>
            <a:ext cx="1587675" cy="1587675"/>
          </a:xfrm>
          <a:custGeom>
            <a:avLst/>
            <a:gdLst>
              <a:gd name="connsiteX0" fmla="*/ 0 w 1587675"/>
              <a:gd name="connsiteY0" fmla="*/ 0 h 1587675"/>
              <a:gd name="connsiteX1" fmla="*/ 1587675 w 1587675"/>
              <a:gd name="connsiteY1" fmla="*/ 0 h 1587675"/>
              <a:gd name="connsiteX2" fmla="*/ 1587675 w 1587675"/>
              <a:gd name="connsiteY2" fmla="*/ 1432654 h 1587675"/>
              <a:gd name="connsiteX3" fmla="*/ 1432654 w 1587675"/>
              <a:gd name="connsiteY3" fmla="*/ 1587675 h 1587675"/>
              <a:gd name="connsiteX4" fmla="*/ 0 w 1587675"/>
              <a:gd name="connsiteY4" fmla="*/ 1587675 h 15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675" h="1587675">
                <a:moveTo>
                  <a:pt x="0" y="0"/>
                </a:moveTo>
                <a:lnTo>
                  <a:pt x="1587675" y="0"/>
                </a:lnTo>
                <a:lnTo>
                  <a:pt x="1587675" y="1432654"/>
                </a:lnTo>
                <a:lnTo>
                  <a:pt x="1432654" y="1587675"/>
                </a:lnTo>
                <a:lnTo>
                  <a:pt x="0" y="15876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91440" rIns="182880" bIns="182880">
            <a:noAutofit/>
          </a:bodyPr>
          <a:lstStyle>
            <a:lvl1pPr marL="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0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FB484BD-8C3F-416E-A36D-F5969A19C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3212" y="2665130"/>
            <a:ext cx="4720535" cy="17798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lang="nl-NL" sz="4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381D9CB-D0B2-464D-BDF2-AF31BF055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212" y="4756615"/>
            <a:ext cx="4720535" cy="11494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1E8A21-B90C-4C38-877E-C693D201E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23576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B7807AD-6E45-41EF-937C-8BA6FB48A2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1131" y="838282"/>
            <a:ext cx="4614569" cy="4618621"/>
          </a:xfrm>
          <a:custGeom>
            <a:avLst/>
            <a:gdLst>
              <a:gd name="connsiteX0" fmla="*/ 0 w 4614569"/>
              <a:gd name="connsiteY0" fmla="*/ 0 h 4618621"/>
              <a:gd name="connsiteX1" fmla="*/ 4614569 w 4614569"/>
              <a:gd name="connsiteY1" fmla="*/ 0 h 4618621"/>
              <a:gd name="connsiteX2" fmla="*/ 4614569 w 4614569"/>
              <a:gd name="connsiteY2" fmla="*/ 4137751 h 4618621"/>
              <a:gd name="connsiteX3" fmla="*/ 4133699 w 4614569"/>
              <a:gd name="connsiteY3" fmla="*/ 4618621 h 4618621"/>
              <a:gd name="connsiteX4" fmla="*/ 0 w 4614569"/>
              <a:gd name="connsiteY4" fmla="*/ 4618621 h 46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4569" h="4618621">
                <a:moveTo>
                  <a:pt x="0" y="0"/>
                </a:moveTo>
                <a:lnTo>
                  <a:pt x="4614569" y="0"/>
                </a:lnTo>
                <a:lnTo>
                  <a:pt x="4614569" y="4137751"/>
                </a:lnTo>
                <a:lnTo>
                  <a:pt x="4133699" y="4618621"/>
                </a:lnTo>
                <a:lnTo>
                  <a:pt x="0" y="46186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457200" rIns="548640" bIns="27432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een tekst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818715-7CAC-470B-8951-EB0F7E395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0" y="1949972"/>
            <a:ext cx="5295900" cy="3555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j-lt"/>
              </a:defRPr>
            </a:lvl1pPr>
            <a:lvl2pPr marL="9144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2pPr>
            <a:lvl3pPr marL="13716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3pPr>
            <a:lvl4pPr marL="17145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4pPr>
            <a:lvl5pPr marL="21717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0C569AA-A526-498B-A65D-7F37DAB5D3FF}"/>
              </a:ext>
            </a:extLst>
          </p:cNvPr>
          <p:cNvCxnSpPr>
            <a:cxnSpLocks/>
          </p:cNvCxnSpPr>
          <p:nvPr userDrawn="1"/>
        </p:nvCxnSpPr>
        <p:spPr>
          <a:xfrm>
            <a:off x="6159500" y="1620340"/>
            <a:ext cx="52959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7C938011-91E8-42AA-800B-2C4578FA038A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C6CA73-3E69-4940-A21A-92309D8CE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139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DD3D83E-C97E-4CD0-98C3-1C3C3CB32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E1B09B32-7F35-41A8-AE7D-EF5F51A59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4007" y="1127592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9111BD3-AF2E-4CAF-BC8B-F9C0ADB04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E5FA1546-3822-4F64-A817-88610576C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DCD3A43C-B70F-4A70-A95C-A2CD6E631E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: met één afgeschuinde hoek 8">
            <a:extLst>
              <a:ext uri="{FF2B5EF4-FFF2-40B4-BE49-F238E27FC236}">
                <a16:creationId xmlns:a16="http://schemas.microsoft.com/office/drawing/2014/main" id="{2EBB3849-8E08-4F71-92A6-E48F0B78D8A5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289DF0-E027-43E8-A8FD-2647F4C871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0006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91A5415-F7AD-4B6A-B013-FAB3000BF7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32500" cy="6858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FontTx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FFD3BC0-95A5-4CA8-9D76-A9E78A1844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0834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4FF7F99B-740D-47EB-9BBC-29956B3D9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0834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4D5BE035-3976-4AF3-828D-9BBD6392CB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833" y="1727201"/>
            <a:ext cx="4809435" cy="4011874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6A266653-9BE8-4007-AA03-9088A7B061ED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CC4676-5B74-4989-8997-83A4B20394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6851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DB2677C8-9D21-4C33-A145-FCD487950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2500" y="2413000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afbeelding 24">
            <a:extLst>
              <a:ext uri="{FF2B5EF4-FFF2-40B4-BE49-F238E27FC236}">
                <a16:creationId xmlns:a16="http://schemas.microsoft.com/office/drawing/2014/main" id="{1386C7AA-4632-4954-A201-6C7ABA9CA9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2500" y="254000"/>
            <a:ext cx="1968500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5" name="Tijdelijke aanduiding voor afbeelding 24">
            <a:extLst>
              <a:ext uri="{FF2B5EF4-FFF2-40B4-BE49-F238E27FC236}">
                <a16:creationId xmlns:a16="http://schemas.microsoft.com/office/drawing/2014/main" id="{1C2FAF5C-0D03-438D-8763-5C00521B45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32500" y="4572000"/>
            <a:ext cx="1968500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C39F066-6D4F-4777-A049-3D08E028BB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E24700EC-3383-43FE-836F-01620A637D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D1EFDF-12FB-4845-98B3-743C90E25B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: met één afgeschuinde hoek 10">
            <a:extLst>
              <a:ext uri="{FF2B5EF4-FFF2-40B4-BE49-F238E27FC236}">
                <a16:creationId xmlns:a16="http://schemas.microsoft.com/office/drawing/2014/main" id="{F91E02CE-5B3D-4CAA-A686-370BD8BB3E37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0C6D0-440E-4269-A1CA-BDC0EFFE69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79502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DB2677C8-9D21-4C33-A145-FCD487950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2500" y="2413001"/>
            <a:ext cx="1968495" cy="4191000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12939 w 2320925"/>
              <a:gd name="connsiteY2" fmla="*/ 2048971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5" fmla="*/ 0 w 2320925"/>
              <a:gd name="connsiteY5" fmla="*/ 0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12939" y="2048971"/>
                </a:lnTo>
                <a:lnTo>
                  <a:pt x="1750854" y="2322512"/>
                </a:lnTo>
                <a:lnTo>
                  <a:pt x="0" y="2322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34" name="Tijdelijke aanduiding voor afbeelding 24">
            <a:extLst>
              <a:ext uri="{FF2B5EF4-FFF2-40B4-BE49-F238E27FC236}">
                <a16:creationId xmlns:a16="http://schemas.microsoft.com/office/drawing/2014/main" id="{1386C7AA-4632-4954-A201-6C7ABA9CA9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2500" y="254000"/>
            <a:ext cx="1968500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B077474-9508-40CC-B4B1-8E057D7A9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CC4D19ED-47CF-4E50-8832-5DF2EC2047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9560C46D-2F20-4D7F-8616-52AF67C76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: met één afgeschuinde hoek 9">
            <a:extLst>
              <a:ext uri="{FF2B5EF4-FFF2-40B4-BE49-F238E27FC236}">
                <a16:creationId xmlns:a16="http://schemas.microsoft.com/office/drawing/2014/main" id="{4FD53A77-DEA1-4309-9ACC-830729FF55E1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9A2BEB-329A-473C-B142-7745C3A91A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1047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4F8FAF30-1120-4D8C-8D83-A8897AE17A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rIns="548640"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0F4D54D2-3124-43C5-BE28-D34AB3EF77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3747" y="1365250"/>
            <a:ext cx="1968495" cy="4191000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12939 w 2320925"/>
              <a:gd name="connsiteY2" fmla="*/ 2048971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5" fmla="*/ 0 w 2320925"/>
              <a:gd name="connsiteY5" fmla="*/ 0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12939" y="2048971"/>
                </a:lnTo>
                <a:lnTo>
                  <a:pt x="1750854" y="2322512"/>
                </a:lnTo>
                <a:lnTo>
                  <a:pt x="0" y="2322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908B2DDD-2CED-45EE-BB7A-861B93F7C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E3044649-4B63-4491-86A6-716021F49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B029472B-E757-41C0-9A53-87D91F6B4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: met één afgeschuinde hoek 8">
            <a:extLst>
              <a:ext uri="{FF2B5EF4-FFF2-40B4-BE49-F238E27FC236}">
                <a16:creationId xmlns:a16="http://schemas.microsoft.com/office/drawing/2014/main" id="{69B2933F-1CA6-42C6-B375-8E9E06FAC03A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63A01E-6691-4E2B-BA32-C4B7107A7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80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6467238C-AC19-4D52-B02D-90E55714C0DC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DD3D83E-C97E-4CD0-98C3-1C3C3CB32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4864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E1B09B32-7F35-41A8-AE7D-EF5F51A59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4007" y="1127592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9111BD3-AF2E-4CAF-BC8B-F9C0ADB04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E5FA1546-3822-4F64-A817-88610576C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DCD3A43C-B70F-4A70-A95C-A2CD6E631E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3088" indent="-298450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403861430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EE933F2F-5A41-4684-8ACC-9D357AFFF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7420749" cy="4345927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830CE2E4-BCC5-4CA7-B420-06EB9939110A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83AEFA-EB80-4AFE-B619-ADCF0A1161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31779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- Afbeelding met 2-k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3F45D8-7B8C-43BD-AB9F-72CBE7BB8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7420749" cy="4345927"/>
          </a:xfrm>
          <a:prstGeom prst="rect">
            <a:avLst/>
          </a:prstGeom>
        </p:spPr>
        <p:txBody>
          <a:bodyPr lIns="0" tIns="0" rIns="182880" bIns="0" numCol="2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37415DF8-4525-4AE2-BE57-1A3956C1A2B8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3C5EA0-6E5B-422B-BC04-C10EFFF996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3432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2-kolomm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37415DF8-4525-4AE2-BE57-1A3956C1A2B8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3C5EA0-6E5B-422B-BC04-C10EFFF99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5B598C2-D425-4554-9B60-7652B57BF8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1"/>
            <a:ext cx="11173968" cy="4062396"/>
          </a:xfrm>
        </p:spPr>
        <p:txBody>
          <a:bodyPr lIns="0" tIns="0" rIns="182880" bIns="0" numCol="2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4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5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54789963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1-ko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5150796A-C98E-4CC4-AE61-94EFE6C589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BD694C21-E3B4-4D43-80CC-02A76B76EA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37415DF8-4525-4AE2-BE57-1A3956C1A2B8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3C5EA0-6E5B-422B-BC04-C10EFFF99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5B598C2-D425-4554-9B60-7652B57BF8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1"/>
            <a:ext cx="11173968" cy="4062396"/>
          </a:xfrm>
        </p:spPr>
        <p:txBody>
          <a:bodyPr lIns="0" tIns="0" rIns="182880" bIns="0" numCol="2" spcCol="4572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4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5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1689478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F06D89C-E08B-489A-A8EF-6B8F2A818B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000" y="254000"/>
            <a:ext cx="11684000" cy="6350000"/>
          </a:xfrm>
          <a:custGeom>
            <a:avLst/>
            <a:gdLst>
              <a:gd name="connsiteX0" fmla="*/ 0 w 11684000"/>
              <a:gd name="connsiteY0" fmla="*/ 0 h 6350000"/>
              <a:gd name="connsiteX1" fmla="*/ 11684000 w 11684000"/>
              <a:gd name="connsiteY1" fmla="*/ 0 h 6350000"/>
              <a:gd name="connsiteX2" fmla="*/ 11684000 w 11684000"/>
              <a:gd name="connsiteY2" fmla="*/ 5657518 h 6350000"/>
              <a:gd name="connsiteX3" fmla="*/ 9133302 w 11684000"/>
              <a:gd name="connsiteY3" fmla="*/ 5657518 h 6350000"/>
              <a:gd name="connsiteX4" fmla="*/ 9133302 w 11684000"/>
              <a:gd name="connsiteY4" fmla="*/ 6108296 h 6350000"/>
              <a:gd name="connsiteX5" fmla="*/ 9375006 w 11684000"/>
              <a:gd name="connsiteY5" fmla="*/ 6350000 h 6350000"/>
              <a:gd name="connsiteX6" fmla="*/ 0 w 11684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84000" h="6350000">
                <a:moveTo>
                  <a:pt x="0" y="0"/>
                </a:moveTo>
                <a:lnTo>
                  <a:pt x="11684000" y="0"/>
                </a:lnTo>
                <a:lnTo>
                  <a:pt x="11684000" y="5657518"/>
                </a:lnTo>
                <a:lnTo>
                  <a:pt x="9133302" y="5657518"/>
                </a:lnTo>
                <a:lnTo>
                  <a:pt x="9133302" y="6108296"/>
                </a:lnTo>
                <a:lnTo>
                  <a:pt x="9375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822960" rIns="9144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C00CBFA-4089-4A32-B255-5792883834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478" y="698922"/>
            <a:ext cx="4524481" cy="2280111"/>
          </a:xfrm>
          <a:prstGeom prst="rect">
            <a:avLst/>
          </a:prstGeom>
          <a:solidFill>
            <a:schemeClr val="accent3"/>
          </a:solidFill>
        </p:spPr>
        <p:txBody>
          <a:bodyPr lIns="274320" tIns="274320" rIns="274320" bIns="27432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67F491B-4F36-4F95-B739-33F892809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0960" y="698922"/>
            <a:ext cx="538745" cy="538745"/>
          </a:xfrm>
          <a:custGeom>
            <a:avLst/>
            <a:gdLst>
              <a:gd name="connsiteX0" fmla="*/ 0 w 1077489"/>
              <a:gd name="connsiteY0" fmla="*/ 0 h 1077489"/>
              <a:gd name="connsiteX1" fmla="*/ 1077489 w 1077489"/>
              <a:gd name="connsiteY1" fmla="*/ 0 h 1077489"/>
              <a:gd name="connsiteX2" fmla="*/ 0 w 1077489"/>
              <a:gd name="connsiteY2" fmla="*/ 1077489 h 10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489" h="1077489">
                <a:moveTo>
                  <a:pt x="0" y="0"/>
                </a:moveTo>
                <a:lnTo>
                  <a:pt x="1077489" y="0"/>
                </a:lnTo>
                <a:lnTo>
                  <a:pt x="0" y="107748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61D195ED-97D1-4B7C-8663-0620257FA559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B109E2-3AC6-4596-AB68-2573DA499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962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BE202083-E3F8-428D-972B-60F174143D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9500" y="254000"/>
            <a:ext cx="5651500" cy="4191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6" name="Tijdelijke aanduiding voor afbeelding 24">
            <a:extLst>
              <a:ext uri="{FF2B5EF4-FFF2-40B4-BE49-F238E27FC236}">
                <a16:creationId xmlns:a16="http://schemas.microsoft.com/office/drawing/2014/main" id="{1CCB67CE-47C5-4BCA-AFFA-03CD155432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4000" y="4572000"/>
            <a:ext cx="5651495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27" name="Tijdelijke aanduiding voor tekst 7">
            <a:extLst>
              <a:ext uri="{FF2B5EF4-FFF2-40B4-BE49-F238E27FC236}">
                <a16:creationId xmlns:a16="http://schemas.microsoft.com/office/drawing/2014/main" id="{859C5D5F-46BB-4C3D-A717-036BFFDE8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2500" y="4571997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8" name="Tijdelijke aanduiding voor tekst 7">
            <a:extLst>
              <a:ext uri="{FF2B5EF4-FFF2-40B4-BE49-F238E27FC236}">
                <a16:creationId xmlns:a16="http://schemas.microsoft.com/office/drawing/2014/main" id="{50B18683-EE17-4464-BB83-14C3B00632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253997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9" name="Tijdelijke aanduiding voor afbeelding 24">
            <a:extLst>
              <a:ext uri="{FF2B5EF4-FFF2-40B4-BE49-F238E27FC236}">
                <a16:creationId xmlns:a16="http://schemas.microsoft.com/office/drawing/2014/main" id="{D6F82096-17A0-4CE1-A01D-275FD12320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4000" y="2413000"/>
            <a:ext cx="1968495" cy="2032000"/>
          </a:xfrm>
          <a:prstGeom prst="rect">
            <a:avLst/>
          </a:prstGeo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0" name="Rechthoek: met één afgeschuinde hoek 9">
            <a:extLst>
              <a:ext uri="{FF2B5EF4-FFF2-40B4-BE49-F238E27FC236}">
                <a16:creationId xmlns:a16="http://schemas.microsoft.com/office/drawing/2014/main" id="{B19A69B7-CC9D-42DC-BAC1-9695E8D1165A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A5BF60-0C88-4C90-94FB-9376C284D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779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p grij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D52B2FD-4830-47D0-BFE1-ACF46435765F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11684002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C846FF3-3549-4BF9-B21D-DD02A0398A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4E450739-A179-465D-9E3D-D87BF5BEB9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0ACEDB55-454D-419A-B5C2-E324D099E1C8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ED2083-8C82-4F24-BA71-DA74E2031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9661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69F6691-4AC4-4C15-94DE-A4E3821D1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  <a:prstGeom prst="rect">
            <a:avLst/>
          </a:prstGeo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7BFC5FD-A4AE-4414-9B54-C31201FE0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  <a:prstGeom prst="rect">
            <a:avLst/>
          </a:prstGeo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6" name="Rechthoek: met één afgeschuinde hoek 5">
            <a:extLst>
              <a:ext uri="{FF2B5EF4-FFF2-40B4-BE49-F238E27FC236}">
                <a16:creationId xmlns:a16="http://schemas.microsoft.com/office/drawing/2014/main" id="{AEDC0078-1ABA-494F-A6A5-BEEB333382F4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EE7D42-4860-4BBD-A94D-BEF09A4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96892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op grij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D52B2FD-4830-47D0-BFE1-ACF46435765F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53998" y="253998"/>
            <a:ext cx="11684002" cy="635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met één afgeschuinde hoek 4">
            <a:extLst>
              <a:ext uri="{FF2B5EF4-FFF2-40B4-BE49-F238E27FC236}">
                <a16:creationId xmlns:a16="http://schemas.microsoft.com/office/drawing/2014/main" id="{DFB7EB27-F6E9-497F-9C94-5D61FB63275D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6A4C80-6B1A-4CAF-8329-CA36A4353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3018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met één afgeschuinde hoek 3">
            <a:extLst>
              <a:ext uri="{FF2B5EF4-FFF2-40B4-BE49-F238E27FC236}">
                <a16:creationId xmlns:a16="http://schemas.microsoft.com/office/drawing/2014/main" id="{DF93D045-5C73-4B62-80E3-098E9DBEE23E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FA22A0-E426-412B-93A3-A4E559AEE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9500" y="5996541"/>
            <a:ext cx="765207" cy="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358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91A5415-F7AD-4B6A-B013-FAB3000BF7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32500" cy="6858000"/>
          </a:xfr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FontTx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7" name="Rechthoek: met één afgeschuinde hoek 6">
            <a:extLst>
              <a:ext uri="{FF2B5EF4-FFF2-40B4-BE49-F238E27FC236}">
                <a16:creationId xmlns:a16="http://schemas.microsoft.com/office/drawing/2014/main" id="{6467238C-AC19-4D52-B02D-90E55714C0DC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DFFD3BC0-95A5-4CA8-9D76-A9E78A1844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0834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4FF7F99B-740D-47EB-9BBC-29956B3D9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0834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4D5BE035-3976-4AF3-828D-9BBD6392CB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833" y="1727201"/>
            <a:ext cx="4809435" cy="4011874"/>
          </a:xfr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8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90529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10E9D2CA-62E6-45AF-9724-71128BD80F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1245" y="0"/>
            <a:ext cx="7220755" cy="6858000"/>
          </a:xfrm>
          <a:prstGeom prst="rect">
            <a:avLst/>
          </a:prstGeom>
          <a:solidFill>
            <a:schemeClr val="accent5"/>
          </a:solidFill>
        </p:spPr>
        <p:txBody>
          <a:bodyPr lIns="91440" tIns="548640" rIns="822960" anchor="ctr" anchorCtr="0">
            <a:normAutofit/>
          </a:bodyPr>
          <a:lstStyle>
            <a:lvl1pPr marL="0" indent="0" algn="r">
              <a:buFontTx/>
              <a:buNone/>
              <a:defRPr sz="10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672672F8-DC78-4951-B754-D7FE88306E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1028" y="4414610"/>
            <a:ext cx="5401441" cy="4859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nl-NL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z="1800" b="0" i="0" u="none" strike="noStrike" baseline="0" dirty="0">
                <a:solidFill>
                  <a:srgbClr val="FFFFFF"/>
                </a:solidFill>
                <a:latin typeface="GothamNarrow-Book" pitchFamily="2" charset="0"/>
              </a:rPr>
              <a:t>00 datum 2021 | Naam Presentator</a:t>
            </a:r>
            <a:endParaRPr lang="nl-NL" dirty="0"/>
          </a:p>
        </p:txBody>
      </p:sp>
      <p:sp>
        <p:nvSpPr>
          <p:cNvPr id="28" name="Tijdelijke aanduiding voor tekst 43">
            <a:extLst>
              <a:ext uri="{FF2B5EF4-FFF2-40B4-BE49-F238E27FC236}">
                <a16:creationId xmlns:a16="http://schemas.microsoft.com/office/drawing/2014/main" id="{043571E0-9A15-49D5-8DDA-65BD674496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184" y="627326"/>
            <a:ext cx="6581104" cy="4462530"/>
          </a:xfrm>
          <a:custGeom>
            <a:avLst/>
            <a:gdLst>
              <a:gd name="connsiteX0" fmla="*/ 0 w 6581104"/>
              <a:gd name="connsiteY0" fmla="*/ 0 h 4462530"/>
              <a:gd name="connsiteX1" fmla="*/ 6581104 w 6581104"/>
              <a:gd name="connsiteY1" fmla="*/ 0 h 4462530"/>
              <a:gd name="connsiteX2" fmla="*/ 6581104 w 6581104"/>
              <a:gd name="connsiteY2" fmla="*/ 3868389 h 4462530"/>
              <a:gd name="connsiteX3" fmla="*/ 5986963 w 6581104"/>
              <a:gd name="connsiteY3" fmla="*/ 4462530 h 4462530"/>
              <a:gd name="connsiteX4" fmla="*/ 0 w 6581104"/>
              <a:gd name="connsiteY4" fmla="*/ 4462530 h 446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04" h="4462530">
                <a:moveTo>
                  <a:pt x="0" y="0"/>
                </a:moveTo>
                <a:lnTo>
                  <a:pt x="6581104" y="0"/>
                </a:lnTo>
                <a:lnTo>
                  <a:pt x="6581104" y="3868389"/>
                </a:lnTo>
                <a:lnTo>
                  <a:pt x="5986963" y="4462530"/>
                </a:lnTo>
                <a:lnTo>
                  <a:pt x="0" y="44625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b" anchorCtr="0">
            <a:noAutofit/>
          </a:bodyPr>
          <a:lstStyle>
            <a:lvl1pPr marL="0" indent="0">
              <a:buFontTx/>
              <a:buNone/>
              <a:defRPr lang="nl-NL" sz="1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2400"/>
              </a:spcBef>
              <a:spcAft>
                <a:spcPts val="2400"/>
              </a:spcAft>
              <a:buFontTx/>
              <a:buNone/>
              <a:defRPr lang="nl-NL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0C3803-539E-458C-89FE-2917A6F5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27029"/>
            <a:ext cx="5345545" cy="4462529"/>
          </a:xfrm>
          <a:prstGeom prst="rect">
            <a:avLst/>
          </a:prstGeom>
        </p:spPr>
        <p:txBody>
          <a:bodyPr/>
          <a:lstStyle>
            <a:lvl1pPr>
              <a:defRPr lang="nl-NL" sz="4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CE661F9-30DA-44EF-9E40-85B02C1BECBE}"/>
              </a:ext>
            </a:extLst>
          </p:cNvPr>
          <p:cNvGrpSpPr/>
          <p:nvPr userDrawn="1"/>
        </p:nvGrpSpPr>
        <p:grpSpPr>
          <a:xfrm>
            <a:off x="574184" y="5824521"/>
            <a:ext cx="870933" cy="576805"/>
            <a:chOff x="2855890" y="5357560"/>
            <a:chExt cx="1346511" cy="891772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A2F4607-9498-49B8-B481-7E910BD89A82}"/>
                </a:ext>
              </a:extLst>
            </p:cNvPr>
            <p:cNvGrpSpPr/>
            <p:nvPr/>
          </p:nvGrpSpPr>
          <p:grpSpPr>
            <a:xfrm>
              <a:off x="2855890" y="5576246"/>
              <a:ext cx="1346511" cy="451925"/>
              <a:chOff x="2855890" y="5576246"/>
              <a:chExt cx="1346511" cy="451925"/>
            </a:xfrm>
            <a:solidFill>
              <a:srgbClr val="000000"/>
            </a:solidFill>
          </p:grpSpPr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48950683-A505-44F3-9B26-472CD7629942}"/>
                  </a:ext>
                </a:extLst>
              </p:cNvPr>
              <p:cNvSpPr/>
              <p:nvPr/>
            </p:nvSpPr>
            <p:spPr>
              <a:xfrm>
                <a:off x="3847666" y="5576246"/>
                <a:ext cx="354735" cy="451419"/>
              </a:xfrm>
              <a:custGeom>
                <a:avLst/>
                <a:gdLst>
                  <a:gd name="connsiteX0" fmla="*/ 0 w 354735"/>
                  <a:gd name="connsiteY0" fmla="*/ 0 h 451419"/>
                  <a:gd name="connsiteX1" fmla="*/ 168272 w 354735"/>
                  <a:gd name="connsiteY1" fmla="*/ 0 h 451419"/>
                  <a:gd name="connsiteX2" fmla="*/ 287191 w 354735"/>
                  <a:gd name="connsiteY2" fmla="*/ 23919 h 451419"/>
                  <a:gd name="connsiteX3" fmla="*/ 333512 w 354735"/>
                  <a:gd name="connsiteY3" fmla="*/ 114876 h 451419"/>
                  <a:gd name="connsiteX4" fmla="*/ 312793 w 354735"/>
                  <a:gd name="connsiteY4" fmla="*/ 177368 h 451419"/>
                  <a:gd name="connsiteX5" fmla="*/ 255861 w 354735"/>
                  <a:gd name="connsiteY5" fmla="*/ 214424 h 451419"/>
                  <a:gd name="connsiteX6" fmla="*/ 327616 w 354735"/>
                  <a:gd name="connsiteY6" fmla="*/ 251313 h 451419"/>
                  <a:gd name="connsiteX7" fmla="*/ 354735 w 354735"/>
                  <a:gd name="connsiteY7" fmla="*/ 325932 h 451419"/>
                  <a:gd name="connsiteX8" fmla="*/ 304877 w 354735"/>
                  <a:gd name="connsiteY8" fmla="*/ 421269 h 451419"/>
                  <a:gd name="connsiteX9" fmla="*/ 185116 w 354735"/>
                  <a:gd name="connsiteY9" fmla="*/ 451420 h 451419"/>
                  <a:gd name="connsiteX10" fmla="*/ 0 w 354735"/>
                  <a:gd name="connsiteY10" fmla="*/ 451420 h 451419"/>
                  <a:gd name="connsiteX11" fmla="*/ 0 w 354735"/>
                  <a:gd name="connsiteY11" fmla="*/ 0 h 451419"/>
                  <a:gd name="connsiteX12" fmla="*/ 99548 w 354735"/>
                  <a:gd name="connsiteY12" fmla="*/ 180568 h 451419"/>
                  <a:gd name="connsiteX13" fmla="*/ 171641 w 354735"/>
                  <a:gd name="connsiteY13" fmla="*/ 180568 h 451419"/>
                  <a:gd name="connsiteX14" fmla="*/ 215940 w 354735"/>
                  <a:gd name="connsiteY14" fmla="*/ 168777 h 451419"/>
                  <a:gd name="connsiteX15" fmla="*/ 233963 w 354735"/>
                  <a:gd name="connsiteY15" fmla="*/ 131383 h 451419"/>
                  <a:gd name="connsiteX16" fmla="*/ 214424 w 354735"/>
                  <a:gd name="connsiteY16" fmla="*/ 95169 h 451419"/>
                  <a:gd name="connsiteX17" fmla="*/ 166924 w 354735"/>
                  <a:gd name="connsiteY17" fmla="*/ 84389 h 451419"/>
                  <a:gd name="connsiteX18" fmla="*/ 99380 w 354735"/>
                  <a:gd name="connsiteY18" fmla="*/ 84389 h 451419"/>
                  <a:gd name="connsiteX19" fmla="*/ 99380 w 354735"/>
                  <a:gd name="connsiteY19" fmla="*/ 180568 h 451419"/>
                  <a:gd name="connsiteX20" fmla="*/ 99548 w 354735"/>
                  <a:gd name="connsiteY20" fmla="*/ 367368 h 451419"/>
                  <a:gd name="connsiteX21" fmla="*/ 188821 w 354735"/>
                  <a:gd name="connsiteY21" fmla="*/ 367368 h 451419"/>
                  <a:gd name="connsiteX22" fmla="*/ 235311 w 354735"/>
                  <a:gd name="connsiteY22" fmla="*/ 354567 h 451419"/>
                  <a:gd name="connsiteX23" fmla="*/ 255018 w 354735"/>
                  <a:gd name="connsiteY23" fmla="*/ 314478 h 451419"/>
                  <a:gd name="connsiteX24" fmla="*/ 230763 w 354735"/>
                  <a:gd name="connsiteY24" fmla="*/ 275568 h 451419"/>
                  <a:gd name="connsiteX25" fmla="*/ 174673 w 354735"/>
                  <a:gd name="connsiteY25" fmla="*/ 264788 h 451419"/>
                  <a:gd name="connsiteX26" fmla="*/ 99380 w 354735"/>
                  <a:gd name="connsiteY26" fmla="*/ 264788 h 451419"/>
                  <a:gd name="connsiteX27" fmla="*/ 99380 w 354735"/>
                  <a:gd name="connsiteY27" fmla="*/ 367368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735" h="451419">
                    <a:moveTo>
                      <a:pt x="0" y="0"/>
                    </a:moveTo>
                    <a:lnTo>
                      <a:pt x="168272" y="0"/>
                    </a:lnTo>
                    <a:cubicBezTo>
                      <a:pt x="216614" y="0"/>
                      <a:pt x="256366" y="8085"/>
                      <a:pt x="287191" y="23919"/>
                    </a:cubicBezTo>
                    <a:cubicBezTo>
                      <a:pt x="318015" y="39752"/>
                      <a:pt x="333512" y="70240"/>
                      <a:pt x="333512" y="114876"/>
                    </a:cubicBezTo>
                    <a:cubicBezTo>
                      <a:pt x="333512" y="139468"/>
                      <a:pt x="326606" y="160355"/>
                      <a:pt x="312793" y="177368"/>
                    </a:cubicBezTo>
                    <a:cubicBezTo>
                      <a:pt x="299150" y="194380"/>
                      <a:pt x="279948" y="206676"/>
                      <a:pt x="255861" y="214424"/>
                    </a:cubicBezTo>
                    <a:cubicBezTo>
                      <a:pt x="285506" y="218635"/>
                      <a:pt x="309425" y="231100"/>
                      <a:pt x="327616" y="251313"/>
                    </a:cubicBezTo>
                    <a:cubicBezTo>
                      <a:pt x="345639" y="271694"/>
                      <a:pt x="354735" y="296623"/>
                      <a:pt x="354735" y="325932"/>
                    </a:cubicBezTo>
                    <a:cubicBezTo>
                      <a:pt x="354735" y="369221"/>
                      <a:pt x="338060" y="401056"/>
                      <a:pt x="304877" y="421269"/>
                    </a:cubicBezTo>
                    <a:cubicBezTo>
                      <a:pt x="271694" y="441482"/>
                      <a:pt x="231774" y="451420"/>
                      <a:pt x="185116" y="451420"/>
                    </a:cubicBezTo>
                    <a:lnTo>
                      <a:pt x="0" y="451420"/>
                    </a:lnTo>
                    <a:lnTo>
                      <a:pt x="0" y="0"/>
                    </a:lnTo>
                    <a:close/>
                    <a:moveTo>
                      <a:pt x="99548" y="180568"/>
                    </a:moveTo>
                    <a:lnTo>
                      <a:pt x="171641" y="180568"/>
                    </a:lnTo>
                    <a:cubicBezTo>
                      <a:pt x="189158" y="180568"/>
                      <a:pt x="203813" y="176694"/>
                      <a:pt x="215940" y="168777"/>
                    </a:cubicBezTo>
                    <a:cubicBezTo>
                      <a:pt x="227900" y="160860"/>
                      <a:pt x="233963" y="148564"/>
                      <a:pt x="233963" y="131383"/>
                    </a:cubicBezTo>
                    <a:cubicBezTo>
                      <a:pt x="233963" y="114371"/>
                      <a:pt x="227563" y="102243"/>
                      <a:pt x="214424" y="95169"/>
                    </a:cubicBezTo>
                    <a:cubicBezTo>
                      <a:pt x="201454" y="87926"/>
                      <a:pt x="185621" y="84389"/>
                      <a:pt x="166924" y="84389"/>
                    </a:cubicBezTo>
                    <a:lnTo>
                      <a:pt x="99380" y="84389"/>
                    </a:lnTo>
                    <a:lnTo>
                      <a:pt x="99380" y="180568"/>
                    </a:lnTo>
                    <a:close/>
                    <a:moveTo>
                      <a:pt x="99548" y="367368"/>
                    </a:moveTo>
                    <a:lnTo>
                      <a:pt x="188821" y="367368"/>
                    </a:lnTo>
                    <a:cubicBezTo>
                      <a:pt x="206676" y="367368"/>
                      <a:pt x="222173" y="363157"/>
                      <a:pt x="235311" y="354567"/>
                    </a:cubicBezTo>
                    <a:cubicBezTo>
                      <a:pt x="248449" y="346145"/>
                      <a:pt x="255018" y="332669"/>
                      <a:pt x="255018" y="314478"/>
                    </a:cubicBezTo>
                    <a:cubicBezTo>
                      <a:pt x="255018" y="295781"/>
                      <a:pt x="246933" y="282811"/>
                      <a:pt x="230763" y="275568"/>
                    </a:cubicBezTo>
                    <a:cubicBezTo>
                      <a:pt x="214593" y="268325"/>
                      <a:pt x="195896" y="264788"/>
                      <a:pt x="174673" y="264788"/>
                    </a:cubicBezTo>
                    <a:lnTo>
                      <a:pt x="99380" y="264788"/>
                    </a:lnTo>
                    <a:lnTo>
                      <a:pt x="99380" y="367368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B9381304-924C-4F3A-A2B4-51F98CFB81B0}"/>
                  </a:ext>
                </a:extLst>
              </p:cNvPr>
              <p:cNvSpPr/>
              <p:nvPr/>
            </p:nvSpPr>
            <p:spPr>
              <a:xfrm>
                <a:off x="2855890" y="5576246"/>
                <a:ext cx="510037" cy="451419"/>
              </a:xfrm>
              <a:custGeom>
                <a:avLst/>
                <a:gdLst>
                  <a:gd name="connsiteX0" fmla="*/ 360294 w 510037"/>
                  <a:gd name="connsiteY0" fmla="*/ 0 h 451419"/>
                  <a:gd name="connsiteX1" fmla="*/ 254513 w 510037"/>
                  <a:gd name="connsiteY1" fmla="*/ 294602 h 451419"/>
                  <a:gd name="connsiteX2" fmla="*/ 150417 w 510037"/>
                  <a:gd name="connsiteY2" fmla="*/ 0 h 451419"/>
                  <a:gd name="connsiteX3" fmla="*/ 0 w 510037"/>
                  <a:gd name="connsiteY3" fmla="*/ 0 h 451419"/>
                  <a:gd name="connsiteX4" fmla="*/ 0 w 510037"/>
                  <a:gd name="connsiteY4" fmla="*/ 451420 h 451419"/>
                  <a:gd name="connsiteX5" fmla="*/ 99548 w 510037"/>
                  <a:gd name="connsiteY5" fmla="*/ 451420 h 451419"/>
                  <a:gd name="connsiteX6" fmla="*/ 100727 w 510037"/>
                  <a:gd name="connsiteY6" fmla="*/ 105275 h 451419"/>
                  <a:gd name="connsiteX7" fmla="*/ 214930 w 510037"/>
                  <a:gd name="connsiteY7" fmla="*/ 451420 h 451419"/>
                  <a:gd name="connsiteX8" fmla="*/ 290728 w 510037"/>
                  <a:gd name="connsiteY8" fmla="*/ 451420 h 451419"/>
                  <a:gd name="connsiteX9" fmla="*/ 410657 w 510037"/>
                  <a:gd name="connsiteY9" fmla="*/ 105275 h 451419"/>
                  <a:gd name="connsiteX10" fmla="*/ 410657 w 510037"/>
                  <a:gd name="connsiteY10" fmla="*/ 451420 h 451419"/>
                  <a:gd name="connsiteX11" fmla="*/ 510037 w 510037"/>
                  <a:gd name="connsiteY11" fmla="*/ 451420 h 451419"/>
                  <a:gd name="connsiteX12" fmla="*/ 510037 w 510037"/>
                  <a:gd name="connsiteY12" fmla="*/ 58112 h 451419"/>
                  <a:gd name="connsiteX13" fmla="*/ 461358 w 510037"/>
                  <a:gd name="connsiteY13" fmla="*/ 0 h 451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037" h="451419">
                    <a:moveTo>
                      <a:pt x="360294" y="0"/>
                    </a:moveTo>
                    <a:lnTo>
                      <a:pt x="254513" y="294602"/>
                    </a:lnTo>
                    <a:lnTo>
                      <a:pt x="150417" y="0"/>
                    </a:lnTo>
                    <a:lnTo>
                      <a:pt x="0" y="0"/>
                    </a:lnTo>
                    <a:lnTo>
                      <a:pt x="0" y="451420"/>
                    </a:lnTo>
                    <a:lnTo>
                      <a:pt x="99548" y="451420"/>
                    </a:lnTo>
                    <a:lnTo>
                      <a:pt x="100727" y="105275"/>
                    </a:lnTo>
                    <a:lnTo>
                      <a:pt x="214930" y="451420"/>
                    </a:lnTo>
                    <a:lnTo>
                      <a:pt x="290728" y="451420"/>
                    </a:lnTo>
                    <a:lnTo>
                      <a:pt x="410657" y="105275"/>
                    </a:lnTo>
                    <a:lnTo>
                      <a:pt x="410657" y="451420"/>
                    </a:lnTo>
                    <a:lnTo>
                      <a:pt x="510037" y="451420"/>
                    </a:lnTo>
                    <a:lnTo>
                      <a:pt x="510037" y="58112"/>
                    </a:lnTo>
                    <a:lnTo>
                      <a:pt x="4613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E89124C3-D3AB-4295-9188-DCAE76B829BA}"/>
                  </a:ext>
                </a:extLst>
              </p:cNvPr>
              <p:cNvSpPr/>
              <p:nvPr/>
            </p:nvSpPr>
            <p:spPr>
              <a:xfrm>
                <a:off x="3446104" y="5576414"/>
                <a:ext cx="379327" cy="451756"/>
              </a:xfrm>
              <a:custGeom>
                <a:avLst/>
                <a:gdLst>
                  <a:gd name="connsiteX0" fmla="*/ 379159 w 379327"/>
                  <a:gd name="connsiteY0" fmla="*/ 337 h 451756"/>
                  <a:gd name="connsiteX1" fmla="*/ 251481 w 379327"/>
                  <a:gd name="connsiteY1" fmla="*/ 337 h 451756"/>
                  <a:gd name="connsiteX2" fmla="*/ 99380 w 379327"/>
                  <a:gd name="connsiteY2" fmla="*/ 162208 h 451756"/>
                  <a:gd name="connsiteX3" fmla="*/ 99380 w 379327"/>
                  <a:gd name="connsiteY3" fmla="*/ 0 h 451756"/>
                  <a:gd name="connsiteX4" fmla="*/ 0 w 379327"/>
                  <a:gd name="connsiteY4" fmla="*/ 58449 h 451756"/>
                  <a:gd name="connsiteX5" fmla="*/ 0 w 379327"/>
                  <a:gd name="connsiteY5" fmla="*/ 451757 h 451756"/>
                  <a:gd name="connsiteX6" fmla="*/ 99380 w 379327"/>
                  <a:gd name="connsiteY6" fmla="*/ 451757 h 451756"/>
                  <a:gd name="connsiteX7" fmla="*/ 99380 w 379327"/>
                  <a:gd name="connsiteY7" fmla="*/ 268325 h 451756"/>
                  <a:gd name="connsiteX8" fmla="*/ 112687 w 379327"/>
                  <a:gd name="connsiteY8" fmla="*/ 284159 h 451756"/>
                  <a:gd name="connsiteX9" fmla="*/ 251650 w 379327"/>
                  <a:gd name="connsiteY9" fmla="*/ 451757 h 451756"/>
                  <a:gd name="connsiteX10" fmla="*/ 379327 w 379327"/>
                  <a:gd name="connsiteY10" fmla="*/ 451757 h 451756"/>
                  <a:gd name="connsiteX11" fmla="*/ 178378 w 379327"/>
                  <a:gd name="connsiteY11" fmla="*/ 210045 h 451756"/>
                  <a:gd name="connsiteX12" fmla="*/ 379159 w 379327"/>
                  <a:gd name="connsiteY12" fmla="*/ 337 h 45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327" h="451756">
                    <a:moveTo>
                      <a:pt x="379159" y="337"/>
                    </a:moveTo>
                    <a:lnTo>
                      <a:pt x="251481" y="337"/>
                    </a:lnTo>
                    <a:lnTo>
                      <a:pt x="99380" y="162208"/>
                    </a:lnTo>
                    <a:lnTo>
                      <a:pt x="99380" y="0"/>
                    </a:lnTo>
                    <a:cubicBezTo>
                      <a:pt x="58617" y="17518"/>
                      <a:pt x="24761" y="39583"/>
                      <a:pt x="0" y="58449"/>
                    </a:cubicBezTo>
                    <a:lnTo>
                      <a:pt x="0" y="451757"/>
                    </a:lnTo>
                    <a:lnTo>
                      <a:pt x="99380" y="451757"/>
                    </a:lnTo>
                    <a:lnTo>
                      <a:pt x="99380" y="268325"/>
                    </a:lnTo>
                    <a:lnTo>
                      <a:pt x="112687" y="284159"/>
                    </a:lnTo>
                    <a:lnTo>
                      <a:pt x="251650" y="451757"/>
                    </a:lnTo>
                    <a:lnTo>
                      <a:pt x="379327" y="451757"/>
                    </a:lnTo>
                    <a:lnTo>
                      <a:pt x="178378" y="210045"/>
                    </a:lnTo>
                    <a:lnTo>
                      <a:pt x="379159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C41F8EDD-DAB2-45DE-A182-FFDCDA4298C9}"/>
                </a:ext>
              </a:extLst>
            </p:cNvPr>
            <p:cNvGrpSpPr/>
            <p:nvPr/>
          </p:nvGrpSpPr>
          <p:grpSpPr>
            <a:xfrm>
              <a:off x="3215173" y="5357560"/>
              <a:ext cx="610090" cy="317223"/>
              <a:chOff x="3215173" y="5357560"/>
              <a:chExt cx="610090" cy="317223"/>
            </a:xfrm>
            <a:solidFill>
              <a:srgbClr val="E98500"/>
            </a:solidFill>
          </p:grpSpPr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233EEA10-B916-49D2-9678-AD3F488C49E1}"/>
                  </a:ext>
                </a:extLst>
              </p:cNvPr>
              <p:cNvSpPr/>
              <p:nvPr/>
            </p:nvSpPr>
            <p:spPr>
              <a:xfrm>
                <a:off x="3317247" y="5473166"/>
                <a:ext cx="508015" cy="201616"/>
              </a:xfrm>
              <a:custGeom>
                <a:avLst/>
                <a:gdLst>
                  <a:gd name="connsiteX0" fmla="*/ 508016 w 508015"/>
                  <a:gd name="connsiteY0" fmla="*/ 103585 h 201616"/>
                  <a:gd name="connsiteX1" fmla="*/ 0 w 508015"/>
                  <a:gd name="connsiteY1" fmla="*/ 102911 h 201616"/>
                  <a:gd name="connsiteX2" fmla="*/ 48679 w 508015"/>
                  <a:gd name="connsiteY2" fmla="*/ 161023 h 201616"/>
                  <a:gd name="connsiteX3" fmla="*/ 82704 w 508015"/>
                  <a:gd name="connsiteY3" fmla="*/ 201617 h 201616"/>
                  <a:gd name="connsiteX4" fmla="*/ 128688 w 508015"/>
                  <a:gd name="connsiteY4" fmla="*/ 161528 h 201616"/>
                  <a:gd name="connsiteX5" fmla="*/ 228068 w 508015"/>
                  <a:gd name="connsiteY5" fmla="*/ 103079 h 201616"/>
                  <a:gd name="connsiteX6" fmla="*/ 508016 w 508015"/>
                  <a:gd name="connsiteY6" fmla="*/ 103585 h 2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15" h="201616">
                    <a:moveTo>
                      <a:pt x="508016" y="103585"/>
                    </a:moveTo>
                    <a:cubicBezTo>
                      <a:pt x="508016" y="103585"/>
                      <a:pt x="289886" y="-129031"/>
                      <a:pt x="0" y="102911"/>
                    </a:cubicBezTo>
                    <a:lnTo>
                      <a:pt x="48679" y="161023"/>
                    </a:lnTo>
                    <a:lnTo>
                      <a:pt x="82704" y="201617"/>
                    </a:lnTo>
                    <a:cubicBezTo>
                      <a:pt x="82704" y="201617"/>
                      <a:pt x="99380" y="183931"/>
                      <a:pt x="128688" y="161528"/>
                    </a:cubicBezTo>
                    <a:cubicBezTo>
                      <a:pt x="153449" y="142663"/>
                      <a:pt x="187306" y="120597"/>
                      <a:pt x="228068" y="103079"/>
                    </a:cubicBezTo>
                    <a:cubicBezTo>
                      <a:pt x="303192" y="71076"/>
                      <a:pt x="401393" y="54569"/>
                      <a:pt x="508016" y="103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8599B70C-A80C-4043-B23A-970EC0E84F61}"/>
                  </a:ext>
                </a:extLst>
              </p:cNvPr>
              <p:cNvSpPr/>
              <p:nvPr/>
            </p:nvSpPr>
            <p:spPr>
              <a:xfrm>
                <a:off x="3215173" y="5357560"/>
                <a:ext cx="474159" cy="160068"/>
              </a:xfrm>
              <a:custGeom>
                <a:avLst/>
                <a:gdLst>
                  <a:gd name="connsiteX0" fmla="*/ 51037 w 474159"/>
                  <a:gd name="connsiteY0" fmla="*/ 160069 h 160068"/>
                  <a:gd name="connsiteX1" fmla="*/ 474159 w 474159"/>
                  <a:gd name="connsiteY1" fmla="*/ 133792 h 160068"/>
                  <a:gd name="connsiteX2" fmla="*/ 0 w 474159"/>
                  <a:gd name="connsiteY2" fmla="*/ 99599 h 160068"/>
                  <a:gd name="connsiteX3" fmla="*/ 51037 w 474159"/>
                  <a:gd name="connsiteY3" fmla="*/ 160069 h 16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159" h="160068">
                    <a:moveTo>
                      <a:pt x="51037" y="160069"/>
                    </a:moveTo>
                    <a:cubicBezTo>
                      <a:pt x="51037" y="160069"/>
                      <a:pt x="301340" y="-52503"/>
                      <a:pt x="474159" y="133792"/>
                    </a:cubicBezTo>
                    <a:cubicBezTo>
                      <a:pt x="474159" y="133792"/>
                      <a:pt x="325595" y="-142955"/>
                      <a:pt x="0" y="99599"/>
                    </a:cubicBezTo>
                    <a:lnTo>
                      <a:pt x="51037" y="160069"/>
                    </a:lnTo>
                    <a:close/>
                  </a:path>
                </a:pathLst>
              </a:custGeom>
              <a:solidFill>
                <a:schemeClr val="accent3"/>
              </a:solidFill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CB7C797A-B84A-45DC-813F-360B4F62D9AF}"/>
                </a:ext>
              </a:extLst>
            </p:cNvPr>
            <p:cNvGrpSpPr/>
            <p:nvPr/>
          </p:nvGrpSpPr>
          <p:grpSpPr>
            <a:xfrm>
              <a:off x="2855890" y="6103295"/>
              <a:ext cx="839843" cy="146037"/>
              <a:chOff x="2855890" y="6103295"/>
              <a:chExt cx="839843" cy="146037"/>
            </a:xfrm>
            <a:solidFill>
              <a:schemeClr val="accent3"/>
            </a:solidFill>
          </p:grpSpPr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4DEC421D-7354-4E66-B947-FBC21813FDB9}"/>
                  </a:ext>
                </a:extLst>
              </p:cNvPr>
              <p:cNvSpPr/>
              <p:nvPr/>
            </p:nvSpPr>
            <p:spPr>
              <a:xfrm>
                <a:off x="2855890" y="6112391"/>
                <a:ext cx="121276" cy="134583"/>
              </a:xfrm>
              <a:custGeom>
                <a:avLst/>
                <a:gdLst>
                  <a:gd name="connsiteX0" fmla="*/ 0 w 121276"/>
                  <a:gd name="connsiteY0" fmla="*/ 0 h 134583"/>
                  <a:gd name="connsiteX1" fmla="*/ 31667 w 121276"/>
                  <a:gd name="connsiteY1" fmla="*/ 0 h 134583"/>
                  <a:gd name="connsiteX2" fmla="*/ 96853 w 121276"/>
                  <a:gd name="connsiteY2" fmla="*/ 100390 h 134583"/>
                  <a:gd name="connsiteX3" fmla="*/ 97190 w 121276"/>
                  <a:gd name="connsiteY3" fmla="*/ 100390 h 134583"/>
                  <a:gd name="connsiteX4" fmla="*/ 97190 w 121276"/>
                  <a:gd name="connsiteY4" fmla="*/ 100053 h 134583"/>
                  <a:gd name="connsiteX5" fmla="*/ 97190 w 121276"/>
                  <a:gd name="connsiteY5" fmla="*/ 0 h 134583"/>
                  <a:gd name="connsiteX6" fmla="*/ 121277 w 121276"/>
                  <a:gd name="connsiteY6" fmla="*/ 0 h 134583"/>
                  <a:gd name="connsiteX7" fmla="*/ 121277 w 121276"/>
                  <a:gd name="connsiteY7" fmla="*/ 134584 h 134583"/>
                  <a:gd name="connsiteX8" fmla="*/ 90958 w 121276"/>
                  <a:gd name="connsiteY8" fmla="*/ 134584 h 134583"/>
                  <a:gd name="connsiteX9" fmla="*/ 24424 w 121276"/>
                  <a:gd name="connsiteY9" fmla="*/ 31330 h 134583"/>
                  <a:gd name="connsiteX10" fmla="*/ 23919 w 121276"/>
                  <a:gd name="connsiteY10" fmla="*/ 134584 h 134583"/>
                  <a:gd name="connsiteX11" fmla="*/ 0 w 121276"/>
                  <a:gd name="connsiteY11" fmla="*/ 134584 h 134583"/>
                  <a:gd name="connsiteX12" fmla="*/ 0 w 121276"/>
                  <a:gd name="connsiteY12" fmla="*/ 0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76" h="134583">
                    <a:moveTo>
                      <a:pt x="0" y="0"/>
                    </a:moveTo>
                    <a:lnTo>
                      <a:pt x="31667" y="0"/>
                    </a:lnTo>
                    <a:lnTo>
                      <a:pt x="96853" y="100390"/>
                    </a:lnTo>
                    <a:lnTo>
                      <a:pt x="97190" y="100390"/>
                    </a:lnTo>
                    <a:lnTo>
                      <a:pt x="97190" y="100053"/>
                    </a:lnTo>
                    <a:lnTo>
                      <a:pt x="97190" y="0"/>
                    </a:lnTo>
                    <a:lnTo>
                      <a:pt x="121277" y="0"/>
                    </a:lnTo>
                    <a:lnTo>
                      <a:pt x="121277" y="134584"/>
                    </a:lnTo>
                    <a:lnTo>
                      <a:pt x="90958" y="134584"/>
                    </a:lnTo>
                    <a:lnTo>
                      <a:pt x="24424" y="31330"/>
                    </a:lnTo>
                    <a:lnTo>
                      <a:pt x="23919" y="134584"/>
                    </a:lnTo>
                    <a:lnTo>
                      <a:pt x="0" y="1345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6A9D8101-5446-47FC-B87E-06E0584EA1F5}"/>
                  </a:ext>
                </a:extLst>
              </p:cNvPr>
              <p:cNvSpPr/>
              <p:nvPr/>
            </p:nvSpPr>
            <p:spPr>
              <a:xfrm>
                <a:off x="2991147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319 w 92473"/>
                  <a:gd name="connsiteY19" fmla="*/ 22908 h 95842"/>
                  <a:gd name="connsiteX20" fmla="*/ 22739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314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541" y="95842"/>
                      <a:pt x="23750" y="91463"/>
                      <a:pt x="14317" y="82536"/>
                    </a:cubicBezTo>
                    <a:cubicBezTo>
                      <a:pt x="4716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541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319" y="22908"/>
                    </a:cubicBezTo>
                    <a:cubicBezTo>
                      <a:pt x="26277" y="26782"/>
                      <a:pt x="23750" y="32004"/>
                      <a:pt x="22739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D95191D8-EDB2-42FE-A76B-678F0A794009}"/>
                  </a:ext>
                </a:extLst>
              </p:cNvPr>
              <p:cNvSpPr/>
              <p:nvPr/>
            </p:nvSpPr>
            <p:spPr>
              <a:xfrm>
                <a:off x="3090695" y="6103464"/>
                <a:ext cx="98200" cy="145869"/>
              </a:xfrm>
              <a:custGeom>
                <a:avLst/>
                <a:gdLst>
                  <a:gd name="connsiteX0" fmla="*/ 76809 w 98200"/>
                  <a:gd name="connsiteY0" fmla="*/ 129867 h 145869"/>
                  <a:gd name="connsiteX1" fmla="*/ 63502 w 98200"/>
                  <a:gd name="connsiteY1" fmla="*/ 141827 h 145869"/>
                  <a:gd name="connsiteX2" fmla="*/ 44974 w 98200"/>
                  <a:gd name="connsiteY2" fmla="*/ 145869 h 145869"/>
                  <a:gd name="connsiteX3" fmla="*/ 12128 w 98200"/>
                  <a:gd name="connsiteY3" fmla="*/ 132394 h 145869"/>
                  <a:gd name="connsiteX4" fmla="*/ 0 w 98200"/>
                  <a:gd name="connsiteY4" fmla="*/ 98032 h 145869"/>
                  <a:gd name="connsiteX5" fmla="*/ 12296 w 98200"/>
                  <a:gd name="connsiteY5" fmla="*/ 63839 h 145869"/>
                  <a:gd name="connsiteX6" fmla="*/ 43963 w 98200"/>
                  <a:gd name="connsiteY6" fmla="*/ 50195 h 145869"/>
                  <a:gd name="connsiteX7" fmla="*/ 62828 w 98200"/>
                  <a:gd name="connsiteY7" fmla="*/ 54238 h 145869"/>
                  <a:gd name="connsiteX8" fmla="*/ 74956 w 98200"/>
                  <a:gd name="connsiteY8" fmla="*/ 64007 h 145869"/>
                  <a:gd name="connsiteX9" fmla="*/ 75461 w 98200"/>
                  <a:gd name="connsiteY9" fmla="*/ 0 h 145869"/>
                  <a:gd name="connsiteX10" fmla="*/ 98201 w 98200"/>
                  <a:gd name="connsiteY10" fmla="*/ 0 h 145869"/>
                  <a:gd name="connsiteX11" fmla="*/ 98201 w 98200"/>
                  <a:gd name="connsiteY11" fmla="*/ 143680 h 145869"/>
                  <a:gd name="connsiteX12" fmla="*/ 76809 w 98200"/>
                  <a:gd name="connsiteY12" fmla="*/ 143680 h 145869"/>
                  <a:gd name="connsiteX13" fmla="*/ 76809 w 98200"/>
                  <a:gd name="connsiteY13" fmla="*/ 129867 h 145869"/>
                  <a:gd name="connsiteX14" fmla="*/ 49858 w 98200"/>
                  <a:gd name="connsiteY14" fmla="*/ 125320 h 145869"/>
                  <a:gd name="connsiteX15" fmla="*/ 69397 w 98200"/>
                  <a:gd name="connsiteY15" fmla="*/ 117066 h 145869"/>
                  <a:gd name="connsiteX16" fmla="*/ 76809 w 98200"/>
                  <a:gd name="connsiteY16" fmla="*/ 97864 h 145869"/>
                  <a:gd name="connsiteX17" fmla="*/ 69397 w 98200"/>
                  <a:gd name="connsiteY17" fmla="*/ 78493 h 145869"/>
                  <a:gd name="connsiteX18" fmla="*/ 49858 w 98200"/>
                  <a:gd name="connsiteY18" fmla="*/ 70408 h 145869"/>
                  <a:gd name="connsiteX19" fmla="*/ 30319 w 98200"/>
                  <a:gd name="connsiteY19" fmla="*/ 78662 h 145869"/>
                  <a:gd name="connsiteX20" fmla="*/ 22908 w 98200"/>
                  <a:gd name="connsiteY20" fmla="*/ 97864 h 145869"/>
                  <a:gd name="connsiteX21" fmla="*/ 30319 w 98200"/>
                  <a:gd name="connsiteY21" fmla="*/ 117234 h 145869"/>
                  <a:gd name="connsiteX22" fmla="*/ 49858 w 98200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200" h="145869">
                    <a:moveTo>
                      <a:pt x="76809" y="129867"/>
                    </a:moveTo>
                    <a:cubicBezTo>
                      <a:pt x="73440" y="135258"/>
                      <a:pt x="69061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043" y="72935"/>
                      <a:pt x="12296" y="63839"/>
                    </a:cubicBezTo>
                    <a:cubicBezTo>
                      <a:pt x="20550" y="54743"/>
                      <a:pt x="31161" y="50195"/>
                      <a:pt x="43963" y="50195"/>
                    </a:cubicBezTo>
                    <a:cubicBezTo>
                      <a:pt x="51543" y="50195"/>
                      <a:pt x="57943" y="51543"/>
                      <a:pt x="62828" y="54238"/>
                    </a:cubicBezTo>
                    <a:cubicBezTo>
                      <a:pt x="67881" y="56933"/>
                      <a:pt x="71924" y="60302"/>
                      <a:pt x="74956" y="64007"/>
                    </a:cubicBezTo>
                    <a:lnTo>
                      <a:pt x="75461" y="0"/>
                    </a:lnTo>
                    <a:lnTo>
                      <a:pt x="98201" y="0"/>
                    </a:lnTo>
                    <a:lnTo>
                      <a:pt x="98201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282" y="111676"/>
                      <a:pt x="76809" y="105275"/>
                      <a:pt x="76809" y="97864"/>
                    </a:cubicBezTo>
                    <a:cubicBezTo>
                      <a:pt x="76809" y="90452"/>
                      <a:pt x="74282" y="83883"/>
                      <a:pt x="69397" y="78493"/>
                    </a:cubicBezTo>
                    <a:cubicBezTo>
                      <a:pt x="64513" y="73103"/>
                      <a:pt x="57943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4" y="84052"/>
                      <a:pt x="22908" y="90452"/>
                      <a:pt x="22908" y="97864"/>
                    </a:cubicBezTo>
                    <a:cubicBezTo>
                      <a:pt x="22908" y="105275"/>
                      <a:pt x="25434" y="111844"/>
                      <a:pt x="30319" y="117234"/>
                    </a:cubicBezTo>
                    <a:cubicBezTo>
                      <a:pt x="35036" y="122625"/>
                      <a:pt x="41605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7BE8D597-7BB5-4E0D-84B2-CB72657AE780}"/>
                  </a:ext>
                </a:extLst>
              </p:cNvPr>
              <p:cNvSpPr/>
              <p:nvPr/>
            </p:nvSpPr>
            <p:spPr>
              <a:xfrm>
                <a:off x="3201024" y="6153490"/>
                <a:ext cx="92473" cy="95842"/>
              </a:xfrm>
              <a:custGeom>
                <a:avLst/>
                <a:gdLst>
                  <a:gd name="connsiteX0" fmla="*/ 22739 w 92473"/>
                  <a:gd name="connsiteY0" fmla="*/ 55754 h 95842"/>
                  <a:gd name="connsiteX1" fmla="*/ 30656 w 92473"/>
                  <a:gd name="connsiteY1" fmla="*/ 71755 h 95842"/>
                  <a:gd name="connsiteX2" fmla="*/ 47332 w 92473"/>
                  <a:gd name="connsiteY2" fmla="*/ 77651 h 95842"/>
                  <a:gd name="connsiteX3" fmla="*/ 61312 w 92473"/>
                  <a:gd name="connsiteY3" fmla="*/ 74451 h 95842"/>
                  <a:gd name="connsiteX4" fmla="*/ 71924 w 92473"/>
                  <a:gd name="connsiteY4" fmla="*/ 65018 h 95842"/>
                  <a:gd name="connsiteX5" fmla="*/ 88263 w 92473"/>
                  <a:gd name="connsiteY5" fmla="*/ 77651 h 95842"/>
                  <a:gd name="connsiteX6" fmla="*/ 70745 w 92473"/>
                  <a:gd name="connsiteY6" fmla="*/ 91463 h 95842"/>
                  <a:gd name="connsiteX7" fmla="*/ 49690 w 92473"/>
                  <a:gd name="connsiteY7" fmla="*/ 95842 h 95842"/>
                  <a:gd name="connsiteX8" fmla="*/ 14317 w 92473"/>
                  <a:gd name="connsiteY8" fmla="*/ 82536 h 95842"/>
                  <a:gd name="connsiteX9" fmla="*/ 0 w 92473"/>
                  <a:gd name="connsiteY9" fmla="*/ 47837 h 95842"/>
                  <a:gd name="connsiteX10" fmla="*/ 14317 w 92473"/>
                  <a:gd name="connsiteY10" fmla="*/ 13307 h 95842"/>
                  <a:gd name="connsiteX11" fmla="*/ 49690 w 92473"/>
                  <a:gd name="connsiteY11" fmla="*/ 0 h 95842"/>
                  <a:gd name="connsiteX12" fmla="*/ 80851 w 92473"/>
                  <a:gd name="connsiteY12" fmla="*/ 12970 h 95842"/>
                  <a:gd name="connsiteX13" fmla="*/ 92474 w 92473"/>
                  <a:gd name="connsiteY13" fmla="*/ 49353 h 95842"/>
                  <a:gd name="connsiteX14" fmla="*/ 92474 w 92473"/>
                  <a:gd name="connsiteY14" fmla="*/ 55585 h 95842"/>
                  <a:gd name="connsiteX15" fmla="*/ 22739 w 92473"/>
                  <a:gd name="connsiteY15" fmla="*/ 55585 h 95842"/>
                  <a:gd name="connsiteX16" fmla="*/ 69566 w 92473"/>
                  <a:gd name="connsiteY16" fmla="*/ 38573 h 95842"/>
                  <a:gd name="connsiteX17" fmla="*/ 63334 w 92473"/>
                  <a:gd name="connsiteY17" fmla="*/ 22908 h 95842"/>
                  <a:gd name="connsiteX18" fmla="*/ 46490 w 92473"/>
                  <a:gd name="connsiteY18" fmla="*/ 17181 h 95842"/>
                  <a:gd name="connsiteX19" fmla="*/ 30488 w 92473"/>
                  <a:gd name="connsiteY19" fmla="*/ 22908 h 95842"/>
                  <a:gd name="connsiteX20" fmla="*/ 22908 w 92473"/>
                  <a:gd name="connsiteY20" fmla="*/ 38741 h 95842"/>
                  <a:gd name="connsiteX21" fmla="*/ 69566 w 92473"/>
                  <a:gd name="connsiteY21" fmla="*/ 38741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473" h="95842">
                    <a:moveTo>
                      <a:pt x="22739" y="55754"/>
                    </a:moveTo>
                    <a:cubicBezTo>
                      <a:pt x="23413" y="62491"/>
                      <a:pt x="26108" y="67881"/>
                      <a:pt x="30656" y="71755"/>
                    </a:cubicBezTo>
                    <a:cubicBezTo>
                      <a:pt x="35204" y="75630"/>
                      <a:pt x="40763" y="77651"/>
                      <a:pt x="47332" y="77651"/>
                    </a:cubicBezTo>
                    <a:cubicBezTo>
                      <a:pt x="52890" y="77651"/>
                      <a:pt x="57607" y="76472"/>
                      <a:pt x="61312" y="74451"/>
                    </a:cubicBezTo>
                    <a:cubicBezTo>
                      <a:pt x="65018" y="72261"/>
                      <a:pt x="68555" y="69229"/>
                      <a:pt x="71924" y="65018"/>
                    </a:cubicBezTo>
                    <a:lnTo>
                      <a:pt x="88263" y="77651"/>
                    </a:lnTo>
                    <a:cubicBezTo>
                      <a:pt x="83041" y="84052"/>
                      <a:pt x="77146" y="88600"/>
                      <a:pt x="70745" y="91463"/>
                    </a:cubicBezTo>
                    <a:cubicBezTo>
                      <a:pt x="64344" y="94326"/>
                      <a:pt x="57270" y="95842"/>
                      <a:pt x="49690" y="95842"/>
                    </a:cubicBezTo>
                    <a:cubicBezTo>
                      <a:pt x="35709" y="95842"/>
                      <a:pt x="23750" y="91463"/>
                      <a:pt x="14317" y="82536"/>
                    </a:cubicBezTo>
                    <a:cubicBezTo>
                      <a:pt x="4885" y="73608"/>
                      <a:pt x="0" y="62154"/>
                      <a:pt x="0" y="47837"/>
                    </a:cubicBezTo>
                    <a:cubicBezTo>
                      <a:pt x="0" y="33688"/>
                      <a:pt x="4716" y="22066"/>
                      <a:pt x="14317" y="13307"/>
                    </a:cubicBezTo>
                    <a:cubicBezTo>
                      <a:pt x="23750" y="4379"/>
                      <a:pt x="35709" y="0"/>
                      <a:pt x="49690" y="0"/>
                    </a:cubicBezTo>
                    <a:cubicBezTo>
                      <a:pt x="62660" y="0"/>
                      <a:pt x="72935" y="4379"/>
                      <a:pt x="80851" y="12970"/>
                    </a:cubicBezTo>
                    <a:cubicBezTo>
                      <a:pt x="88600" y="21729"/>
                      <a:pt x="92474" y="33856"/>
                      <a:pt x="92474" y="49353"/>
                    </a:cubicBezTo>
                    <a:lnTo>
                      <a:pt x="92474" y="55585"/>
                    </a:lnTo>
                    <a:lnTo>
                      <a:pt x="22739" y="55585"/>
                    </a:lnTo>
                    <a:close/>
                    <a:moveTo>
                      <a:pt x="69566" y="38573"/>
                    </a:moveTo>
                    <a:cubicBezTo>
                      <a:pt x="69566" y="32004"/>
                      <a:pt x="67545" y="26782"/>
                      <a:pt x="63334" y="22908"/>
                    </a:cubicBezTo>
                    <a:cubicBezTo>
                      <a:pt x="59123" y="19034"/>
                      <a:pt x="53564" y="17181"/>
                      <a:pt x="46490" y="17181"/>
                    </a:cubicBezTo>
                    <a:cubicBezTo>
                      <a:pt x="39920" y="17181"/>
                      <a:pt x="34530" y="19034"/>
                      <a:pt x="30488" y="22908"/>
                    </a:cubicBezTo>
                    <a:cubicBezTo>
                      <a:pt x="26445" y="26782"/>
                      <a:pt x="23919" y="32004"/>
                      <a:pt x="22908" y="38741"/>
                    </a:cubicBezTo>
                    <a:lnTo>
                      <a:pt x="69566" y="38741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CD17B365-C373-4E48-998B-D33FCB26D4FC}"/>
                  </a:ext>
                </a:extLst>
              </p:cNvPr>
              <p:cNvSpPr/>
              <p:nvPr/>
            </p:nvSpPr>
            <p:spPr>
              <a:xfrm>
                <a:off x="3305120" y="6153659"/>
                <a:ext cx="58617" cy="93484"/>
              </a:xfrm>
              <a:custGeom>
                <a:avLst/>
                <a:gdLst>
                  <a:gd name="connsiteX0" fmla="*/ 0 w 58617"/>
                  <a:gd name="connsiteY0" fmla="*/ 2190 h 93484"/>
                  <a:gd name="connsiteX1" fmla="*/ 22908 w 58617"/>
                  <a:gd name="connsiteY1" fmla="*/ 2190 h 93484"/>
                  <a:gd name="connsiteX2" fmla="*/ 22908 w 58617"/>
                  <a:gd name="connsiteY2" fmla="*/ 16676 h 93484"/>
                  <a:gd name="connsiteX3" fmla="*/ 50364 w 58617"/>
                  <a:gd name="connsiteY3" fmla="*/ 0 h 93484"/>
                  <a:gd name="connsiteX4" fmla="*/ 54238 w 58617"/>
                  <a:gd name="connsiteY4" fmla="*/ 168 h 93484"/>
                  <a:gd name="connsiteX5" fmla="*/ 58617 w 58617"/>
                  <a:gd name="connsiteY5" fmla="*/ 1179 h 93484"/>
                  <a:gd name="connsiteX6" fmla="*/ 58617 w 58617"/>
                  <a:gd name="connsiteY6" fmla="*/ 23245 h 93484"/>
                  <a:gd name="connsiteX7" fmla="*/ 52216 w 58617"/>
                  <a:gd name="connsiteY7" fmla="*/ 21897 h 93484"/>
                  <a:gd name="connsiteX8" fmla="*/ 47669 w 58617"/>
                  <a:gd name="connsiteY8" fmla="*/ 21560 h 93484"/>
                  <a:gd name="connsiteX9" fmla="*/ 29982 w 58617"/>
                  <a:gd name="connsiteY9" fmla="*/ 27961 h 93484"/>
                  <a:gd name="connsiteX10" fmla="*/ 23076 w 58617"/>
                  <a:gd name="connsiteY10" fmla="*/ 44637 h 93484"/>
                  <a:gd name="connsiteX11" fmla="*/ 23076 w 58617"/>
                  <a:gd name="connsiteY11" fmla="*/ 93484 h 93484"/>
                  <a:gd name="connsiteX12" fmla="*/ 168 w 58617"/>
                  <a:gd name="connsiteY12" fmla="*/ 93484 h 93484"/>
                  <a:gd name="connsiteX13" fmla="*/ 168 w 58617"/>
                  <a:gd name="connsiteY13" fmla="*/ 2190 h 9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617" h="93484">
                    <a:moveTo>
                      <a:pt x="0" y="2190"/>
                    </a:moveTo>
                    <a:lnTo>
                      <a:pt x="22908" y="2190"/>
                    </a:lnTo>
                    <a:lnTo>
                      <a:pt x="22908" y="16676"/>
                    </a:lnTo>
                    <a:cubicBezTo>
                      <a:pt x="28635" y="5559"/>
                      <a:pt x="37731" y="0"/>
                      <a:pt x="50364" y="0"/>
                    </a:cubicBezTo>
                    <a:cubicBezTo>
                      <a:pt x="51711" y="0"/>
                      <a:pt x="52890" y="0"/>
                      <a:pt x="54238" y="168"/>
                    </a:cubicBezTo>
                    <a:cubicBezTo>
                      <a:pt x="55585" y="337"/>
                      <a:pt x="56933" y="842"/>
                      <a:pt x="58617" y="1179"/>
                    </a:cubicBezTo>
                    <a:lnTo>
                      <a:pt x="58617" y="23245"/>
                    </a:lnTo>
                    <a:cubicBezTo>
                      <a:pt x="55417" y="22571"/>
                      <a:pt x="53396" y="22066"/>
                      <a:pt x="52216" y="21897"/>
                    </a:cubicBezTo>
                    <a:cubicBezTo>
                      <a:pt x="51206" y="21729"/>
                      <a:pt x="49690" y="21560"/>
                      <a:pt x="47669" y="21560"/>
                    </a:cubicBezTo>
                    <a:cubicBezTo>
                      <a:pt x="40426" y="21560"/>
                      <a:pt x="34530" y="23750"/>
                      <a:pt x="29982" y="27961"/>
                    </a:cubicBezTo>
                    <a:cubicBezTo>
                      <a:pt x="25434" y="32172"/>
                      <a:pt x="23076" y="37731"/>
                      <a:pt x="23076" y="44637"/>
                    </a:cubicBezTo>
                    <a:lnTo>
                      <a:pt x="23076" y="93484"/>
                    </a:lnTo>
                    <a:lnTo>
                      <a:pt x="168" y="93484"/>
                    </a:lnTo>
                    <a:lnTo>
                      <a:pt x="168" y="219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81198A8E-9376-4CE8-ACAB-5E5D4960C84B}"/>
                  </a:ext>
                </a:extLst>
              </p:cNvPr>
              <p:cNvSpPr/>
              <p:nvPr/>
            </p:nvSpPr>
            <p:spPr>
              <a:xfrm>
                <a:off x="3369969" y="6103295"/>
                <a:ext cx="22907" cy="143679"/>
              </a:xfrm>
              <a:custGeom>
                <a:avLst/>
                <a:gdLst>
                  <a:gd name="connsiteX0" fmla="*/ 0 w 22907"/>
                  <a:gd name="connsiteY0" fmla="*/ 0 h 143679"/>
                  <a:gd name="connsiteX1" fmla="*/ 22908 w 22907"/>
                  <a:gd name="connsiteY1" fmla="*/ 0 h 143679"/>
                  <a:gd name="connsiteX2" fmla="*/ 22908 w 22907"/>
                  <a:gd name="connsiteY2" fmla="*/ 143679 h 143679"/>
                  <a:gd name="connsiteX3" fmla="*/ 0 w 22907"/>
                  <a:gd name="connsiteY3" fmla="*/ 143679 h 143679"/>
                  <a:gd name="connsiteX4" fmla="*/ 0 w 22907"/>
                  <a:gd name="connsiteY4" fmla="*/ 0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7" h="143679">
                    <a:moveTo>
                      <a:pt x="0" y="0"/>
                    </a:moveTo>
                    <a:lnTo>
                      <a:pt x="22908" y="0"/>
                    </a:lnTo>
                    <a:lnTo>
                      <a:pt x="22908" y="143679"/>
                    </a:lnTo>
                    <a:lnTo>
                      <a:pt x="0" y="1436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72D52014-82BC-41F9-B6CB-A6ECEDE6551A}"/>
                  </a:ext>
                </a:extLst>
              </p:cNvPr>
              <p:cNvSpPr/>
              <p:nvPr/>
            </p:nvSpPr>
            <p:spPr>
              <a:xfrm>
                <a:off x="3403489" y="6153490"/>
                <a:ext cx="83883" cy="95842"/>
              </a:xfrm>
              <a:custGeom>
                <a:avLst/>
                <a:gdLst>
                  <a:gd name="connsiteX0" fmla="*/ 63165 w 83883"/>
                  <a:gd name="connsiteY0" fmla="*/ 81020 h 95842"/>
                  <a:gd name="connsiteX1" fmla="*/ 50364 w 83883"/>
                  <a:gd name="connsiteY1" fmla="*/ 92137 h 95842"/>
                  <a:gd name="connsiteX2" fmla="*/ 33183 w 83883"/>
                  <a:gd name="connsiteY2" fmla="*/ 95842 h 95842"/>
                  <a:gd name="connsiteX3" fmla="*/ 9770 w 83883"/>
                  <a:gd name="connsiteY3" fmla="*/ 88600 h 95842"/>
                  <a:gd name="connsiteX4" fmla="*/ 0 w 83883"/>
                  <a:gd name="connsiteY4" fmla="*/ 68387 h 95842"/>
                  <a:gd name="connsiteX5" fmla="*/ 16507 w 83883"/>
                  <a:gd name="connsiteY5" fmla="*/ 42784 h 95842"/>
                  <a:gd name="connsiteX6" fmla="*/ 57438 w 83883"/>
                  <a:gd name="connsiteY6" fmla="*/ 36720 h 95842"/>
                  <a:gd name="connsiteX7" fmla="*/ 63165 w 83883"/>
                  <a:gd name="connsiteY7" fmla="*/ 36720 h 95842"/>
                  <a:gd name="connsiteX8" fmla="*/ 63165 w 83883"/>
                  <a:gd name="connsiteY8" fmla="*/ 34193 h 95842"/>
                  <a:gd name="connsiteX9" fmla="*/ 57438 w 83883"/>
                  <a:gd name="connsiteY9" fmla="*/ 21560 h 95842"/>
                  <a:gd name="connsiteX10" fmla="*/ 42279 w 83883"/>
                  <a:gd name="connsiteY10" fmla="*/ 17181 h 95842"/>
                  <a:gd name="connsiteX11" fmla="*/ 17855 w 83883"/>
                  <a:gd name="connsiteY11" fmla="*/ 26614 h 95842"/>
                  <a:gd name="connsiteX12" fmla="*/ 5895 w 83883"/>
                  <a:gd name="connsiteY12" fmla="*/ 14654 h 95842"/>
                  <a:gd name="connsiteX13" fmla="*/ 23245 w 83883"/>
                  <a:gd name="connsiteY13" fmla="*/ 3537 h 95842"/>
                  <a:gd name="connsiteX14" fmla="*/ 44805 w 83883"/>
                  <a:gd name="connsiteY14" fmla="*/ 0 h 95842"/>
                  <a:gd name="connsiteX15" fmla="*/ 74114 w 83883"/>
                  <a:gd name="connsiteY15" fmla="*/ 9433 h 95842"/>
                  <a:gd name="connsiteX16" fmla="*/ 83883 w 83883"/>
                  <a:gd name="connsiteY16" fmla="*/ 41099 h 95842"/>
                  <a:gd name="connsiteX17" fmla="*/ 83883 w 83883"/>
                  <a:gd name="connsiteY17" fmla="*/ 93653 h 95842"/>
                  <a:gd name="connsiteX18" fmla="*/ 63334 w 83883"/>
                  <a:gd name="connsiteY18" fmla="*/ 93653 h 95842"/>
                  <a:gd name="connsiteX19" fmla="*/ 63334 w 83883"/>
                  <a:gd name="connsiteY19" fmla="*/ 81020 h 95842"/>
                  <a:gd name="connsiteX20" fmla="*/ 61818 w 83883"/>
                  <a:gd name="connsiteY20" fmla="*/ 52722 h 95842"/>
                  <a:gd name="connsiteX21" fmla="*/ 57101 w 83883"/>
                  <a:gd name="connsiteY21" fmla="*/ 52722 h 95842"/>
                  <a:gd name="connsiteX22" fmla="*/ 33014 w 83883"/>
                  <a:gd name="connsiteY22" fmla="*/ 55417 h 95842"/>
                  <a:gd name="connsiteX23" fmla="*/ 22908 w 83883"/>
                  <a:gd name="connsiteY23" fmla="*/ 66702 h 95842"/>
                  <a:gd name="connsiteX24" fmla="*/ 27624 w 83883"/>
                  <a:gd name="connsiteY24" fmla="*/ 75630 h 95842"/>
                  <a:gd name="connsiteX25" fmla="*/ 38910 w 83883"/>
                  <a:gd name="connsiteY25" fmla="*/ 78662 h 95842"/>
                  <a:gd name="connsiteX26" fmla="*/ 56091 w 83883"/>
                  <a:gd name="connsiteY26" fmla="*/ 73103 h 95842"/>
                  <a:gd name="connsiteX27" fmla="*/ 61986 w 83883"/>
                  <a:gd name="connsiteY27" fmla="*/ 57775 h 95842"/>
                  <a:gd name="connsiteX28" fmla="*/ 61986 w 83883"/>
                  <a:gd name="connsiteY28" fmla="*/ 52722 h 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3883" h="95842">
                    <a:moveTo>
                      <a:pt x="63165" y="81020"/>
                    </a:moveTo>
                    <a:cubicBezTo>
                      <a:pt x="59796" y="85904"/>
                      <a:pt x="55417" y="89610"/>
                      <a:pt x="50364" y="92137"/>
                    </a:cubicBezTo>
                    <a:cubicBezTo>
                      <a:pt x="45310" y="94495"/>
                      <a:pt x="39583" y="95842"/>
                      <a:pt x="33183" y="95842"/>
                    </a:cubicBezTo>
                    <a:cubicBezTo>
                      <a:pt x="24087" y="95842"/>
                      <a:pt x="16170" y="93484"/>
                      <a:pt x="9770" y="88600"/>
                    </a:cubicBezTo>
                    <a:cubicBezTo>
                      <a:pt x="3200" y="83715"/>
                      <a:pt x="0" y="77146"/>
                      <a:pt x="0" y="68387"/>
                    </a:cubicBezTo>
                    <a:cubicBezTo>
                      <a:pt x="0" y="55248"/>
                      <a:pt x="5559" y="46826"/>
                      <a:pt x="16507" y="42784"/>
                    </a:cubicBezTo>
                    <a:cubicBezTo>
                      <a:pt x="27624" y="38741"/>
                      <a:pt x="41099" y="36720"/>
                      <a:pt x="57438" y="36720"/>
                    </a:cubicBezTo>
                    <a:lnTo>
                      <a:pt x="63165" y="36720"/>
                    </a:lnTo>
                    <a:lnTo>
                      <a:pt x="63165" y="34193"/>
                    </a:lnTo>
                    <a:cubicBezTo>
                      <a:pt x="63165" y="28803"/>
                      <a:pt x="61144" y="24424"/>
                      <a:pt x="57438" y="21560"/>
                    </a:cubicBezTo>
                    <a:cubicBezTo>
                      <a:pt x="53564" y="18528"/>
                      <a:pt x="48511" y="17181"/>
                      <a:pt x="42279" y="17181"/>
                    </a:cubicBezTo>
                    <a:cubicBezTo>
                      <a:pt x="32846" y="17181"/>
                      <a:pt x="24761" y="20381"/>
                      <a:pt x="17855" y="26614"/>
                    </a:cubicBezTo>
                    <a:lnTo>
                      <a:pt x="5895" y="14654"/>
                    </a:lnTo>
                    <a:cubicBezTo>
                      <a:pt x="10780" y="9601"/>
                      <a:pt x="16676" y="5895"/>
                      <a:pt x="23245" y="3537"/>
                    </a:cubicBezTo>
                    <a:cubicBezTo>
                      <a:pt x="29814" y="1179"/>
                      <a:pt x="37057" y="0"/>
                      <a:pt x="44805" y="0"/>
                    </a:cubicBezTo>
                    <a:cubicBezTo>
                      <a:pt x="57775" y="0"/>
                      <a:pt x="67545" y="3200"/>
                      <a:pt x="74114" y="9433"/>
                    </a:cubicBezTo>
                    <a:cubicBezTo>
                      <a:pt x="80514" y="15833"/>
                      <a:pt x="83883" y="26277"/>
                      <a:pt x="83883" y="41099"/>
                    </a:cubicBezTo>
                    <a:lnTo>
                      <a:pt x="83883" y="93653"/>
                    </a:lnTo>
                    <a:lnTo>
                      <a:pt x="63334" y="93653"/>
                    </a:lnTo>
                    <a:lnTo>
                      <a:pt x="63334" y="81020"/>
                    </a:lnTo>
                    <a:close/>
                    <a:moveTo>
                      <a:pt x="61818" y="52722"/>
                    </a:moveTo>
                    <a:lnTo>
                      <a:pt x="57101" y="52722"/>
                    </a:lnTo>
                    <a:cubicBezTo>
                      <a:pt x="47837" y="52722"/>
                      <a:pt x="39752" y="53564"/>
                      <a:pt x="33014" y="55417"/>
                    </a:cubicBezTo>
                    <a:cubicBezTo>
                      <a:pt x="26277" y="57270"/>
                      <a:pt x="22908" y="60975"/>
                      <a:pt x="22908" y="66702"/>
                    </a:cubicBezTo>
                    <a:cubicBezTo>
                      <a:pt x="22908" y="70576"/>
                      <a:pt x="24592" y="73608"/>
                      <a:pt x="27624" y="75630"/>
                    </a:cubicBezTo>
                    <a:cubicBezTo>
                      <a:pt x="30825" y="77651"/>
                      <a:pt x="34530" y="78662"/>
                      <a:pt x="38910" y="78662"/>
                    </a:cubicBezTo>
                    <a:cubicBezTo>
                      <a:pt x="46490" y="78662"/>
                      <a:pt x="52217" y="76809"/>
                      <a:pt x="56091" y="73103"/>
                    </a:cubicBezTo>
                    <a:cubicBezTo>
                      <a:pt x="59965" y="69397"/>
                      <a:pt x="61986" y="64176"/>
                      <a:pt x="61986" y="57775"/>
                    </a:cubicBezTo>
                    <a:lnTo>
                      <a:pt x="61986" y="52722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87679210-D43F-4261-B9F6-E4B852CED613}"/>
                  </a:ext>
                </a:extLst>
              </p:cNvPr>
              <p:cNvSpPr/>
              <p:nvPr/>
            </p:nvSpPr>
            <p:spPr>
              <a:xfrm>
                <a:off x="3502195" y="6153490"/>
                <a:ext cx="83377" cy="93652"/>
              </a:xfrm>
              <a:custGeom>
                <a:avLst/>
                <a:gdLst>
                  <a:gd name="connsiteX0" fmla="*/ 0 w 83377"/>
                  <a:gd name="connsiteY0" fmla="*/ 2358 h 93652"/>
                  <a:gd name="connsiteX1" fmla="*/ 21729 w 83377"/>
                  <a:gd name="connsiteY1" fmla="*/ 2358 h 93652"/>
                  <a:gd name="connsiteX2" fmla="*/ 21729 w 83377"/>
                  <a:gd name="connsiteY2" fmla="*/ 17012 h 93652"/>
                  <a:gd name="connsiteX3" fmla="*/ 32509 w 83377"/>
                  <a:gd name="connsiteY3" fmla="*/ 4716 h 93652"/>
                  <a:gd name="connsiteX4" fmla="*/ 50195 w 83377"/>
                  <a:gd name="connsiteY4" fmla="*/ 0 h 93652"/>
                  <a:gd name="connsiteX5" fmla="*/ 75461 w 83377"/>
                  <a:gd name="connsiteY5" fmla="*/ 10106 h 93652"/>
                  <a:gd name="connsiteX6" fmla="*/ 83378 w 83377"/>
                  <a:gd name="connsiteY6" fmla="*/ 36046 h 93652"/>
                  <a:gd name="connsiteX7" fmla="*/ 83378 w 83377"/>
                  <a:gd name="connsiteY7" fmla="*/ 93653 h 93652"/>
                  <a:gd name="connsiteX8" fmla="*/ 60639 w 83377"/>
                  <a:gd name="connsiteY8" fmla="*/ 93653 h 93652"/>
                  <a:gd name="connsiteX9" fmla="*/ 60639 w 83377"/>
                  <a:gd name="connsiteY9" fmla="*/ 47500 h 93652"/>
                  <a:gd name="connsiteX10" fmla="*/ 57607 w 83377"/>
                  <a:gd name="connsiteY10" fmla="*/ 28466 h 93652"/>
                  <a:gd name="connsiteX11" fmla="*/ 43963 w 83377"/>
                  <a:gd name="connsiteY11" fmla="*/ 20718 h 93652"/>
                  <a:gd name="connsiteX12" fmla="*/ 28298 w 83377"/>
                  <a:gd name="connsiteY12" fmla="*/ 27287 h 93652"/>
                  <a:gd name="connsiteX13" fmla="*/ 23076 w 83377"/>
                  <a:gd name="connsiteY13" fmla="*/ 43794 h 93652"/>
                  <a:gd name="connsiteX14" fmla="*/ 23076 w 83377"/>
                  <a:gd name="connsiteY14" fmla="*/ 93653 h 93652"/>
                  <a:gd name="connsiteX15" fmla="*/ 337 w 83377"/>
                  <a:gd name="connsiteY15" fmla="*/ 93653 h 93652"/>
                  <a:gd name="connsiteX16" fmla="*/ 337 w 83377"/>
                  <a:gd name="connsiteY16" fmla="*/ 2358 h 9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" h="93652">
                    <a:moveTo>
                      <a:pt x="0" y="2358"/>
                    </a:moveTo>
                    <a:lnTo>
                      <a:pt x="21729" y="2358"/>
                    </a:lnTo>
                    <a:lnTo>
                      <a:pt x="21729" y="17012"/>
                    </a:lnTo>
                    <a:cubicBezTo>
                      <a:pt x="24255" y="11959"/>
                      <a:pt x="27793" y="7917"/>
                      <a:pt x="32509" y="4716"/>
                    </a:cubicBezTo>
                    <a:cubicBezTo>
                      <a:pt x="37057" y="1684"/>
                      <a:pt x="42952" y="0"/>
                      <a:pt x="50195" y="0"/>
                    </a:cubicBezTo>
                    <a:cubicBezTo>
                      <a:pt x="61649" y="0"/>
                      <a:pt x="70071" y="3369"/>
                      <a:pt x="75461" y="10106"/>
                    </a:cubicBezTo>
                    <a:cubicBezTo>
                      <a:pt x="80851" y="16844"/>
                      <a:pt x="83378" y="25434"/>
                      <a:pt x="83378" y="36046"/>
                    </a:cubicBezTo>
                    <a:lnTo>
                      <a:pt x="83378" y="93653"/>
                    </a:lnTo>
                    <a:lnTo>
                      <a:pt x="60639" y="93653"/>
                    </a:lnTo>
                    <a:lnTo>
                      <a:pt x="60639" y="47500"/>
                    </a:lnTo>
                    <a:cubicBezTo>
                      <a:pt x="60639" y="39920"/>
                      <a:pt x="59628" y="33520"/>
                      <a:pt x="57607" y="28466"/>
                    </a:cubicBezTo>
                    <a:cubicBezTo>
                      <a:pt x="55585" y="23245"/>
                      <a:pt x="51037" y="20718"/>
                      <a:pt x="43963" y="20718"/>
                    </a:cubicBezTo>
                    <a:cubicBezTo>
                      <a:pt x="37057" y="20718"/>
                      <a:pt x="31835" y="22908"/>
                      <a:pt x="28298" y="27287"/>
                    </a:cubicBezTo>
                    <a:cubicBezTo>
                      <a:pt x="24761" y="31835"/>
                      <a:pt x="23076" y="37225"/>
                      <a:pt x="23076" y="43794"/>
                    </a:cubicBezTo>
                    <a:lnTo>
                      <a:pt x="23076" y="93653"/>
                    </a:lnTo>
                    <a:lnTo>
                      <a:pt x="337" y="93653"/>
                    </a:lnTo>
                    <a:lnTo>
                      <a:pt x="337" y="2358"/>
                    </a:ln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5CD4BE4B-FA65-47A2-8912-91FA1375C1AD}"/>
                  </a:ext>
                </a:extLst>
              </p:cNvPr>
              <p:cNvSpPr/>
              <p:nvPr/>
            </p:nvSpPr>
            <p:spPr>
              <a:xfrm>
                <a:off x="3597195" y="6103464"/>
                <a:ext cx="98537" cy="145869"/>
              </a:xfrm>
              <a:custGeom>
                <a:avLst/>
                <a:gdLst>
                  <a:gd name="connsiteX0" fmla="*/ 76809 w 98537"/>
                  <a:gd name="connsiteY0" fmla="*/ 129867 h 145869"/>
                  <a:gd name="connsiteX1" fmla="*/ 63502 w 98537"/>
                  <a:gd name="connsiteY1" fmla="*/ 141827 h 145869"/>
                  <a:gd name="connsiteX2" fmla="*/ 44974 w 98537"/>
                  <a:gd name="connsiteY2" fmla="*/ 145869 h 145869"/>
                  <a:gd name="connsiteX3" fmla="*/ 12128 w 98537"/>
                  <a:gd name="connsiteY3" fmla="*/ 132394 h 145869"/>
                  <a:gd name="connsiteX4" fmla="*/ 0 w 98537"/>
                  <a:gd name="connsiteY4" fmla="*/ 98032 h 145869"/>
                  <a:gd name="connsiteX5" fmla="*/ 12296 w 98537"/>
                  <a:gd name="connsiteY5" fmla="*/ 63839 h 145869"/>
                  <a:gd name="connsiteX6" fmla="*/ 44131 w 98537"/>
                  <a:gd name="connsiteY6" fmla="*/ 50195 h 145869"/>
                  <a:gd name="connsiteX7" fmla="*/ 62997 w 98537"/>
                  <a:gd name="connsiteY7" fmla="*/ 54238 h 145869"/>
                  <a:gd name="connsiteX8" fmla="*/ 74956 w 98537"/>
                  <a:gd name="connsiteY8" fmla="*/ 64007 h 145869"/>
                  <a:gd name="connsiteX9" fmla="*/ 75630 w 98537"/>
                  <a:gd name="connsiteY9" fmla="*/ 0 h 145869"/>
                  <a:gd name="connsiteX10" fmla="*/ 98538 w 98537"/>
                  <a:gd name="connsiteY10" fmla="*/ 0 h 145869"/>
                  <a:gd name="connsiteX11" fmla="*/ 98538 w 98537"/>
                  <a:gd name="connsiteY11" fmla="*/ 143680 h 145869"/>
                  <a:gd name="connsiteX12" fmla="*/ 76809 w 98537"/>
                  <a:gd name="connsiteY12" fmla="*/ 143680 h 145869"/>
                  <a:gd name="connsiteX13" fmla="*/ 76809 w 98537"/>
                  <a:gd name="connsiteY13" fmla="*/ 129867 h 145869"/>
                  <a:gd name="connsiteX14" fmla="*/ 49858 w 98537"/>
                  <a:gd name="connsiteY14" fmla="*/ 125320 h 145869"/>
                  <a:gd name="connsiteX15" fmla="*/ 69397 w 98537"/>
                  <a:gd name="connsiteY15" fmla="*/ 117066 h 145869"/>
                  <a:gd name="connsiteX16" fmla="*/ 76977 w 98537"/>
                  <a:gd name="connsiteY16" fmla="*/ 97864 h 145869"/>
                  <a:gd name="connsiteX17" fmla="*/ 69566 w 98537"/>
                  <a:gd name="connsiteY17" fmla="*/ 78493 h 145869"/>
                  <a:gd name="connsiteX18" fmla="*/ 49858 w 98537"/>
                  <a:gd name="connsiteY18" fmla="*/ 70408 h 145869"/>
                  <a:gd name="connsiteX19" fmla="*/ 30319 w 98537"/>
                  <a:gd name="connsiteY19" fmla="*/ 78662 h 145869"/>
                  <a:gd name="connsiteX20" fmla="*/ 22908 w 98537"/>
                  <a:gd name="connsiteY20" fmla="*/ 97864 h 145869"/>
                  <a:gd name="connsiteX21" fmla="*/ 30319 w 98537"/>
                  <a:gd name="connsiteY21" fmla="*/ 117234 h 145869"/>
                  <a:gd name="connsiteX22" fmla="*/ 49858 w 98537"/>
                  <a:gd name="connsiteY22" fmla="*/ 125320 h 1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7" h="145869">
                    <a:moveTo>
                      <a:pt x="76809" y="129867"/>
                    </a:moveTo>
                    <a:cubicBezTo>
                      <a:pt x="73440" y="135258"/>
                      <a:pt x="68892" y="139132"/>
                      <a:pt x="63502" y="141827"/>
                    </a:cubicBezTo>
                    <a:cubicBezTo>
                      <a:pt x="58112" y="144522"/>
                      <a:pt x="51880" y="145869"/>
                      <a:pt x="44974" y="145869"/>
                    </a:cubicBezTo>
                    <a:cubicBezTo>
                      <a:pt x="31161" y="145869"/>
                      <a:pt x="20213" y="141321"/>
                      <a:pt x="12128" y="132394"/>
                    </a:cubicBezTo>
                    <a:cubicBezTo>
                      <a:pt x="4043" y="123298"/>
                      <a:pt x="0" y="111844"/>
                      <a:pt x="0" y="98032"/>
                    </a:cubicBezTo>
                    <a:cubicBezTo>
                      <a:pt x="0" y="84389"/>
                      <a:pt x="4211" y="72935"/>
                      <a:pt x="12296" y="63839"/>
                    </a:cubicBezTo>
                    <a:cubicBezTo>
                      <a:pt x="20550" y="54743"/>
                      <a:pt x="31161" y="50195"/>
                      <a:pt x="44131" y="50195"/>
                    </a:cubicBezTo>
                    <a:cubicBezTo>
                      <a:pt x="51711" y="50195"/>
                      <a:pt x="57943" y="51543"/>
                      <a:pt x="62997" y="54238"/>
                    </a:cubicBezTo>
                    <a:cubicBezTo>
                      <a:pt x="68050" y="56933"/>
                      <a:pt x="71924" y="60302"/>
                      <a:pt x="74956" y="64007"/>
                    </a:cubicBezTo>
                    <a:lnTo>
                      <a:pt x="75630" y="0"/>
                    </a:lnTo>
                    <a:lnTo>
                      <a:pt x="98538" y="0"/>
                    </a:lnTo>
                    <a:lnTo>
                      <a:pt x="98538" y="143680"/>
                    </a:lnTo>
                    <a:lnTo>
                      <a:pt x="76809" y="143680"/>
                    </a:lnTo>
                    <a:lnTo>
                      <a:pt x="76809" y="129867"/>
                    </a:lnTo>
                    <a:close/>
                    <a:moveTo>
                      <a:pt x="49858" y="125320"/>
                    </a:moveTo>
                    <a:cubicBezTo>
                      <a:pt x="57943" y="125320"/>
                      <a:pt x="64513" y="122625"/>
                      <a:pt x="69397" y="117066"/>
                    </a:cubicBezTo>
                    <a:cubicBezTo>
                      <a:pt x="74451" y="111676"/>
                      <a:pt x="76977" y="105275"/>
                      <a:pt x="76977" y="97864"/>
                    </a:cubicBezTo>
                    <a:cubicBezTo>
                      <a:pt x="76977" y="90452"/>
                      <a:pt x="74619" y="83883"/>
                      <a:pt x="69566" y="78493"/>
                    </a:cubicBezTo>
                    <a:cubicBezTo>
                      <a:pt x="64681" y="73103"/>
                      <a:pt x="58112" y="70408"/>
                      <a:pt x="49858" y="70408"/>
                    </a:cubicBezTo>
                    <a:cubicBezTo>
                      <a:pt x="41773" y="70408"/>
                      <a:pt x="35372" y="73103"/>
                      <a:pt x="30319" y="78662"/>
                    </a:cubicBezTo>
                    <a:cubicBezTo>
                      <a:pt x="25435" y="84052"/>
                      <a:pt x="22908" y="90452"/>
                      <a:pt x="22908" y="97864"/>
                    </a:cubicBezTo>
                    <a:cubicBezTo>
                      <a:pt x="22908" y="105275"/>
                      <a:pt x="25435" y="111844"/>
                      <a:pt x="30319" y="117234"/>
                    </a:cubicBezTo>
                    <a:cubicBezTo>
                      <a:pt x="35204" y="122625"/>
                      <a:pt x="41773" y="125320"/>
                      <a:pt x="49858" y="125320"/>
                    </a:cubicBezTo>
                    <a:close/>
                  </a:path>
                </a:pathLst>
              </a:custGeom>
              <a:grpFill/>
              <a:ln w="1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330828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DB2677C8-9D21-4C33-A145-FCD487950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2500" y="2413000"/>
            <a:ext cx="1968495" cy="2032003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20925" y="1752440"/>
                </a:lnTo>
                <a:lnTo>
                  <a:pt x="1750854" y="2322512"/>
                </a:lnTo>
                <a:lnTo>
                  <a:pt x="0" y="23225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afbeelding 24">
            <a:extLst>
              <a:ext uri="{FF2B5EF4-FFF2-40B4-BE49-F238E27FC236}">
                <a16:creationId xmlns:a16="http://schemas.microsoft.com/office/drawing/2014/main" id="{1386C7AA-4632-4954-A201-6C7ABA9CA9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2500" y="254000"/>
            <a:ext cx="1968500" cy="2032000"/>
          </a:xfr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35" name="Tijdelijke aanduiding voor afbeelding 24">
            <a:extLst>
              <a:ext uri="{FF2B5EF4-FFF2-40B4-BE49-F238E27FC236}">
                <a16:creationId xmlns:a16="http://schemas.microsoft.com/office/drawing/2014/main" id="{1C2FAF5C-0D03-438D-8763-5C00521B45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32500" y="4572000"/>
            <a:ext cx="1968500" cy="2032000"/>
          </a:xfr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C39F066-6D4F-4777-A049-3D08E028BB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E24700EC-3383-43FE-836F-01620A637D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D1EFDF-12FB-4845-98B3-743C90E25B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9761005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0FB22825-E047-4CAE-B025-40F020333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254000"/>
            <a:ext cx="3810000" cy="6350000"/>
          </a:xfrm>
          <a:custGeom>
            <a:avLst/>
            <a:gdLst>
              <a:gd name="connsiteX0" fmla="*/ 0 w 3810000"/>
              <a:gd name="connsiteY0" fmla="*/ 0 h 6350000"/>
              <a:gd name="connsiteX1" fmla="*/ 3810000 w 3810000"/>
              <a:gd name="connsiteY1" fmla="*/ 0 h 6350000"/>
              <a:gd name="connsiteX2" fmla="*/ 3810000 w 3810000"/>
              <a:gd name="connsiteY2" fmla="*/ 5657518 h 6350000"/>
              <a:gd name="connsiteX3" fmla="*/ 1259302 w 3810000"/>
              <a:gd name="connsiteY3" fmla="*/ 5657518 h 6350000"/>
              <a:gd name="connsiteX4" fmla="*/ 1259302 w 3810000"/>
              <a:gd name="connsiteY4" fmla="*/ 6108296 h 6350000"/>
              <a:gd name="connsiteX5" fmla="*/ 1501006 w 3810000"/>
              <a:gd name="connsiteY5" fmla="*/ 6350000 h 6350000"/>
              <a:gd name="connsiteX6" fmla="*/ 0 w 3810000"/>
              <a:gd name="connsiteY6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0" h="6350000">
                <a:moveTo>
                  <a:pt x="0" y="0"/>
                </a:moveTo>
                <a:lnTo>
                  <a:pt x="3810000" y="0"/>
                </a:lnTo>
                <a:lnTo>
                  <a:pt x="3810000" y="5657518"/>
                </a:lnTo>
                <a:lnTo>
                  <a:pt x="1259302" y="5657518"/>
                </a:lnTo>
                <a:lnTo>
                  <a:pt x="1259302" y="6108296"/>
                </a:lnTo>
                <a:lnTo>
                  <a:pt x="1501006" y="6350000"/>
                </a:lnTo>
                <a:lnTo>
                  <a:pt x="0" y="6350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91440" tIns="548640" rIns="91440" bIns="91440" anchor="ctr" anchorCtr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DB2677C8-9D21-4C33-A145-FCD487950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2500" y="2413001"/>
            <a:ext cx="1968495" cy="4191000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12939 w 2320925"/>
              <a:gd name="connsiteY2" fmla="*/ 2048971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5" fmla="*/ 0 w 2320925"/>
              <a:gd name="connsiteY5" fmla="*/ 0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12939" y="2048971"/>
                </a:lnTo>
                <a:lnTo>
                  <a:pt x="1750854" y="2322512"/>
                </a:lnTo>
                <a:lnTo>
                  <a:pt x="0" y="2322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34" name="Tijdelijke aanduiding voor afbeelding 24">
            <a:extLst>
              <a:ext uri="{FF2B5EF4-FFF2-40B4-BE49-F238E27FC236}">
                <a16:creationId xmlns:a16="http://schemas.microsoft.com/office/drawing/2014/main" id="{1386C7AA-4632-4954-A201-6C7ABA9CA9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2500" y="254000"/>
            <a:ext cx="1968500" cy="2032000"/>
          </a:xfrm>
          <a:solidFill>
            <a:schemeClr val="accent5"/>
          </a:solidFill>
        </p:spPr>
        <p:txBody>
          <a:bodyPr tIns="548640" anchor="ctr" anchorCtr="0">
            <a:normAutofit/>
          </a:bodyPr>
          <a:lstStyle>
            <a:lvl1pPr marL="0" indent="0" algn="ctr">
              <a:buNone/>
              <a:defRPr lang="nl-NL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B077474-9508-40CC-B4B1-8E057D7A9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CC4D19ED-47CF-4E50-8832-5DF2EC2047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9560C46D-2F20-4D7F-8616-52AF67C76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92780203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Afbeelding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met één afgeschuinde hoek 13">
            <a:extLst>
              <a:ext uri="{FF2B5EF4-FFF2-40B4-BE49-F238E27FC236}">
                <a16:creationId xmlns:a16="http://schemas.microsoft.com/office/drawing/2014/main" id="{0DDCF477-F964-4F7B-9EE3-543781D1A35F}"/>
              </a:ext>
            </a:extLst>
          </p:cNvPr>
          <p:cNvSpPr/>
          <p:nvPr userDrawn="1"/>
        </p:nvSpPr>
        <p:spPr>
          <a:xfrm rot="10800000">
            <a:off x="9387302" y="5911518"/>
            <a:ext cx="2804698" cy="692482"/>
          </a:xfrm>
          <a:prstGeom prst="snip1Rect">
            <a:avLst>
              <a:gd name="adj" fmla="val 349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0D7E22-2F44-4213-8E92-2EA243E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30269" y="6086840"/>
            <a:ext cx="522000" cy="34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76EB5-F2CA-4670-869D-227E45253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5319" y="6170557"/>
            <a:ext cx="1265604" cy="261000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4F8FAF30-1120-4D8C-8D83-A8897AE17A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4" y="253998"/>
            <a:ext cx="5778496" cy="6350002"/>
          </a:xfrm>
          <a:custGeom>
            <a:avLst/>
            <a:gdLst>
              <a:gd name="connsiteX0" fmla="*/ 0 w 5778496"/>
              <a:gd name="connsiteY0" fmla="*/ 0 h 6350002"/>
              <a:gd name="connsiteX1" fmla="*/ 5778496 w 5778496"/>
              <a:gd name="connsiteY1" fmla="*/ 0 h 6350002"/>
              <a:gd name="connsiteX2" fmla="*/ 5778496 w 5778496"/>
              <a:gd name="connsiteY2" fmla="*/ 5657520 h 6350002"/>
              <a:gd name="connsiteX3" fmla="*/ 3227798 w 5778496"/>
              <a:gd name="connsiteY3" fmla="*/ 5657520 h 6350002"/>
              <a:gd name="connsiteX4" fmla="*/ 3227798 w 5778496"/>
              <a:gd name="connsiteY4" fmla="*/ 6108298 h 6350002"/>
              <a:gd name="connsiteX5" fmla="*/ 3469502 w 5778496"/>
              <a:gd name="connsiteY5" fmla="*/ 6350002 h 6350002"/>
              <a:gd name="connsiteX6" fmla="*/ 0 w 5778496"/>
              <a:gd name="connsiteY6" fmla="*/ 6350002 h 63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496" h="6350002">
                <a:moveTo>
                  <a:pt x="0" y="0"/>
                </a:moveTo>
                <a:lnTo>
                  <a:pt x="5778496" y="0"/>
                </a:lnTo>
                <a:lnTo>
                  <a:pt x="5778496" y="5657520"/>
                </a:lnTo>
                <a:lnTo>
                  <a:pt x="3227798" y="5657520"/>
                </a:lnTo>
                <a:lnTo>
                  <a:pt x="3227798" y="6108298"/>
                </a:lnTo>
                <a:lnTo>
                  <a:pt x="3469502" y="6350002"/>
                </a:lnTo>
                <a:lnTo>
                  <a:pt x="0" y="63500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91440" tIns="548640" rIns="548640"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afbeeldingsicoon of sleep een afbeelding in dit veld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0F4D54D2-3124-43C5-BE28-D34AB3EF77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3747" y="1365250"/>
            <a:ext cx="1968495" cy="4191000"/>
          </a:xfrm>
          <a:custGeom>
            <a:avLst/>
            <a:gdLst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20925 w 2320925"/>
              <a:gd name="connsiteY2" fmla="*/ 1752440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0" fmla="*/ 0 w 2320925"/>
              <a:gd name="connsiteY0" fmla="*/ 0 h 2322512"/>
              <a:gd name="connsiteX1" fmla="*/ 2320925 w 2320925"/>
              <a:gd name="connsiteY1" fmla="*/ 0 h 2322512"/>
              <a:gd name="connsiteX2" fmla="*/ 2312939 w 2320925"/>
              <a:gd name="connsiteY2" fmla="*/ 2048971 h 2322512"/>
              <a:gd name="connsiteX3" fmla="*/ 1750854 w 2320925"/>
              <a:gd name="connsiteY3" fmla="*/ 2322512 h 2322512"/>
              <a:gd name="connsiteX4" fmla="*/ 0 w 2320925"/>
              <a:gd name="connsiteY4" fmla="*/ 2322512 h 2322512"/>
              <a:gd name="connsiteX5" fmla="*/ 0 w 2320925"/>
              <a:gd name="connsiteY5" fmla="*/ 0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925" h="2322512">
                <a:moveTo>
                  <a:pt x="0" y="0"/>
                </a:moveTo>
                <a:lnTo>
                  <a:pt x="2320925" y="0"/>
                </a:lnTo>
                <a:lnTo>
                  <a:pt x="2312939" y="2048971"/>
                </a:lnTo>
                <a:lnTo>
                  <a:pt x="1750854" y="2322512"/>
                </a:lnTo>
                <a:lnTo>
                  <a:pt x="0" y="2322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74320" tIns="274320" rIns="274320" bIns="27432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2400" b="1">
                <a:solidFill>
                  <a:schemeClr val="bg1"/>
                </a:solidFill>
                <a:latin typeface="Gotham Narrow" pitchFamily="2" charset="0"/>
                <a:cs typeface="Gotham Narrow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908B2DDD-2CED-45EE-BB7A-861B93F7C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348" y="253999"/>
            <a:ext cx="4809435" cy="635936"/>
          </a:xfrm>
        </p:spPr>
        <p:txBody>
          <a:bodyPr lIns="0" tIns="0" rIns="182880" bIns="0" anchor="b">
            <a:normAutofit/>
          </a:bodyPr>
          <a:lstStyle>
            <a:lvl1pPr algn="l">
              <a:defRPr lang="nl-NL" sz="2400" kern="1200" dirty="0">
                <a:solidFill>
                  <a:schemeClr val="tx2"/>
                </a:solidFill>
                <a:latin typeface="+mj-lt"/>
                <a:ea typeface="+mj-ea"/>
                <a:cs typeface="Gotham Narrow" pitchFamily="2" charset="0"/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E3044649-4B63-4491-86A6-716021F49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348" y="1005840"/>
            <a:ext cx="4809435" cy="475316"/>
          </a:xfrm>
        </p:spPr>
        <p:txBody>
          <a:bodyPr lIns="0" tIns="0" rIns="182880" bIns="0">
            <a:normAutofit/>
          </a:bodyPr>
          <a:lstStyle>
            <a:lvl1pPr marL="0" indent="0" algn="l">
              <a:buNone/>
              <a:defRPr lang="nl-NL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voor eventuele subtitel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B029472B-E757-41C0-9A53-87D91F6B4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51" y="1727200"/>
            <a:ext cx="4809435" cy="4345927"/>
          </a:xfrm>
        </p:spPr>
        <p:txBody>
          <a:bodyPr lIns="0" tIns="0" rIns="18288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latin typeface="+mn-lt"/>
              </a:defRPr>
            </a:lvl1pPr>
            <a:lvl2pPr marL="274320" indent="-274320">
              <a:lnSpc>
                <a:spcPct val="120000"/>
              </a:lnSpc>
              <a:spcBef>
                <a:spcPts val="1000"/>
              </a:spcBef>
              <a:buFontTx/>
              <a:buBlip>
                <a:blip r:embed="rId6"/>
              </a:buBlip>
              <a:defRPr sz="1800">
                <a:latin typeface="+mn-lt"/>
              </a:defRPr>
            </a:lvl2pPr>
            <a:lvl3pPr marL="576072" indent="-301752">
              <a:lnSpc>
                <a:spcPct val="120000"/>
              </a:lnSpc>
              <a:spcBef>
                <a:spcPts val="1000"/>
              </a:spcBef>
              <a:buFontTx/>
              <a:buBlip>
                <a:blip r:embed="rId7"/>
              </a:buBlip>
              <a:defRPr sz="1800">
                <a:latin typeface="+mn-lt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9890648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27A531-769A-4CD1-B77F-24099FA5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F998B9-0915-4299-97CF-E3B5DE90B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7292C-58AB-40A4-BB79-0A4780806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E206-0330-4BAC-A8AF-C245F185AF59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4FE750-A86D-4245-B703-A892D2D8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EBDA5-B4D5-4223-AEF9-08D1924B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3F4B-6657-4A7A-892C-A2A84A4A45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87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7" r:id="rId2"/>
    <p:sldLayoutId id="2147483661" r:id="rId3"/>
    <p:sldLayoutId id="2147483668" r:id="rId4"/>
    <p:sldLayoutId id="2147483669" r:id="rId5"/>
    <p:sldLayoutId id="2147483670" r:id="rId6"/>
    <p:sldLayoutId id="2147483671" r:id="rId7"/>
    <p:sldLayoutId id="2147483674" r:id="rId8"/>
    <p:sldLayoutId id="2147483675" r:id="rId9"/>
    <p:sldLayoutId id="2147483676" r:id="rId10"/>
    <p:sldLayoutId id="2147483684" r:id="rId11"/>
    <p:sldLayoutId id="2147483727" r:id="rId12"/>
    <p:sldLayoutId id="2147483731" r:id="rId13"/>
    <p:sldLayoutId id="2147483672" r:id="rId14"/>
    <p:sldLayoutId id="2147483673" r:id="rId15"/>
    <p:sldLayoutId id="2147483730" r:id="rId16"/>
    <p:sldLayoutId id="2147483680" r:id="rId17"/>
    <p:sldLayoutId id="2147483682" r:id="rId18"/>
    <p:sldLayoutId id="2147483683" r:id="rId19"/>
    <p:sldLayoutId id="214748368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1320" userDrawn="1">
          <p15:clr>
            <a:srgbClr val="F26B43"/>
          </p15:clr>
        </p15:guide>
        <p15:guide id="5" pos="1400" userDrawn="1">
          <p15:clr>
            <a:srgbClr val="F26B43"/>
          </p15:clr>
        </p15:guide>
        <p15:guide id="6" pos="2560" userDrawn="1">
          <p15:clr>
            <a:srgbClr val="F26B43"/>
          </p15:clr>
        </p15:guide>
        <p15:guide id="7" pos="2640" userDrawn="1">
          <p15:clr>
            <a:srgbClr val="F26B43"/>
          </p15:clr>
        </p15:guide>
        <p15:guide id="8" pos="3800" userDrawn="1">
          <p15:clr>
            <a:srgbClr val="F26B43"/>
          </p15:clr>
        </p15:guide>
        <p15:guide id="9" pos="3880" userDrawn="1">
          <p15:clr>
            <a:srgbClr val="F26B43"/>
          </p15:clr>
        </p15:guide>
        <p15:guide id="10" pos="5040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80" userDrawn="1">
          <p15:clr>
            <a:srgbClr val="F26B43"/>
          </p15:clr>
        </p15:guide>
        <p15:guide id="13" pos="6360" userDrawn="1">
          <p15:clr>
            <a:srgbClr val="F26B43"/>
          </p15:clr>
        </p15:guide>
        <p15:guide id="14" pos="7520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160" userDrawn="1">
          <p15:clr>
            <a:srgbClr val="F26B43"/>
          </p15:clr>
        </p15:guide>
        <p15:guide id="18" orient="horz" pos="1440" userDrawn="1">
          <p15:clr>
            <a:srgbClr val="F26B43"/>
          </p15:clr>
        </p15:guide>
        <p15:guide id="19" orient="horz" pos="1520" userDrawn="1">
          <p15:clr>
            <a:srgbClr val="F26B43"/>
          </p15:clr>
        </p15:guide>
        <p15:guide id="20" orient="horz" pos="2800" userDrawn="1">
          <p15:clr>
            <a:srgbClr val="F26B43"/>
          </p15:clr>
        </p15:guide>
        <p15:guide id="21" orient="horz" pos="2880" userDrawn="1">
          <p15:clr>
            <a:srgbClr val="F26B43"/>
          </p15:clr>
        </p15:guide>
        <p15:guide id="22" orient="horz" pos="4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27A531-769A-4CD1-B77F-24099FA5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F998B9-0915-4299-97CF-E3B5DE90B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7292C-58AB-40A4-BB79-0A4780806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E206-0330-4BAC-A8AF-C245F185AF59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4FE750-A86D-4245-B703-A892D2D8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EBDA5-B4D5-4223-AEF9-08D1924B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3F4B-6657-4A7A-892C-A2A84A4A45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28" r:id="rId12"/>
    <p:sldLayoutId id="214748373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1320" userDrawn="1">
          <p15:clr>
            <a:srgbClr val="F26B43"/>
          </p15:clr>
        </p15:guide>
        <p15:guide id="5" pos="1400" userDrawn="1">
          <p15:clr>
            <a:srgbClr val="F26B43"/>
          </p15:clr>
        </p15:guide>
        <p15:guide id="6" pos="2560" userDrawn="1">
          <p15:clr>
            <a:srgbClr val="F26B43"/>
          </p15:clr>
        </p15:guide>
        <p15:guide id="7" pos="2640" userDrawn="1">
          <p15:clr>
            <a:srgbClr val="F26B43"/>
          </p15:clr>
        </p15:guide>
        <p15:guide id="8" pos="3800" userDrawn="1">
          <p15:clr>
            <a:srgbClr val="F26B43"/>
          </p15:clr>
        </p15:guide>
        <p15:guide id="9" pos="3880" userDrawn="1">
          <p15:clr>
            <a:srgbClr val="F26B43"/>
          </p15:clr>
        </p15:guide>
        <p15:guide id="10" pos="5040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80" userDrawn="1">
          <p15:clr>
            <a:srgbClr val="F26B43"/>
          </p15:clr>
        </p15:guide>
        <p15:guide id="13" pos="6360" userDrawn="1">
          <p15:clr>
            <a:srgbClr val="F26B43"/>
          </p15:clr>
        </p15:guide>
        <p15:guide id="14" pos="7520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160" userDrawn="1">
          <p15:clr>
            <a:srgbClr val="F26B43"/>
          </p15:clr>
        </p15:guide>
        <p15:guide id="18" orient="horz" pos="1440" userDrawn="1">
          <p15:clr>
            <a:srgbClr val="F26B43"/>
          </p15:clr>
        </p15:guide>
        <p15:guide id="19" orient="horz" pos="1520" userDrawn="1">
          <p15:clr>
            <a:srgbClr val="F26B43"/>
          </p15:clr>
        </p15:guide>
        <p15:guide id="20" orient="horz" pos="2800" userDrawn="1">
          <p15:clr>
            <a:srgbClr val="F26B43"/>
          </p15:clr>
        </p15:guide>
        <p15:guide id="21" orient="horz" pos="2880" userDrawn="1">
          <p15:clr>
            <a:srgbClr val="F26B43"/>
          </p15:clr>
        </p15:guide>
        <p15:guide id="22" orient="horz" pos="4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27A531-769A-4CD1-B77F-24099FA5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F998B9-0915-4299-97CF-E3B5DE90B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7292C-58AB-40A4-BB79-0A4780806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E206-0330-4BAC-A8AF-C245F185AF59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4FE750-A86D-4245-B703-A892D2D8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EBDA5-B4D5-4223-AEF9-08D1924B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3F4B-6657-4A7A-892C-A2A84A4A45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81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9" r:id="rId12"/>
    <p:sldLayoutId id="2147483733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1320" userDrawn="1">
          <p15:clr>
            <a:srgbClr val="F26B43"/>
          </p15:clr>
        </p15:guide>
        <p15:guide id="5" pos="1400" userDrawn="1">
          <p15:clr>
            <a:srgbClr val="F26B43"/>
          </p15:clr>
        </p15:guide>
        <p15:guide id="6" pos="2560" userDrawn="1">
          <p15:clr>
            <a:srgbClr val="F26B43"/>
          </p15:clr>
        </p15:guide>
        <p15:guide id="7" pos="2640" userDrawn="1">
          <p15:clr>
            <a:srgbClr val="F26B43"/>
          </p15:clr>
        </p15:guide>
        <p15:guide id="8" pos="3800" userDrawn="1">
          <p15:clr>
            <a:srgbClr val="F26B43"/>
          </p15:clr>
        </p15:guide>
        <p15:guide id="9" pos="3880" userDrawn="1">
          <p15:clr>
            <a:srgbClr val="F26B43"/>
          </p15:clr>
        </p15:guide>
        <p15:guide id="10" pos="5040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80" userDrawn="1">
          <p15:clr>
            <a:srgbClr val="F26B43"/>
          </p15:clr>
        </p15:guide>
        <p15:guide id="13" pos="6360" userDrawn="1">
          <p15:clr>
            <a:srgbClr val="F26B43"/>
          </p15:clr>
        </p15:guide>
        <p15:guide id="14" pos="7520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160" userDrawn="1">
          <p15:clr>
            <a:srgbClr val="F26B43"/>
          </p15:clr>
        </p15:guide>
        <p15:guide id="18" orient="horz" pos="1440" userDrawn="1">
          <p15:clr>
            <a:srgbClr val="F26B43"/>
          </p15:clr>
        </p15:guide>
        <p15:guide id="19" orient="horz" pos="1520" userDrawn="1">
          <p15:clr>
            <a:srgbClr val="F26B43"/>
          </p15:clr>
        </p15:guide>
        <p15:guide id="20" orient="horz" pos="2800" userDrawn="1">
          <p15:clr>
            <a:srgbClr val="F26B43"/>
          </p15:clr>
        </p15:guide>
        <p15:guide id="21" orient="horz" pos="2880" userDrawn="1">
          <p15:clr>
            <a:srgbClr val="F26B43"/>
          </p15:clr>
        </p15:guide>
        <p15:guide id="22" orient="horz" pos="4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shboardklimaatbeleid.nl/viewer/jivereportcontents.ashx?report=elektriciteit_in_het_kort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Wie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wij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VNO-NCW en MKB-Nederland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Vertegenwoordigen 80% van alle bedrijven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Vereniging van brancheverenigingen en bedrijven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Brede range aan onder</a:t>
            </a: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werpen: </a:t>
            </a:r>
          </a:p>
          <a:p>
            <a:pPr marL="861822" lvl="2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vraagstukken</a:t>
            </a:r>
          </a:p>
          <a:p>
            <a:pPr marL="861822" lvl="2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conomische vraagstukken</a:t>
            </a:r>
          </a:p>
          <a:p>
            <a:pPr marL="861822" lvl="2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Fysieke vraagstukken : &gt; Klimaat en Energie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102648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991" y="1160862"/>
            <a:ext cx="11172018" cy="4062396"/>
          </a:xfrm>
        </p:spPr>
        <p:txBody>
          <a:bodyPr>
            <a:normAutofit/>
          </a:bodyPr>
          <a:lstStyle/>
          <a:p>
            <a:pPr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130D12E-A7F6-1292-FC59-025702337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72894"/>
              </p:ext>
            </p:extLst>
          </p:nvPr>
        </p:nvGraphicFramePr>
        <p:xfrm>
          <a:off x="1044185" y="206478"/>
          <a:ext cx="11172017" cy="652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649">
                  <a:extLst>
                    <a:ext uri="{9D8B030D-6E8A-4147-A177-3AD203B41FA5}">
                      <a16:colId xmlns:a16="http://schemas.microsoft.com/office/drawing/2014/main" val="3877331963"/>
                    </a:ext>
                  </a:extLst>
                </a:gridCol>
                <a:gridCol w="8644368">
                  <a:extLst>
                    <a:ext uri="{9D8B030D-6E8A-4147-A177-3AD203B41FA5}">
                      <a16:colId xmlns:a16="http://schemas.microsoft.com/office/drawing/2014/main" val="3790738612"/>
                    </a:ext>
                  </a:extLst>
                </a:gridCol>
              </a:tblGrid>
              <a:tr h="48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Omschrijving bedrijf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Voorbeeld is een kleine bakker met één winkel (2 ovens) Een gemiddelde brood- en banket bakker met 1 verkooppunt verbruik &gt;25.000 m3 aan gas en vaak ook &gt; 50.000 kWh aan elektriciteit. </a:t>
                      </a: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8971"/>
                  </a:ext>
                </a:extLst>
              </a:tr>
              <a:tr h="373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Verduurzamingsopgave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nl-NL" sz="1400" dirty="0">
                          <a:effectLst/>
                        </a:rPr>
                        <a:t>Van gas naar elektrisch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l-NL" sz="1400" dirty="0">
                          <a:effectLst/>
                        </a:rPr>
                        <a:t>Toepassing zonnepanelen op gebouw. Dit draagt 10% bij aan de totale energiebehoefte.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extLst>
                  <a:ext uri="{0D108BD9-81ED-4DB2-BD59-A6C34878D82A}">
                    <a16:rowId xmlns:a16="http://schemas.microsoft.com/office/drawing/2014/main" val="3891867536"/>
                  </a:ext>
                </a:extLst>
              </a:tr>
              <a:tr h="28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Omvang investering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Gemiddeld €75.000 per oven. De gemiddelde levensduur van ovens is 20 jaar (afschrijvingstermijn)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Samen met aanleg infrastructuur (o.a. elektriciteitskabels en -aansluitingen) kunnen de kosten oplopen tot €100k.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extLst>
                  <a:ext uri="{0D108BD9-81ED-4DB2-BD59-A6C34878D82A}">
                    <a16:rowId xmlns:a16="http://schemas.microsoft.com/office/drawing/2014/main" val="328344051"/>
                  </a:ext>
                </a:extLst>
              </a:tr>
              <a:tr h="45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(benutting) bestaande regelingen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Fiscale regeling: inzet van de EIA.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Financiering: geen regelingen die kunnen worden benut, wel knelpunten bij ‘reguliere’ ingangen (zie onder).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extLst>
                  <a:ext uri="{0D108BD9-81ED-4DB2-BD59-A6C34878D82A}">
                    <a16:rowId xmlns:a16="http://schemas.microsoft.com/office/drawing/2014/main" val="3201616794"/>
                  </a:ext>
                </a:extLst>
              </a:tr>
              <a:tr h="3585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Knelpunten bestaande regelingen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tc>
                  <a:txBody>
                    <a:bodyPr/>
                    <a:lstStyle/>
                    <a:p>
                      <a:pPr marL="198120" indent="-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Ondersteuning via de EIA is noodzakelijk om de investering te kúnnen doen, maar is niet voldoende om de overstap naar elektrisch gestookte ovens te kunnen doen. Hiervoor is nodig: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lphaLcParenR"/>
                      </a:pPr>
                      <a:r>
                        <a:rPr lang="nl-NL" sz="1400" dirty="0">
                          <a:effectLst/>
                        </a:rPr>
                        <a:t>elektrisch bakken levert een ander bakproces op, daarvoor moet je (maanden) proefdraaien. Het bedrijfsproces wordt daardoor onderbroken. Dan nog zorgt dit niet bij elke bakker voor de gewenste bakkwaliteit.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lphaLcParenR"/>
                      </a:pPr>
                      <a:r>
                        <a:rPr lang="nl-NL" sz="1400" dirty="0">
                          <a:effectLst/>
                        </a:rPr>
                        <a:t>het verzwaren van het elektriciteitsaansluiting in eigen bedrijf is duur.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lphaLcParenR"/>
                      </a:pPr>
                      <a:r>
                        <a:rPr lang="nl-NL" sz="1400" dirty="0">
                          <a:effectLst/>
                        </a:rPr>
                        <a:t>onmogelijkheden en beperkingen in het elektriciteitsnetwerk in meerdere regio’s maakt het onmogelijk om de overstap naar elektrisch bakken te maken (in Amsterdam duurt verzwaring van het netwerk circa 5 jaar).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nl-NL" sz="1400" dirty="0">
                          <a:effectLst/>
                        </a:rPr>
                        <a:t>wanneer salderingsregeling verdwijnt zijn er onevenredig hoge energiekosten als het gebouw al wel voorzien is van zonnepanelen om daarmee tegemoet te komen aan de verhoogde elektriciteitsvraag.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Financiering: De eigen investeringsruimte is vaak ontoereikend. Na corona, nu ook explosieve prijsstijgingen brandstof en grondstoffen. Banken kunnen soms terughoudend zijn, en vragen veel administratieve ‘rompslomp’. Dit is niet voor elke MKB-onderneming goed te organiseren. Private investeerders vragen meer rendement/hoge rentes, waardoor dat veelal geen haalbaar alternatief is. Wat betreft de maatregelen die snel zijn terug te verdienen, blijft dat het kan knellen bij de financiering ervan.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98" marR="31898" marT="0" marB="0"/>
                </a:tc>
                <a:extLst>
                  <a:ext uri="{0D108BD9-81ED-4DB2-BD59-A6C34878D82A}">
                    <a16:rowId xmlns:a16="http://schemas.microsoft.com/office/drawing/2014/main" val="373550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23657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Periodieke “Duurzame enquête”</a:t>
            </a:r>
            <a:b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nl-N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D47716-63EF-7C0A-F193-98C957A99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1" t="5122" r="33178" b="50000"/>
          <a:stretch/>
        </p:blipFill>
        <p:spPr>
          <a:xfrm>
            <a:off x="1392248" y="1138575"/>
            <a:ext cx="9515659" cy="47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707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900" dirty="0" err="1">
                <a:latin typeface="Calibri" panose="020F0502020204030204" pitchFamily="34" charset="0"/>
                <a:ea typeface="Calibri" panose="020F0502020204030204" pitchFamily="34" charset="0"/>
              </a:rPr>
              <a:t>Periodieke</a:t>
            </a:r>
            <a:r>
              <a:rPr lang="en-US" sz="4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900" dirty="0" err="1">
                <a:latin typeface="Calibri" panose="020F0502020204030204" pitchFamily="34" charset="0"/>
                <a:ea typeface="Calibri" panose="020F0502020204030204" pitchFamily="34" charset="0"/>
              </a:rPr>
              <a:t>enquête</a:t>
            </a:r>
            <a:r>
              <a:rPr lang="en-US" sz="4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NL" sz="49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991" y="955695"/>
            <a:ext cx="11172018" cy="4861069"/>
          </a:xfrm>
        </p:spPr>
        <p:txBody>
          <a:bodyPr>
            <a:norm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Calibri" panose="020F0502020204030204" pitchFamily="34" charset="0"/>
              </a:rPr>
              <a:t>A. Kwalitatief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Gevoelstemperatuur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S</a:t>
            </a:r>
            <a:r>
              <a:rPr lang="nl-NL" sz="2400" dirty="0">
                <a:effectLst/>
                <a:latin typeface="Calibri" panose="020F0502020204030204" pitchFamily="34" charset="0"/>
              </a:rPr>
              <a:t>nelheid verduurzaming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Ervaren knelpunten (vergunning, infrastructuur, financieel)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" panose="020F0502020204030204" pitchFamily="34" charset="0"/>
              </a:rPr>
              <a:t>Behoefte van de klanten voor verduurzaming (belangrijkste prikkel voor een bedrijf)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100" dirty="0">
              <a:effectLst/>
              <a:latin typeface="Calibri" panose="020F0502020204030204" pitchFamily="34" charset="0"/>
            </a:endParaRP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29830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900" dirty="0" err="1">
                <a:latin typeface="Calibri" panose="020F0502020204030204" pitchFamily="34" charset="0"/>
                <a:ea typeface="Calibri" panose="020F0502020204030204" pitchFamily="34" charset="0"/>
              </a:rPr>
              <a:t>Periodieke</a:t>
            </a:r>
            <a:r>
              <a:rPr lang="en-US" sz="4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900" dirty="0" err="1">
                <a:latin typeface="Calibri" panose="020F0502020204030204" pitchFamily="34" charset="0"/>
                <a:ea typeface="Calibri" panose="020F0502020204030204" pitchFamily="34" charset="0"/>
              </a:rPr>
              <a:t>enquête</a:t>
            </a:r>
            <a:r>
              <a:rPr lang="en-US" sz="4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NL" sz="49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991" y="955695"/>
            <a:ext cx="11172018" cy="4861069"/>
          </a:xfrm>
        </p:spPr>
        <p:txBody>
          <a:bodyPr>
            <a:norm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Calibri" panose="020F0502020204030204" pitchFamily="34" charset="0"/>
              </a:rPr>
              <a:t>Gelijk aan de COEN-enquête:</a:t>
            </a:r>
          </a:p>
          <a:p>
            <a:pPr marL="457200" indent="-457200" rtl="0" fontAlgn="ctr">
              <a:spcBef>
                <a:spcPts val="0"/>
              </a:spcBef>
              <a:spcAft>
                <a:spcPts val="0"/>
              </a:spcAft>
              <a:buAutoNum type="alphaUcPeriod"/>
            </a:pPr>
            <a:endParaRPr lang="nl-NL" sz="2400" dirty="0">
              <a:effectLst/>
              <a:latin typeface="Calibri" panose="020F0502020204030204" pitchFamily="34" charset="0"/>
            </a:endParaRPr>
          </a:p>
          <a:p>
            <a:pPr marL="457200" indent="-457200" rtl="0" fontAlgn="ctr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nl-NL" sz="2400" dirty="0">
                <a:effectLst/>
                <a:latin typeface="Calibri" panose="020F0502020204030204" pitchFamily="34" charset="0"/>
              </a:rPr>
              <a:t>Kwalitatief</a:t>
            </a:r>
          </a:p>
          <a:p>
            <a:pPr marL="457200" indent="-457200" rtl="0" fontAlgn="ctr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nl-NL" sz="2400" dirty="0">
                <a:latin typeface="Calibri" panose="020F0502020204030204" pitchFamily="34" charset="0"/>
              </a:rPr>
              <a:t>Kwantitatief</a:t>
            </a:r>
            <a:endParaRPr lang="nl-NL" sz="2400" dirty="0">
              <a:effectLst/>
              <a:latin typeface="Calibri" panose="020F0502020204030204" pitchFamily="34" charset="0"/>
            </a:endParaRPr>
          </a:p>
          <a:p>
            <a:pPr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19185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Periodieke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enquête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199" y="998465"/>
            <a:ext cx="11172018" cy="5160461"/>
          </a:xfrm>
        </p:spPr>
        <p:txBody>
          <a:bodyPr>
            <a:norm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</a:rPr>
              <a:t>B. Kwantitatief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Calibri" panose="020F0502020204030204" pitchFamily="34" charset="0"/>
              </a:rPr>
              <a:t>Omvang investeringen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Calibri" panose="020F0502020204030204" pitchFamily="34" charset="0"/>
              </a:rPr>
              <a:t>Eigenmiddelen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Calibri" panose="020F0502020204030204" pitchFamily="34" charset="0"/>
              </a:rPr>
              <a:t>Vreemd vermogen/financiering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Calibri" panose="020F0502020204030204" pitchFamily="34" charset="0"/>
              </a:rPr>
              <a:t>Subsidies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Calibri" panose="020F0502020204030204" pitchFamily="34" charset="0"/>
              </a:rPr>
              <a:t>Fiscale faciliteiten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Calibri" panose="020F0502020204030204" pitchFamily="34" charset="0"/>
              </a:rPr>
              <a:t>Moment van investering (jaartal)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Calibri" panose="020F0502020204030204" pitchFamily="34" charset="0"/>
              </a:rPr>
              <a:t>Aard van investering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nl-NL" sz="1400" dirty="0">
                <a:effectLst/>
                <a:latin typeface="Calibri" panose="020F0502020204030204" pitchFamily="34" charset="0"/>
              </a:rPr>
              <a:t>Techniek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nl-NL" sz="1400" dirty="0">
                <a:effectLst/>
                <a:latin typeface="Calibri" panose="020F0502020204030204" pitchFamily="34" charset="0"/>
              </a:rPr>
              <a:t>Proces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nl-NL" sz="1400" dirty="0">
                <a:effectLst/>
                <a:latin typeface="Calibri" panose="020F0502020204030204" pitchFamily="34" charset="0"/>
              </a:rPr>
              <a:t>Emissie reductie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nl-NL" sz="1400" dirty="0">
                <a:effectLst/>
                <a:latin typeface="Calibri" panose="020F0502020204030204" pitchFamily="34" charset="0"/>
              </a:rPr>
              <a:t>Energie efficiëntie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Calibri" panose="020F0502020204030204" pitchFamily="34" charset="0"/>
              </a:rPr>
              <a:t>Individuele Reductie doelen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effectLst/>
                <a:latin typeface="Calibri" panose="020F0502020204030204" pitchFamily="34" charset="0"/>
              </a:rPr>
              <a:t>Kosten: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Calibri" panose="020F0502020204030204" pitchFamily="34" charset="0"/>
              </a:rPr>
              <a:t>EB en ander milieu en energiebelasting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Calibri" panose="020F0502020204030204" pitchFamily="34" charset="0"/>
              </a:rPr>
              <a:t>Transportkosten energie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Calibri" panose="020F0502020204030204" pitchFamily="34" charset="0"/>
              </a:rPr>
              <a:t>Milieu en energie belastingdruk </a:t>
            </a:r>
            <a:r>
              <a:rPr lang="nl-NL" sz="1400" dirty="0">
                <a:latin typeface="Calibri" panose="020F0502020204030204" pitchFamily="34" charset="0"/>
              </a:rPr>
              <a:t>per bedrijf</a:t>
            </a:r>
            <a:endParaRPr lang="nl-NL" sz="1400" dirty="0">
              <a:effectLst/>
              <a:latin typeface="Calibri" panose="020F0502020204030204" pitchFamily="34" charset="0"/>
            </a:endParaRP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79339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Klimaat en Energie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VNO-NCW en MKB-Nederland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Onderschrijven doelen van Parijs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Fitfor</a:t>
            </a: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55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Coalitie akkoord 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Klimaatplan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98504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3 Klimaat en Energie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Coalitieakkoord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Doelstelling -55% met beleid dat gericht is – 60%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Verduurzaming industrie: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Maatwerk grote industrie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MKB verduurzaming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49483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652A01-989F-4D19-0E95-B0BEA75F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6" y="253999"/>
            <a:ext cx="10308770" cy="56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4971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D23BE24-FB86-40C8-A3E6-6F15D9113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Klimaat en Energie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3F4708-EB42-4F68-926A-A10FF8B45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Investeringen nationaal niveau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Opslag en verwerking CO2 (CCS/CCU)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Waterstof infrastructuur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Elektriciteitsinfrastructuur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Warmte infrastructuur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Volgens TNO is er de komende jaren zo’n 18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mld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aan investeringen nodig.</a:t>
            </a:r>
          </a:p>
          <a:p>
            <a:pPr marL="560070" lvl="1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87359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4E446-2B7E-1BB6-4F30-634531EEA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Waterstof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27C55A-7CDB-A906-DF1C-6DC7A32BF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348" y="1005840"/>
            <a:ext cx="8027387" cy="475316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Welke cijfers gaan ons helpen om de transitie naar hernieuwbare waterstof inzichtelijk te maken?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E18DE4-0AC0-CBF3-C064-0245D320BB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Hoeveelheden oorsprong 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(aardgas, restgassen of bijvoorbeeld import)</a:t>
            </a:r>
            <a:endParaRPr lang="nl-NL" dirty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Hoeveelheden en welke ‘kleur’ zodat de transitie van ‘grijs’ naar ‘blauw’ en uiteindelijk ‘groen’ inzichtelijk wordt</a:t>
            </a:r>
            <a:endParaRPr lang="nl-NL" dirty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Toepassing: </a:t>
            </a:r>
            <a:r>
              <a:rPr lang="nl-NL" sz="1800" dirty="0" err="1">
                <a:effectLst/>
                <a:latin typeface="+mj-lt"/>
                <a:ea typeface="Times New Roman" panose="02020603050405020304" pitchFamily="18" charset="0"/>
              </a:rPr>
              <a:t>feedstock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 of energie, verhouding van het gebruik</a:t>
            </a:r>
          </a:p>
          <a:p>
            <a:pPr marL="285750" indent="-285750">
              <a:buFontTx/>
              <a:buChar char="-"/>
            </a:pPr>
            <a:endParaRPr lang="nl-NL" dirty="0">
              <a:latin typeface="+mj-lt"/>
              <a:ea typeface="Times New Roman" panose="02020603050405020304" pitchFamily="18" charset="0"/>
            </a:endParaRPr>
          </a:p>
          <a:p>
            <a:r>
              <a:rPr lang="nl-NL" dirty="0">
                <a:latin typeface="+mj-lt"/>
                <a:ea typeface="Times New Roman" panose="02020603050405020304" pitchFamily="18" charset="0"/>
              </a:rPr>
              <a:t>Essentieel is het vaststellen van de meeteenheid waarin we waterstof gaan meten. Is dat kg? Of bijvoorbeeld PJ? 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  </a:t>
            </a:r>
            <a:endParaRPr lang="nl-NL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7605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89481-7B2C-6BE9-977B-D5C899BA4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Elektriciteitsnet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B309C2-E697-003D-373B-BABC673A0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348" y="1005840"/>
            <a:ext cx="9842437" cy="635936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Welke cijfers gaan ons helpen de versnelling en uitbreiding van het elektriciteitsnet inzichtelijk te maken?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1198C9-DCF5-4593-6A24-595894ACA9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dirty="0">
                <a:effectLst/>
                <a:latin typeface="+mj-lt"/>
                <a:ea typeface="Times New Roman" panose="02020603050405020304" pitchFamily="18" charset="0"/>
              </a:rPr>
              <a:t>Hoeveelheid getransporteerd vermogen</a:t>
            </a:r>
            <a:endParaRPr lang="nl-NL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dirty="0">
                <a:effectLst/>
                <a:latin typeface="+mj-lt"/>
                <a:ea typeface="Times New Roman" panose="02020603050405020304" pitchFamily="18" charset="0"/>
              </a:rPr>
              <a:t>Kilometers kabels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dirty="0">
                <a:latin typeface="+mj-lt"/>
                <a:ea typeface="Calibri" panose="020F0502020204030204" pitchFamily="34" charset="0"/>
              </a:rPr>
              <a:t>Afgezet </a:t>
            </a:r>
            <a:r>
              <a:rPr lang="nl-NL" dirty="0">
                <a:effectLst/>
                <a:latin typeface="+mj-lt"/>
                <a:ea typeface="Calibri" panose="020F0502020204030204" pitchFamily="34" charset="0"/>
              </a:rPr>
              <a:t>tegen de vraag/noodzakelijke capaciteit in 2050</a:t>
            </a:r>
          </a:p>
          <a:p>
            <a:pPr lvl="0"/>
            <a:endParaRPr lang="nl-NL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nl-NL" dirty="0">
                <a:effectLst/>
                <a:latin typeface="+mj-lt"/>
                <a:ea typeface="Calibri" panose="020F0502020204030204" pitchFamily="34" charset="0"/>
              </a:rPr>
              <a:t>Deze cijfers geven ons landelijk inzicht of de netbeheerders op koers liggen met hun versnelling en uitbreiding. </a:t>
            </a:r>
          </a:p>
          <a:p>
            <a:r>
              <a:rPr lang="nl-NL" dirty="0">
                <a:latin typeface="+mj-lt"/>
                <a:ea typeface="Calibri" panose="020F0502020204030204" pitchFamily="34" charset="0"/>
              </a:rPr>
              <a:t>Voorbeeld voor toepassing:</a:t>
            </a:r>
          </a:p>
          <a:p>
            <a:endParaRPr lang="nl-NL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nl-NL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2"/>
              </a:rPr>
              <a:t>D</a:t>
            </a:r>
            <a:r>
              <a:rPr lang="nl-NL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2"/>
              </a:rPr>
              <a:t>ashboard klimaatbeleid</a:t>
            </a:r>
            <a:r>
              <a:rPr lang="nl-NL" dirty="0">
                <a:effectLst/>
                <a:latin typeface="+mj-lt"/>
                <a:ea typeface="Calibri" panose="020F0502020204030204" pitchFamily="34" charset="0"/>
              </a:rPr>
              <a:t> Het dashboard elektriciteit meet nu de productie, terwijl de aandacht meer uit moet gaan naar de transportcapaciteit, dat wordt de bottleneck voor behalen klimaatdoelen. </a:t>
            </a:r>
          </a:p>
          <a:p>
            <a:r>
              <a:rPr lang="nl-NL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39705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A160F-83CF-DBFB-B3D6-3A644B352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A5FFC1-0341-494F-1027-40DA0A56C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9729" y="2576397"/>
            <a:ext cx="8186784" cy="355813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Afbeelding 15">
            <a:extLst>
              <a:ext uri="{FF2B5EF4-FFF2-40B4-BE49-F238E27FC236}">
                <a16:creationId xmlns:a16="http://schemas.microsoft.com/office/drawing/2014/main" id="{E9DED19A-82F5-8143-ED6A-29A4ACE41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86" y="350634"/>
            <a:ext cx="6062343" cy="63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D1B752F4-C9D2-6704-FB9B-22FD2F7775D3}"/>
              </a:ext>
            </a:extLst>
          </p:cNvPr>
          <p:cNvSpPr txBox="1">
            <a:spLocks/>
          </p:cNvSpPr>
          <p:nvPr/>
        </p:nvSpPr>
        <p:spPr>
          <a:xfrm>
            <a:off x="580348" y="1595044"/>
            <a:ext cx="4727393" cy="3967672"/>
          </a:xfrm>
          <a:prstGeom prst="rect">
            <a:avLst/>
          </a:prstGeom>
        </p:spPr>
        <p:txBody>
          <a:bodyPr vert="horz" lIns="0" tIns="0" rIns="182880" bIns="0" numCol="1" spcCol="45720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indent="-301752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effectLst/>
                <a:latin typeface="+mj-lt"/>
                <a:ea typeface="Calibri" panose="020F0502020204030204" pitchFamily="34" charset="0"/>
              </a:rPr>
              <a:t>Informatie is beschikbaar, bijvoorbeeld: </a:t>
            </a:r>
          </a:p>
          <a:p>
            <a:r>
              <a:rPr lang="nl-NL" sz="1800" dirty="0">
                <a:effectLst/>
                <a:latin typeface="+mj-lt"/>
                <a:ea typeface="Calibri" panose="020F0502020204030204" pitchFamily="34" charset="0"/>
              </a:rPr>
              <a:t>De netbeheerders hebben dit in hun jaarverslagen (zie omvang netwerk en getransporteerde volumes van </a:t>
            </a:r>
            <a:r>
              <a:rPr lang="nl-NL" sz="1800" dirty="0" err="1">
                <a:effectLst/>
                <a:latin typeface="+mj-lt"/>
                <a:ea typeface="Calibri" panose="020F0502020204030204" pitchFamily="34" charset="0"/>
              </a:rPr>
              <a:t>Liander</a:t>
            </a:r>
            <a:r>
              <a:rPr lang="nl-NL" sz="1800" dirty="0">
                <a:effectLst/>
                <a:latin typeface="+mj-lt"/>
                <a:ea typeface="Calibri" panose="020F0502020204030204" pitchFamily="34" charset="0"/>
              </a:rPr>
              <a:t>):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44285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D1B752F4-C9D2-6704-FB9B-22FD2F7775D3}"/>
              </a:ext>
            </a:extLst>
          </p:cNvPr>
          <p:cNvSpPr txBox="1">
            <a:spLocks/>
          </p:cNvSpPr>
          <p:nvPr/>
        </p:nvSpPr>
        <p:spPr>
          <a:xfrm>
            <a:off x="580348" y="1595044"/>
            <a:ext cx="4727393" cy="3967672"/>
          </a:xfrm>
          <a:prstGeom prst="rect">
            <a:avLst/>
          </a:prstGeom>
        </p:spPr>
        <p:txBody>
          <a:bodyPr vert="horz" lIns="0" tIns="0" rIns="182880" bIns="0" numCol="1" spcCol="45720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indent="-301752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B306FC-8C60-8622-6C41-85C64BBF9A83}"/>
              </a:ext>
            </a:extLst>
          </p:cNvPr>
          <p:cNvSpPr txBox="1"/>
          <p:nvPr/>
        </p:nvSpPr>
        <p:spPr>
          <a:xfrm>
            <a:off x="672526" y="1468939"/>
            <a:ext cx="1043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MKB</a:t>
            </a:r>
          </a:p>
        </p:txBody>
      </p:sp>
    </p:spTree>
    <p:extLst>
      <p:ext uri="{BB962C8B-B14F-4D97-AF65-F5344CB8AC3E}">
        <p14:creationId xmlns:p14="http://schemas.microsoft.com/office/powerpoint/2010/main" val="2602035339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heme/theme1.xml><?xml version="1.0" encoding="utf-8"?>
<a:theme xmlns:a="http://schemas.openxmlformats.org/drawingml/2006/main" name="Duo Thema">
  <a:themeElements>
    <a:clrScheme name="Office">
      <a:dk1>
        <a:srgbClr val="000000"/>
      </a:dk1>
      <a:lt1>
        <a:srgbClr val="FFFFFF"/>
      </a:lt1>
      <a:dk2>
        <a:srgbClr val="222F58"/>
      </a:dk2>
      <a:lt2>
        <a:srgbClr val="DADADA"/>
      </a:lt2>
      <a:accent1>
        <a:srgbClr val="222F58"/>
      </a:accent1>
      <a:accent2>
        <a:srgbClr val="0088AC"/>
      </a:accent2>
      <a:accent3>
        <a:srgbClr val="E98500"/>
      </a:accent3>
      <a:accent4>
        <a:srgbClr val="BFBFBF"/>
      </a:accent4>
      <a:accent5>
        <a:srgbClr val="DADADA"/>
      </a:accent5>
      <a:accent6>
        <a:srgbClr val="F2F2F2"/>
      </a:accent6>
      <a:hlink>
        <a:srgbClr val="0088AC"/>
      </a:hlink>
      <a:folHlink>
        <a:srgbClr val="0088AC"/>
      </a:folHlink>
    </a:clrScheme>
    <a:fontScheme name="VNO-NCW">
      <a:majorFont>
        <a:latin typeface="Gotham Narrow Bold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NO Thema">
  <a:themeElements>
    <a:clrScheme name="Office">
      <a:dk1>
        <a:srgbClr val="000000"/>
      </a:dk1>
      <a:lt1>
        <a:srgbClr val="FFFFFF"/>
      </a:lt1>
      <a:dk2>
        <a:srgbClr val="222F58"/>
      </a:dk2>
      <a:lt2>
        <a:srgbClr val="DADADA"/>
      </a:lt2>
      <a:accent1>
        <a:srgbClr val="222F58"/>
      </a:accent1>
      <a:accent2>
        <a:srgbClr val="0088AC"/>
      </a:accent2>
      <a:accent3>
        <a:srgbClr val="E98500"/>
      </a:accent3>
      <a:accent4>
        <a:srgbClr val="BFBFBF"/>
      </a:accent4>
      <a:accent5>
        <a:srgbClr val="DADADA"/>
      </a:accent5>
      <a:accent6>
        <a:srgbClr val="F2F2F2"/>
      </a:accent6>
      <a:hlink>
        <a:srgbClr val="0088AC"/>
      </a:hlink>
      <a:folHlink>
        <a:srgbClr val="0088AC"/>
      </a:folHlink>
    </a:clrScheme>
    <a:fontScheme name="VNO-NCW">
      <a:majorFont>
        <a:latin typeface="Gotham Narrow Bold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KB Thema">
  <a:themeElements>
    <a:clrScheme name="Office">
      <a:dk1>
        <a:srgbClr val="000000"/>
      </a:dk1>
      <a:lt1>
        <a:srgbClr val="FFFFFF"/>
      </a:lt1>
      <a:dk2>
        <a:srgbClr val="222F58"/>
      </a:dk2>
      <a:lt2>
        <a:srgbClr val="DADADA"/>
      </a:lt2>
      <a:accent1>
        <a:srgbClr val="222F58"/>
      </a:accent1>
      <a:accent2>
        <a:srgbClr val="0088AC"/>
      </a:accent2>
      <a:accent3>
        <a:srgbClr val="E98500"/>
      </a:accent3>
      <a:accent4>
        <a:srgbClr val="BFBFBF"/>
      </a:accent4>
      <a:accent5>
        <a:srgbClr val="DADADA"/>
      </a:accent5>
      <a:accent6>
        <a:srgbClr val="F2F2F2"/>
      </a:accent6>
      <a:hlink>
        <a:srgbClr val="0088AC"/>
      </a:hlink>
      <a:folHlink>
        <a:srgbClr val="0088AC"/>
      </a:folHlink>
    </a:clrScheme>
    <a:fontScheme name="VNO-NCW">
      <a:majorFont>
        <a:latin typeface="Gotham Narrow Bold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222F58"/>
    </a:dk2>
    <a:lt2>
      <a:srgbClr val="DADADA"/>
    </a:lt2>
    <a:accent1>
      <a:srgbClr val="222F58"/>
    </a:accent1>
    <a:accent2>
      <a:srgbClr val="008ACB"/>
    </a:accent2>
    <a:accent3>
      <a:srgbClr val="E98500"/>
    </a:accent3>
    <a:accent4>
      <a:srgbClr val="BFBFBF"/>
    </a:accent4>
    <a:accent5>
      <a:srgbClr val="DADADA"/>
    </a:accent5>
    <a:accent6>
      <a:srgbClr val="F2F2F2"/>
    </a:accent6>
    <a:hlink>
      <a:srgbClr val="008ACB"/>
    </a:hlink>
    <a:folHlink>
      <a:srgbClr val="008AC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8BBFF960507043A698762B5161B7A80200A02288072B7A431095D859DDC0BF738200D2BF26A7C5AB7348BC99E26E43216081" ma:contentTypeVersion="26" ma:contentTypeDescription="" ma:contentTypeScope="" ma:versionID="6a2ef205732868014a0e11c1a274d4be">
  <xsd:schema xmlns:xsd="http://www.w3.org/2001/XMLSchema" xmlns:xs="http://www.w3.org/2001/XMLSchema" xmlns:p="http://schemas.microsoft.com/office/2006/metadata/properties" xmlns:ns2="b74be9d0-744f-40c0-ac69-73a07a8fd844" xmlns:ns3="b938235c-ea95-46ce-ab4b-7c0300306693" targetNamespace="http://schemas.microsoft.com/office/2006/metadata/properties" ma:root="true" ma:fieldsID="9556e5be64ad86cbf4cbc81c18708ae4" ns2:_="" ns3:_="">
    <xsd:import namespace="b74be9d0-744f-40c0-ac69-73a07a8fd844"/>
    <xsd:import namespace="b938235c-ea95-46ce-ab4b-7c0300306693"/>
    <xsd:element name="properties">
      <xsd:complexType>
        <xsd:sequence>
          <xsd:element name="documentManagement">
            <xsd:complexType>
              <xsd:all>
                <xsd:element ref="ns3:UsedCbsCategorie" minOccurs="0"/>
                <xsd:element ref="ns3:UsedCbsOndernemingsTrefwoorden" minOccurs="0"/>
                <xsd:element ref="ns3:VergaderDatum" minOccurs="0"/>
                <xsd:element ref="ns3:PublicatieDatum" minOccurs="0"/>
                <xsd:element ref="ns2:TaxCatchAll" minOccurs="0"/>
                <xsd:element ref="ns2:TaxCatchAllLabel" minOccurs="0"/>
                <xsd:element ref="ns2:g23705cfe14e4ff3b444105588ed2ce0" minOccurs="0"/>
                <xsd:element ref="ns2:g23705cfe14e4ff3b444105588ed2c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be9d0-744f-40c0-ac69-73a07a8fd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atch-all-kolom van taxonomie" ma:description="" ma:hidden="true" ma:list="{ed0bcd80-6dc3-4ee2-979e-186d5ce964f2}" ma:internalName="TaxCatchAll" ma:showField="CatchAllData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atch-all-kolom van taxonomie1" ma:description="" ma:hidden="true" ma:list="{ed0bcd80-6dc3-4ee2-979e-186d5ce964f2}" ma:internalName="TaxCatchAllLabel" ma:readOnly="true" ma:showField="CatchAllDataLabel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23705cfe14e4ff3b444105588ed2ce0" ma:index="14" ma:taxonomy="true" ma:internalName="g23705cfe14e4ff3b444105588ed2ce0" ma:taxonomyFieldName="CbsCategorie" ma:displayName="Categorie" ma:fieldId="{023705cf-e14e-4ff3-b444-105588ed2ce0}" ma:sspId="ee8742b1-c3cb-4378-aa64-33684c4b490a" ma:termSetId="2f456da4-0526-4405-958a-772731a49f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3705cfe14e4ff3b444105588ed2ce1" ma:index="16" nillable="true" ma:taxonomy="true" ma:internalName="g23705cfe14e4ff3b444105588ed2ce1" ma:taxonomyFieldName="CbsOndernemingsTrefwoorden" ma:displayName="Ondernemingstrefwoorden" ma:fieldId="{023705cf-e14e-4ff3-b444-105588ed2ce1}" ma:taxonomyMulti="true" ma:sspId="ee8742b1-c3cb-4378-aa64-33684c4b490a" ma:termSetId="bd692f68-2805-4cda-b2b5-649d75cfaf2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235c-ea95-46ce-ab4b-7c0300306693" elementFormDefault="qualified">
    <xsd:import namespace="http://schemas.microsoft.com/office/2006/documentManagement/types"/>
    <xsd:import namespace="http://schemas.microsoft.com/office/infopath/2007/PartnerControls"/>
    <xsd:element name="UsedCbsCategorie" ma:index="3" nillable="true" ma:displayName="Categorie" ma:description="A hidden fields which holds all the categorie terms currently in use, so that it can be used in keyfilters" ma:hidden="true" ma:internalName="UsedCbsCategori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UsedCbsOndernemingsTrefwoorden" ma:index="5" nillable="true" ma:displayName="Ondernemingstrefwoorden" ma:description="A hidden fields which holds all the trefwoorden/tag terms currently in use, so that it can be used in keyfilters" ma:hidden="true" ma:internalName="UsedCbsOndernemingsTrefwoord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VergaderDatum" ma:index="6" nillable="true" ma:displayName="Vergaderdatum" ma:format="DateOnly" ma:indexed="true" ma:internalName="VergaderDatum">
      <xsd:simpleType>
        <xsd:restriction base="dms:DateTime"/>
      </xsd:simpleType>
    </xsd:element>
    <xsd:element name="PublicatieDatum" ma:index="7" nillable="true" ma:displayName="Publicatiedatum" ma:format="DateOnly" ma:internalName="Publicatie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e8742b1-c3cb-4378-aa64-33684c4b490a" ContentTypeId="0x0101008BBFF960507043A698762B5161B7A80200A02288072B7A431095D859DDC0BF7382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23705cfe14e4ff3b444105588ed2ce1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391a370b-084e-4a47-ac89-698577afd154</TermId>
        </TermInfo>
      </Terms>
    </g23705cfe14e4ff3b444105588ed2ce1>
    <TaxCatchAll xmlns="b74be9d0-744f-40c0-ac69-73a07a8fd844">
      <Value>580</Value>
      <Value>385</Value>
    </TaxCatchAll>
    <g23705cfe14e4ff3b444105588ed2ce0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Presentaties en lezingen</TermName>
          <TermId xmlns="http://schemas.microsoft.com/office/infopath/2007/PartnerControls">1deed29c-1b26-4363-80d0-2eadc444fadb</TermId>
        </TermInfo>
      </Terms>
    </g23705cfe14e4ff3b444105588ed2ce0>
    <UsedCbsCategorie xmlns="b938235c-ea95-46ce-ab4b-7c0300306693"/>
    <PublicatieDatum xmlns="b938235c-ea95-46ce-ab4b-7c0300306693" xsi:nil="true"/>
    <VergaderDatum xmlns="b938235c-ea95-46ce-ab4b-7c0300306693" xsi:nil="true"/>
    <UsedCbsOndernemingsTrefwoorden xmlns="b938235c-ea95-46ce-ab4b-7c0300306693"/>
  </documentManagement>
</p:properties>
</file>

<file path=customXml/itemProps1.xml><?xml version="1.0" encoding="utf-8"?>
<ds:datastoreItem xmlns:ds="http://schemas.openxmlformats.org/officeDocument/2006/customXml" ds:itemID="{74909785-2908-419C-A5D1-4A5589AFE965}"/>
</file>

<file path=customXml/itemProps2.xml><?xml version="1.0" encoding="utf-8"?>
<ds:datastoreItem xmlns:ds="http://schemas.openxmlformats.org/officeDocument/2006/customXml" ds:itemID="{5B494B9F-B50A-4E54-89F4-E44B261AC31F}"/>
</file>

<file path=customXml/itemProps3.xml><?xml version="1.0" encoding="utf-8"?>
<ds:datastoreItem xmlns:ds="http://schemas.openxmlformats.org/officeDocument/2006/customXml" ds:itemID="{E078EE63-DE1D-4BFE-9A9C-572DBA5456EA}"/>
</file>

<file path=customXml/itemProps4.xml><?xml version="1.0" encoding="utf-8"?>
<ds:datastoreItem xmlns:ds="http://schemas.openxmlformats.org/officeDocument/2006/customXml" ds:itemID="{F16E3182-0489-489C-B4EB-33406A92675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Gotham Narrow Bold</vt:lpstr>
      <vt:lpstr>GothamNarrow-Book</vt:lpstr>
      <vt:lpstr>Gotham Narrow</vt:lpstr>
      <vt:lpstr>Times New Roman</vt:lpstr>
      <vt:lpstr>Courier New</vt:lpstr>
      <vt:lpstr>Duo Thema</vt:lpstr>
      <vt:lpstr>VNO Thema</vt:lpstr>
      <vt:lpstr>MKB Thema</vt:lpstr>
      <vt:lpstr>   1.  Wie zijn wij? </vt:lpstr>
      <vt:lpstr>   2. Klimaat en Energie</vt:lpstr>
      <vt:lpstr>   3 Klimaat en Energie</vt:lpstr>
      <vt:lpstr>PowerPoint Presentation</vt:lpstr>
      <vt:lpstr>    Klimaat en Energie</vt:lpstr>
      <vt:lpstr>Waterstof</vt:lpstr>
      <vt:lpstr>Elektriciteitsnet</vt:lpstr>
      <vt:lpstr>Voorbeeld</vt:lpstr>
      <vt:lpstr>PowerPoint Presentation</vt:lpstr>
      <vt:lpstr>PowerPoint Presentation</vt:lpstr>
      <vt:lpstr>   Periodieke “Duurzame enquête” </vt:lpstr>
      <vt:lpstr>   Periodieke enquête </vt:lpstr>
      <vt:lpstr>   Periodieke enquête </vt:lpstr>
      <vt:lpstr>   Periodieke enquête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Maikel Warnert</dc:creator>
  <cp:lastModifiedBy>Werkhoven, T.F. (Thom)</cp:lastModifiedBy>
  <cp:revision>212</cp:revision>
  <dcterms:created xsi:type="dcterms:W3CDTF">2021-03-18T10:44:15Z</dcterms:created>
  <dcterms:modified xsi:type="dcterms:W3CDTF">2023-03-13T16:08:55Z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0x0101008BBFF960507043A698762B5161B7A80200A02288072B7A431095D859DDC0BF738200D2BF26A7C5AB7348BC99E26E43216081</vt:lpwstr>
  </property>
  <property fmtid="{D5CDD505-2E9C-101B-9397-08002B2CF9AE}" pid="3" name="CbsCategorie">
    <vt:lpwstr>580;#Presentaties en lezingen|1deed29c-1b26-4363-80d0-2eadc444fadb</vt:lpwstr>
  </property>
  <property fmtid="{D5CDD505-2E9C-101B-9397-08002B2CF9AE}" pid="4" name="CbsOndernemingsTrefwoorden">
    <vt:lpwstr>385;#Presentatie|391a370b-084e-4a47-ac89-698577afd154</vt:lpwstr>
  </property>
</Properties>
</file>