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0"/>
  </p:notesMasterIdLst>
  <p:sldIdLst>
    <p:sldId id="304" r:id="rId5"/>
    <p:sldId id="264" r:id="rId6"/>
    <p:sldId id="303" r:id="rId7"/>
    <p:sldId id="312" r:id="rId8"/>
    <p:sldId id="265" r:id="rId9"/>
    <p:sldId id="301" r:id="rId10"/>
    <p:sldId id="267" r:id="rId11"/>
    <p:sldId id="307" r:id="rId12"/>
    <p:sldId id="313" r:id="rId13"/>
    <p:sldId id="308" r:id="rId14"/>
    <p:sldId id="306" r:id="rId15"/>
    <p:sldId id="268" r:id="rId16"/>
    <p:sldId id="309" r:id="rId17"/>
    <p:sldId id="311" r:id="rId18"/>
    <p:sldId id="294" r:id="rId19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ice Chu" initials="AC" lastIdx="1" clrIdx="0">
    <p:extLst>
      <p:ext uri="{19B8F6BF-5375-455C-9EA6-DF929625EA0E}">
        <p15:presenceInfo xmlns:p15="http://schemas.microsoft.com/office/powerpoint/2012/main" userId="S::Alice@pptsolutions.nl::9eb46698-1097-456e-9a2c-6d59a0fef918" providerId="AD"/>
      </p:ext>
    </p:extLst>
  </p:cmAuthor>
  <p:cmAuthor id="2" name="Nynke Span" initials="NS" lastIdx="23" clrIdx="1">
    <p:extLst>
      <p:ext uri="{19B8F6BF-5375-455C-9EA6-DF929625EA0E}">
        <p15:presenceInfo xmlns:p15="http://schemas.microsoft.com/office/powerpoint/2012/main" userId="S::nynkespan@gho.nl::69dc633e-009c-4189-8ca6-91fb2c6f6356" providerId="AD"/>
      </p:ext>
    </p:extLst>
  </p:cmAuthor>
  <p:cmAuthor id="3" name="Michael Wolf Visser" initials="MWV" lastIdx="11" clrIdx="2">
    <p:extLst>
      <p:ext uri="{19B8F6BF-5375-455C-9EA6-DF929625EA0E}">
        <p15:presenceInfo xmlns:p15="http://schemas.microsoft.com/office/powerpoint/2012/main" userId="Michael Wolf Visser" providerId="None"/>
      </p:ext>
    </p:extLst>
  </p:cmAuthor>
  <p:cmAuthor id="4" name="Alice Chu" initials="AC [2]" lastIdx="5" clrIdx="3">
    <p:extLst>
      <p:ext uri="{19B8F6BF-5375-455C-9EA6-DF929625EA0E}">
        <p15:presenceInfo xmlns:p15="http://schemas.microsoft.com/office/powerpoint/2012/main" userId="Alice Chu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708" autoAdjust="0"/>
    <p:restoredTop sz="94601" autoAdjust="0"/>
  </p:normalViewPr>
  <p:slideViewPr>
    <p:cSldViewPr snapToGrid="0" showGuides="1">
      <p:cViewPr>
        <p:scale>
          <a:sx n="60" d="100"/>
          <a:sy n="60" d="100"/>
        </p:scale>
        <p:origin x="1076" y="17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E8BDBF-0469-4C1B-9B49-8AC49A960B72}" type="datetimeFigureOut">
              <a:rPr lang="nl-NL" smtClean="0"/>
              <a:t>23-05-2023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235626-610C-45ED-9F6C-19765B854577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5691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235626-610C-45ED-9F6C-19765B854577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66921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for opening slide option 1/2: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jdelijke aanduiding voor afbeelding 27">
            <a:extLst>
              <a:ext uri="{FF2B5EF4-FFF2-40B4-BE49-F238E27FC236}">
                <a16:creationId xmlns:a16="http://schemas.microsoft.com/office/drawing/2014/main" id="{82EEC17C-F301-4D44-8ABB-F0E34709BB6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80972" y="2057400"/>
            <a:ext cx="11830053" cy="4610099"/>
          </a:xfrm>
          <a:solidFill>
            <a:schemeClr val="bg1">
              <a:lumMod val="85000"/>
            </a:schemeClr>
          </a:solidFill>
        </p:spPr>
        <p:txBody>
          <a:bodyPr lIns="0" tIns="0" rIns="0" bIns="900000" anchor="ctr" anchorCtr="0">
            <a:normAutofit/>
          </a:bodyPr>
          <a:lstStyle>
            <a:lvl1pPr marL="0" indent="0" algn="ctr"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 dirty="0"/>
              <a:t>Click on the icon below to insert an image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2D0A37C2-0F7F-4546-AD99-F38C65BEBC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03938" y="522455"/>
            <a:ext cx="5919787" cy="1387254"/>
          </a:xfrm>
        </p:spPr>
        <p:txBody>
          <a:bodyPr/>
          <a:lstStyle>
            <a:lvl1pPr>
              <a:lnSpc>
                <a:spcPct val="90000"/>
              </a:lnSpc>
              <a:spcAft>
                <a:spcPts val="0"/>
              </a:spcAft>
              <a:defRPr sz="5000"/>
            </a:lvl1pPr>
          </a:lstStyle>
          <a:p>
            <a:r>
              <a:rPr lang="en-GB" noProof="0" dirty="0"/>
              <a:t>Room for a title</a:t>
            </a:r>
            <a:br>
              <a:rPr lang="en-GB" noProof="0" dirty="0"/>
            </a:br>
            <a:r>
              <a:rPr lang="en-GB" noProof="0" dirty="0"/>
              <a:t>Lorem ipsum</a:t>
            </a:r>
          </a:p>
        </p:txBody>
      </p:sp>
      <p:grpSp>
        <p:nvGrpSpPr>
          <p:cNvPr id="5" name="NL LOGO">
            <a:extLst>
              <a:ext uri="{FF2B5EF4-FFF2-40B4-BE49-F238E27FC236}">
                <a16:creationId xmlns:a16="http://schemas.microsoft.com/office/drawing/2014/main" id="{9ABD08A2-6CA4-429B-B7E9-17635AC1BDB1}"/>
              </a:ext>
            </a:extLst>
          </p:cNvPr>
          <p:cNvGrpSpPr/>
          <p:nvPr userDrawn="1"/>
        </p:nvGrpSpPr>
        <p:grpSpPr>
          <a:xfrm>
            <a:off x="177798" y="165866"/>
            <a:ext cx="2973677" cy="1745483"/>
            <a:chOff x="180973" y="165867"/>
            <a:chExt cx="1319995" cy="774808"/>
          </a:xfrm>
        </p:grpSpPr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0CB7B4DA-8366-46F6-B3FF-CAF8CDE8F2DF}"/>
                </a:ext>
              </a:extLst>
            </p:cNvPr>
            <p:cNvSpPr/>
            <p:nvPr/>
          </p:nvSpPr>
          <p:spPr>
            <a:xfrm>
              <a:off x="934752" y="166071"/>
              <a:ext cx="566216" cy="774604"/>
            </a:xfrm>
            <a:custGeom>
              <a:avLst/>
              <a:gdLst>
                <a:gd name="connsiteX0" fmla="*/ 106204 w 795051"/>
                <a:gd name="connsiteY0" fmla="*/ 831342 h 1087659"/>
                <a:gd name="connsiteX1" fmla="*/ 106204 w 795051"/>
                <a:gd name="connsiteY1" fmla="*/ 811435 h 1087659"/>
                <a:gd name="connsiteX2" fmla="*/ 278892 w 795051"/>
                <a:gd name="connsiteY2" fmla="*/ 538258 h 1087659"/>
                <a:gd name="connsiteX3" fmla="*/ 278892 w 795051"/>
                <a:gd name="connsiteY3" fmla="*/ 239840 h 1087659"/>
                <a:gd name="connsiteX4" fmla="*/ 310039 w 795051"/>
                <a:gd name="connsiteY4" fmla="*/ 17526 h 1087659"/>
                <a:gd name="connsiteX5" fmla="*/ 195739 w 795051"/>
                <a:gd name="connsiteY5" fmla="*/ 0 h 1087659"/>
                <a:gd name="connsiteX6" fmla="*/ 0 w 795051"/>
                <a:gd name="connsiteY6" fmla="*/ 190786 h 1087659"/>
                <a:gd name="connsiteX7" fmla="*/ 0 w 795051"/>
                <a:gd name="connsiteY7" fmla="*/ 1087660 h 1087659"/>
                <a:gd name="connsiteX8" fmla="*/ 795052 w 795051"/>
                <a:gd name="connsiteY8" fmla="*/ 1087660 h 1087659"/>
                <a:gd name="connsiteX9" fmla="*/ 795052 w 795051"/>
                <a:gd name="connsiteY9" fmla="*/ 831437 h 1087659"/>
                <a:gd name="connsiteX10" fmla="*/ 106204 w 795051"/>
                <a:gd name="connsiteY10" fmla="*/ 831437 h 1087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95051" h="1087659">
                  <a:moveTo>
                    <a:pt x="106204" y="831342"/>
                  </a:moveTo>
                  <a:lnTo>
                    <a:pt x="106204" y="811435"/>
                  </a:lnTo>
                  <a:cubicBezTo>
                    <a:pt x="200120" y="785813"/>
                    <a:pt x="278892" y="717042"/>
                    <a:pt x="278892" y="538258"/>
                  </a:cubicBezTo>
                  <a:cubicBezTo>
                    <a:pt x="278892" y="448151"/>
                    <a:pt x="278892" y="239840"/>
                    <a:pt x="278892" y="239840"/>
                  </a:cubicBezTo>
                  <a:cubicBezTo>
                    <a:pt x="278892" y="159544"/>
                    <a:pt x="286512" y="86011"/>
                    <a:pt x="310039" y="17526"/>
                  </a:cubicBezTo>
                  <a:cubicBezTo>
                    <a:pt x="285083" y="9525"/>
                    <a:pt x="254127" y="0"/>
                    <a:pt x="195739" y="0"/>
                  </a:cubicBezTo>
                  <a:cubicBezTo>
                    <a:pt x="85534" y="0"/>
                    <a:pt x="1714" y="56007"/>
                    <a:pt x="0" y="190786"/>
                  </a:cubicBezTo>
                  <a:lnTo>
                    <a:pt x="0" y="1087660"/>
                  </a:lnTo>
                  <a:lnTo>
                    <a:pt x="795052" y="1087660"/>
                  </a:lnTo>
                  <a:lnTo>
                    <a:pt x="795052" y="831437"/>
                  </a:lnTo>
                  <a:lnTo>
                    <a:pt x="106204" y="831437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5FF4F951-D3D2-459E-A1AD-80A65D8B2DD1}"/>
                </a:ext>
              </a:extLst>
            </p:cNvPr>
            <p:cNvSpPr/>
            <p:nvPr/>
          </p:nvSpPr>
          <p:spPr>
            <a:xfrm>
              <a:off x="180973" y="165867"/>
              <a:ext cx="720133" cy="774740"/>
            </a:xfrm>
            <a:custGeom>
              <a:avLst/>
              <a:gdLst>
                <a:gd name="connsiteX0" fmla="*/ 817055 w 1011173"/>
                <a:gd name="connsiteY0" fmla="*/ 0 h 1087850"/>
                <a:gd name="connsiteX1" fmla="*/ 705517 w 1011173"/>
                <a:gd name="connsiteY1" fmla="*/ 17526 h 1087850"/>
                <a:gd name="connsiteX2" fmla="*/ 733520 w 1011173"/>
                <a:gd name="connsiteY2" fmla="*/ 222218 h 1087850"/>
                <a:gd name="connsiteX3" fmla="*/ 733520 w 1011173"/>
                <a:gd name="connsiteY3" fmla="*/ 517017 h 1087850"/>
                <a:gd name="connsiteX4" fmla="*/ 797052 w 1011173"/>
                <a:gd name="connsiteY4" fmla="*/ 740569 h 1087850"/>
                <a:gd name="connsiteX5" fmla="*/ 775335 w 1011173"/>
                <a:gd name="connsiteY5" fmla="*/ 754952 h 1087850"/>
                <a:gd name="connsiteX6" fmla="*/ 303657 w 1011173"/>
                <a:gd name="connsiteY6" fmla="*/ 16097 h 1087850"/>
                <a:gd name="connsiteX7" fmla="*/ 0 w 1011173"/>
                <a:gd name="connsiteY7" fmla="*/ 16097 h 1087850"/>
                <a:gd name="connsiteX8" fmla="*/ 0 w 1011173"/>
                <a:gd name="connsiteY8" fmla="*/ 1087850 h 1087850"/>
                <a:gd name="connsiteX9" fmla="*/ 274796 w 1011173"/>
                <a:gd name="connsiteY9" fmla="*/ 1087850 h 1087850"/>
                <a:gd name="connsiteX10" fmla="*/ 274796 w 1011173"/>
                <a:gd name="connsiteY10" fmla="*/ 637604 h 1087850"/>
                <a:gd name="connsiteX11" fmla="*/ 242792 w 1011173"/>
                <a:gd name="connsiteY11" fmla="*/ 421481 h 1087850"/>
                <a:gd name="connsiteX12" fmla="*/ 262033 w 1011173"/>
                <a:gd name="connsiteY12" fmla="*/ 410147 h 1087850"/>
                <a:gd name="connsiteX13" fmla="*/ 339566 w 1011173"/>
                <a:gd name="connsiteY13" fmla="*/ 543020 h 1087850"/>
                <a:gd name="connsiteX14" fmla="*/ 694468 w 1011173"/>
                <a:gd name="connsiteY14" fmla="*/ 1087850 h 1087850"/>
                <a:gd name="connsiteX15" fmla="*/ 1011174 w 1011173"/>
                <a:gd name="connsiteY15" fmla="*/ 1087850 h 1087850"/>
                <a:gd name="connsiteX16" fmla="*/ 1011079 w 1011173"/>
                <a:gd name="connsiteY16" fmla="*/ 195167 h 1087850"/>
                <a:gd name="connsiteX17" fmla="*/ 817055 w 1011173"/>
                <a:gd name="connsiteY17" fmla="*/ 0 h 1087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1173" h="1087850">
                  <a:moveTo>
                    <a:pt x="817055" y="0"/>
                  </a:moveTo>
                  <a:cubicBezTo>
                    <a:pt x="758666" y="0"/>
                    <a:pt x="730472" y="9430"/>
                    <a:pt x="705517" y="17526"/>
                  </a:cubicBezTo>
                  <a:cubicBezTo>
                    <a:pt x="729044" y="86011"/>
                    <a:pt x="733520" y="159639"/>
                    <a:pt x="733520" y="222218"/>
                  </a:cubicBezTo>
                  <a:lnTo>
                    <a:pt x="733520" y="517017"/>
                  </a:lnTo>
                  <a:cubicBezTo>
                    <a:pt x="733520" y="622268"/>
                    <a:pt x="759905" y="687134"/>
                    <a:pt x="797052" y="740569"/>
                  </a:cubicBezTo>
                  <a:lnTo>
                    <a:pt x="775335" y="754952"/>
                  </a:lnTo>
                  <a:lnTo>
                    <a:pt x="303657" y="16097"/>
                  </a:lnTo>
                  <a:lnTo>
                    <a:pt x="0" y="16097"/>
                  </a:lnTo>
                  <a:lnTo>
                    <a:pt x="0" y="1087850"/>
                  </a:lnTo>
                  <a:lnTo>
                    <a:pt x="274796" y="1087850"/>
                  </a:lnTo>
                  <a:lnTo>
                    <a:pt x="274796" y="637604"/>
                  </a:lnTo>
                  <a:cubicBezTo>
                    <a:pt x="274796" y="553022"/>
                    <a:pt x="263652" y="471868"/>
                    <a:pt x="242792" y="421481"/>
                  </a:cubicBezTo>
                  <a:cubicBezTo>
                    <a:pt x="253079" y="415385"/>
                    <a:pt x="262033" y="410147"/>
                    <a:pt x="262033" y="410147"/>
                  </a:cubicBezTo>
                  <a:cubicBezTo>
                    <a:pt x="290227" y="462343"/>
                    <a:pt x="312610" y="502539"/>
                    <a:pt x="339566" y="543020"/>
                  </a:cubicBezTo>
                  <a:lnTo>
                    <a:pt x="694468" y="1087850"/>
                  </a:lnTo>
                  <a:lnTo>
                    <a:pt x="1011174" y="1087850"/>
                  </a:lnTo>
                  <a:lnTo>
                    <a:pt x="1011079" y="195167"/>
                  </a:lnTo>
                  <a:cubicBezTo>
                    <a:pt x="1011079" y="58388"/>
                    <a:pt x="928402" y="0"/>
                    <a:pt x="817055" y="0"/>
                  </a:cubicBez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</p:grpSp>
      <p:grpSp>
        <p:nvGrpSpPr>
          <p:cNvPr id="4" name="NL NETHERLANDS">
            <a:extLst>
              <a:ext uri="{FF2B5EF4-FFF2-40B4-BE49-F238E27FC236}">
                <a16:creationId xmlns:a16="http://schemas.microsoft.com/office/drawing/2014/main" id="{659B600B-9373-4C6A-9EF0-C3ABF09BA136}"/>
              </a:ext>
            </a:extLst>
          </p:cNvPr>
          <p:cNvGrpSpPr/>
          <p:nvPr userDrawn="1"/>
        </p:nvGrpSpPr>
        <p:grpSpPr>
          <a:xfrm>
            <a:off x="6141922" y="189531"/>
            <a:ext cx="1318534" cy="189823"/>
            <a:chOff x="1683444" y="665470"/>
            <a:chExt cx="1940819" cy="279411"/>
          </a:xfrm>
        </p:grpSpPr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F25A643F-BA46-4BF2-950F-BF9C072F5E6A}"/>
                </a:ext>
              </a:extLst>
            </p:cNvPr>
            <p:cNvSpPr/>
            <p:nvPr/>
          </p:nvSpPr>
          <p:spPr>
            <a:xfrm>
              <a:off x="1683444" y="708681"/>
              <a:ext cx="188716" cy="231926"/>
            </a:xfrm>
            <a:custGeom>
              <a:avLst/>
              <a:gdLst>
                <a:gd name="connsiteX0" fmla="*/ 0 w 264985"/>
                <a:gd name="connsiteY0" fmla="*/ 0 h 325659"/>
                <a:gd name="connsiteX1" fmla="*/ 68866 w 264985"/>
                <a:gd name="connsiteY1" fmla="*/ 0 h 325659"/>
                <a:gd name="connsiteX2" fmla="*/ 210121 w 264985"/>
                <a:gd name="connsiteY2" fmla="*/ 250412 h 325659"/>
                <a:gd name="connsiteX3" fmla="*/ 210121 w 264985"/>
                <a:gd name="connsiteY3" fmla="*/ 0 h 325659"/>
                <a:gd name="connsiteX4" fmla="*/ 264986 w 264985"/>
                <a:gd name="connsiteY4" fmla="*/ 0 h 325659"/>
                <a:gd name="connsiteX5" fmla="*/ 264986 w 264985"/>
                <a:gd name="connsiteY5" fmla="*/ 325660 h 325659"/>
                <a:gd name="connsiteX6" fmla="*/ 196120 w 264985"/>
                <a:gd name="connsiteY6" fmla="*/ 325660 h 325659"/>
                <a:gd name="connsiteX7" fmla="*/ 54864 w 264985"/>
                <a:gd name="connsiteY7" fmla="*/ 75248 h 325659"/>
                <a:gd name="connsiteX8" fmla="*/ 54864 w 264985"/>
                <a:gd name="connsiteY8" fmla="*/ 325660 h 325659"/>
                <a:gd name="connsiteX9" fmla="*/ 0 w 264985"/>
                <a:gd name="connsiteY9" fmla="*/ 325660 h 325659"/>
                <a:gd name="connsiteX10" fmla="*/ 0 w 264985"/>
                <a:gd name="connsiteY10" fmla="*/ 0 h 325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985" h="325659">
                  <a:moveTo>
                    <a:pt x="0" y="0"/>
                  </a:moveTo>
                  <a:lnTo>
                    <a:pt x="68866" y="0"/>
                  </a:lnTo>
                  <a:lnTo>
                    <a:pt x="210121" y="250412"/>
                  </a:lnTo>
                  <a:lnTo>
                    <a:pt x="210121" y="0"/>
                  </a:lnTo>
                  <a:lnTo>
                    <a:pt x="264986" y="0"/>
                  </a:lnTo>
                  <a:lnTo>
                    <a:pt x="264986" y="325660"/>
                  </a:lnTo>
                  <a:lnTo>
                    <a:pt x="196120" y="325660"/>
                  </a:lnTo>
                  <a:lnTo>
                    <a:pt x="54864" y="75248"/>
                  </a:lnTo>
                  <a:lnTo>
                    <a:pt x="54864" y="325660"/>
                  </a:lnTo>
                  <a:lnTo>
                    <a:pt x="0" y="3256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74E30C0F-A393-4DDD-869B-306F37F14A1A}"/>
                </a:ext>
              </a:extLst>
            </p:cNvPr>
            <p:cNvSpPr/>
            <p:nvPr/>
          </p:nvSpPr>
          <p:spPr>
            <a:xfrm>
              <a:off x="1912454" y="754062"/>
              <a:ext cx="168365" cy="190751"/>
            </a:xfrm>
            <a:custGeom>
              <a:avLst/>
              <a:gdLst>
                <a:gd name="connsiteX0" fmla="*/ 235172 w 236410"/>
                <a:gd name="connsiteY0" fmla="*/ 177356 h 267843"/>
                <a:gd name="connsiteX1" fmla="*/ 119634 w 236410"/>
                <a:gd name="connsiteY1" fmla="*/ 267843 h 267843"/>
                <a:gd name="connsiteX2" fmla="*/ 0 w 236410"/>
                <a:gd name="connsiteY2" fmla="*/ 133636 h 267843"/>
                <a:gd name="connsiteX3" fmla="*/ 117920 w 236410"/>
                <a:gd name="connsiteY3" fmla="*/ 0 h 267843"/>
                <a:gd name="connsiteX4" fmla="*/ 236411 w 236410"/>
                <a:gd name="connsiteY4" fmla="*/ 133064 h 267843"/>
                <a:gd name="connsiteX5" fmla="*/ 236411 w 236410"/>
                <a:gd name="connsiteY5" fmla="*/ 141827 h 267843"/>
                <a:gd name="connsiteX6" fmla="*/ 55531 w 236410"/>
                <a:gd name="connsiteY6" fmla="*/ 141827 h 267843"/>
                <a:gd name="connsiteX7" fmla="*/ 121444 w 236410"/>
                <a:gd name="connsiteY7" fmla="*/ 224123 h 267843"/>
                <a:gd name="connsiteX8" fmla="*/ 180975 w 236410"/>
                <a:gd name="connsiteY8" fmla="*/ 177451 h 267843"/>
                <a:gd name="connsiteX9" fmla="*/ 235172 w 236410"/>
                <a:gd name="connsiteY9" fmla="*/ 177451 h 267843"/>
                <a:gd name="connsiteX10" fmla="*/ 180308 w 236410"/>
                <a:gd name="connsiteY10" fmla="*/ 108490 h 267843"/>
                <a:gd name="connsiteX11" fmla="*/ 118396 w 236410"/>
                <a:gd name="connsiteY11" fmla="*/ 42577 h 267843"/>
                <a:gd name="connsiteX12" fmla="*/ 55912 w 236410"/>
                <a:gd name="connsiteY12" fmla="*/ 108490 h 267843"/>
                <a:gd name="connsiteX13" fmla="*/ 180308 w 236410"/>
                <a:gd name="connsiteY13" fmla="*/ 108490 h 267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36410" h="267843">
                  <a:moveTo>
                    <a:pt x="235172" y="177356"/>
                  </a:moveTo>
                  <a:cubicBezTo>
                    <a:pt x="225266" y="248602"/>
                    <a:pt x="164592" y="267843"/>
                    <a:pt x="119634" y="267843"/>
                  </a:cubicBezTo>
                  <a:cubicBezTo>
                    <a:pt x="58388" y="267843"/>
                    <a:pt x="0" y="233362"/>
                    <a:pt x="0" y="133636"/>
                  </a:cubicBezTo>
                  <a:cubicBezTo>
                    <a:pt x="0" y="32671"/>
                    <a:pt x="61817" y="0"/>
                    <a:pt x="117920" y="0"/>
                  </a:cubicBezTo>
                  <a:cubicBezTo>
                    <a:pt x="172783" y="0"/>
                    <a:pt x="236411" y="29813"/>
                    <a:pt x="236411" y="133064"/>
                  </a:cubicBezTo>
                  <a:lnTo>
                    <a:pt x="236411" y="141827"/>
                  </a:lnTo>
                  <a:lnTo>
                    <a:pt x="55531" y="141827"/>
                  </a:lnTo>
                  <a:cubicBezTo>
                    <a:pt x="56674" y="196120"/>
                    <a:pt x="78867" y="224123"/>
                    <a:pt x="121444" y="224123"/>
                  </a:cubicBezTo>
                  <a:cubicBezTo>
                    <a:pt x="155257" y="224123"/>
                    <a:pt x="175736" y="206597"/>
                    <a:pt x="180975" y="177451"/>
                  </a:cubicBezTo>
                  <a:lnTo>
                    <a:pt x="235172" y="177451"/>
                  </a:lnTo>
                  <a:close/>
                  <a:moveTo>
                    <a:pt x="180308" y="108490"/>
                  </a:moveTo>
                  <a:cubicBezTo>
                    <a:pt x="176784" y="65341"/>
                    <a:pt x="154591" y="42577"/>
                    <a:pt x="118396" y="42577"/>
                  </a:cubicBezTo>
                  <a:cubicBezTo>
                    <a:pt x="81629" y="42577"/>
                    <a:pt x="60007" y="65341"/>
                    <a:pt x="55912" y="108490"/>
                  </a:cubicBezTo>
                  <a:lnTo>
                    <a:pt x="180308" y="108490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651BEF67-78E4-44B4-B009-0CDCA6A3DDF2}"/>
                </a:ext>
              </a:extLst>
            </p:cNvPr>
            <p:cNvSpPr/>
            <p:nvPr/>
          </p:nvSpPr>
          <p:spPr>
            <a:xfrm>
              <a:off x="2096490" y="701694"/>
              <a:ext cx="121830" cy="243187"/>
            </a:xfrm>
            <a:custGeom>
              <a:avLst/>
              <a:gdLst>
                <a:gd name="connsiteX0" fmla="*/ 39148 w 171068"/>
                <a:gd name="connsiteY0" fmla="*/ 121920 h 341471"/>
                <a:gd name="connsiteX1" fmla="*/ 0 w 171068"/>
                <a:gd name="connsiteY1" fmla="*/ 121920 h 341471"/>
                <a:gd name="connsiteX2" fmla="*/ 0 w 171068"/>
                <a:gd name="connsiteY2" fmla="*/ 79343 h 341471"/>
                <a:gd name="connsiteX3" fmla="*/ 22765 w 171068"/>
                <a:gd name="connsiteY3" fmla="*/ 79343 h 341471"/>
                <a:gd name="connsiteX4" fmla="*/ 49625 w 171068"/>
                <a:gd name="connsiteY4" fmla="*/ 51911 h 341471"/>
                <a:gd name="connsiteX5" fmla="*/ 49625 w 171068"/>
                <a:gd name="connsiteY5" fmla="*/ 0 h 341471"/>
                <a:gd name="connsiteX6" fmla="*/ 95155 w 171068"/>
                <a:gd name="connsiteY6" fmla="*/ 0 h 341471"/>
                <a:gd name="connsiteX7" fmla="*/ 95155 w 171068"/>
                <a:gd name="connsiteY7" fmla="*/ 79343 h 341471"/>
                <a:gd name="connsiteX8" fmla="*/ 171069 w 171068"/>
                <a:gd name="connsiteY8" fmla="*/ 79343 h 341471"/>
                <a:gd name="connsiteX9" fmla="*/ 171069 w 171068"/>
                <a:gd name="connsiteY9" fmla="*/ 121920 h 341471"/>
                <a:gd name="connsiteX10" fmla="*/ 95155 w 171068"/>
                <a:gd name="connsiteY10" fmla="*/ 121920 h 341471"/>
                <a:gd name="connsiteX11" fmla="*/ 95155 w 171068"/>
                <a:gd name="connsiteY11" fmla="*/ 253270 h 341471"/>
                <a:gd name="connsiteX12" fmla="*/ 131921 w 171068"/>
                <a:gd name="connsiteY12" fmla="*/ 295275 h 341471"/>
                <a:gd name="connsiteX13" fmla="*/ 167545 w 171068"/>
                <a:gd name="connsiteY13" fmla="*/ 288893 h 341471"/>
                <a:gd name="connsiteX14" fmla="*/ 167545 w 171068"/>
                <a:gd name="connsiteY14" fmla="*/ 333280 h 341471"/>
                <a:gd name="connsiteX15" fmla="*/ 120301 w 171068"/>
                <a:gd name="connsiteY15" fmla="*/ 341471 h 341471"/>
                <a:gd name="connsiteX16" fmla="*/ 39148 w 171068"/>
                <a:gd name="connsiteY16" fmla="*/ 259747 h 341471"/>
                <a:gd name="connsiteX17" fmla="*/ 39148 w 171068"/>
                <a:gd name="connsiteY17" fmla="*/ 121920 h 34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1068" h="341471">
                  <a:moveTo>
                    <a:pt x="39148" y="121920"/>
                  </a:moveTo>
                  <a:lnTo>
                    <a:pt x="0" y="121920"/>
                  </a:lnTo>
                  <a:lnTo>
                    <a:pt x="0" y="79343"/>
                  </a:lnTo>
                  <a:lnTo>
                    <a:pt x="22765" y="79343"/>
                  </a:lnTo>
                  <a:cubicBezTo>
                    <a:pt x="42577" y="79343"/>
                    <a:pt x="49625" y="71152"/>
                    <a:pt x="49625" y="51911"/>
                  </a:cubicBezTo>
                  <a:lnTo>
                    <a:pt x="49625" y="0"/>
                  </a:lnTo>
                  <a:lnTo>
                    <a:pt x="95155" y="0"/>
                  </a:lnTo>
                  <a:lnTo>
                    <a:pt x="95155" y="79343"/>
                  </a:lnTo>
                  <a:lnTo>
                    <a:pt x="171069" y="79343"/>
                  </a:lnTo>
                  <a:lnTo>
                    <a:pt x="171069" y="121920"/>
                  </a:lnTo>
                  <a:lnTo>
                    <a:pt x="95155" y="121920"/>
                  </a:lnTo>
                  <a:lnTo>
                    <a:pt x="95155" y="253270"/>
                  </a:lnTo>
                  <a:cubicBezTo>
                    <a:pt x="95155" y="280702"/>
                    <a:pt x="102775" y="295275"/>
                    <a:pt x="131921" y="295275"/>
                  </a:cubicBezTo>
                  <a:cubicBezTo>
                    <a:pt x="145351" y="295275"/>
                    <a:pt x="159925" y="292322"/>
                    <a:pt x="167545" y="288893"/>
                  </a:cubicBezTo>
                  <a:lnTo>
                    <a:pt x="167545" y="333280"/>
                  </a:lnTo>
                  <a:cubicBezTo>
                    <a:pt x="159925" y="337375"/>
                    <a:pt x="141256" y="341471"/>
                    <a:pt x="120301" y="341471"/>
                  </a:cubicBezTo>
                  <a:cubicBezTo>
                    <a:pt x="59055" y="341471"/>
                    <a:pt x="39148" y="307657"/>
                    <a:pt x="39148" y="259747"/>
                  </a:cubicBezTo>
                  <a:lnTo>
                    <a:pt x="39148" y="121920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A903DE15-6837-42C6-8483-A9B31005D215}"/>
                </a:ext>
              </a:extLst>
            </p:cNvPr>
            <p:cNvSpPr/>
            <p:nvPr/>
          </p:nvSpPr>
          <p:spPr>
            <a:xfrm>
              <a:off x="2250746" y="665470"/>
              <a:ext cx="156698" cy="275137"/>
            </a:xfrm>
            <a:custGeom>
              <a:avLst/>
              <a:gdLst>
                <a:gd name="connsiteX0" fmla="*/ 0 w 220027"/>
                <a:gd name="connsiteY0" fmla="*/ 0 h 386333"/>
                <a:gd name="connsiteX1" fmla="*/ 56007 w 220027"/>
                <a:gd name="connsiteY1" fmla="*/ 0 h 386333"/>
                <a:gd name="connsiteX2" fmla="*/ 56007 w 220027"/>
                <a:gd name="connsiteY2" fmla="*/ 157544 h 386333"/>
                <a:gd name="connsiteX3" fmla="*/ 133064 w 220027"/>
                <a:gd name="connsiteY3" fmla="*/ 124301 h 386333"/>
                <a:gd name="connsiteX4" fmla="*/ 220028 w 220027"/>
                <a:gd name="connsiteY4" fmla="*/ 228219 h 386333"/>
                <a:gd name="connsiteX5" fmla="*/ 220028 w 220027"/>
                <a:gd name="connsiteY5" fmla="*/ 386334 h 386333"/>
                <a:gd name="connsiteX6" fmla="*/ 164021 w 220027"/>
                <a:gd name="connsiteY6" fmla="*/ 386334 h 386333"/>
                <a:gd name="connsiteX7" fmla="*/ 164021 w 220027"/>
                <a:gd name="connsiteY7" fmla="*/ 239268 h 386333"/>
                <a:gd name="connsiteX8" fmla="*/ 113252 w 220027"/>
                <a:gd name="connsiteY8" fmla="*/ 172688 h 386333"/>
                <a:gd name="connsiteX9" fmla="*/ 56102 w 220027"/>
                <a:gd name="connsiteY9" fmla="*/ 195453 h 386333"/>
                <a:gd name="connsiteX10" fmla="*/ 56102 w 220027"/>
                <a:gd name="connsiteY10" fmla="*/ 386334 h 386333"/>
                <a:gd name="connsiteX11" fmla="*/ 95 w 220027"/>
                <a:gd name="connsiteY11" fmla="*/ 386334 h 386333"/>
                <a:gd name="connsiteX12" fmla="*/ 0 w 220027"/>
                <a:gd name="connsiteY12" fmla="*/ 0 h 386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0027" h="386333">
                  <a:moveTo>
                    <a:pt x="0" y="0"/>
                  </a:moveTo>
                  <a:lnTo>
                    <a:pt x="56007" y="0"/>
                  </a:lnTo>
                  <a:lnTo>
                    <a:pt x="56007" y="157544"/>
                  </a:lnTo>
                  <a:cubicBezTo>
                    <a:pt x="67723" y="141827"/>
                    <a:pt x="89249" y="124301"/>
                    <a:pt x="133064" y="124301"/>
                  </a:cubicBezTo>
                  <a:cubicBezTo>
                    <a:pt x="175070" y="124301"/>
                    <a:pt x="220028" y="141827"/>
                    <a:pt x="220028" y="228219"/>
                  </a:cubicBezTo>
                  <a:lnTo>
                    <a:pt x="220028" y="386334"/>
                  </a:lnTo>
                  <a:lnTo>
                    <a:pt x="164021" y="386334"/>
                  </a:lnTo>
                  <a:lnTo>
                    <a:pt x="164021" y="239268"/>
                  </a:lnTo>
                  <a:cubicBezTo>
                    <a:pt x="164021" y="196120"/>
                    <a:pt x="154114" y="172688"/>
                    <a:pt x="113252" y="172688"/>
                  </a:cubicBezTo>
                  <a:cubicBezTo>
                    <a:pt x="84677" y="172688"/>
                    <a:pt x="66008" y="184404"/>
                    <a:pt x="56102" y="195453"/>
                  </a:cubicBezTo>
                  <a:lnTo>
                    <a:pt x="56102" y="386334"/>
                  </a:lnTo>
                  <a:lnTo>
                    <a:pt x="95" y="386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9" name="Vrije vorm: vorm 18">
              <a:extLst>
                <a:ext uri="{FF2B5EF4-FFF2-40B4-BE49-F238E27FC236}">
                  <a16:creationId xmlns:a16="http://schemas.microsoft.com/office/drawing/2014/main" id="{F9140664-072C-4747-9F60-A573FC5FD6D7}"/>
                </a:ext>
              </a:extLst>
            </p:cNvPr>
            <p:cNvSpPr/>
            <p:nvPr/>
          </p:nvSpPr>
          <p:spPr>
            <a:xfrm>
              <a:off x="2444889" y="754062"/>
              <a:ext cx="168365" cy="190751"/>
            </a:xfrm>
            <a:custGeom>
              <a:avLst/>
              <a:gdLst>
                <a:gd name="connsiteX0" fmla="*/ 235172 w 236410"/>
                <a:gd name="connsiteY0" fmla="*/ 177356 h 267843"/>
                <a:gd name="connsiteX1" fmla="*/ 119634 w 236410"/>
                <a:gd name="connsiteY1" fmla="*/ 267843 h 267843"/>
                <a:gd name="connsiteX2" fmla="*/ 0 w 236410"/>
                <a:gd name="connsiteY2" fmla="*/ 133636 h 267843"/>
                <a:gd name="connsiteX3" fmla="*/ 117920 w 236410"/>
                <a:gd name="connsiteY3" fmla="*/ 0 h 267843"/>
                <a:gd name="connsiteX4" fmla="*/ 236411 w 236410"/>
                <a:gd name="connsiteY4" fmla="*/ 133064 h 267843"/>
                <a:gd name="connsiteX5" fmla="*/ 236411 w 236410"/>
                <a:gd name="connsiteY5" fmla="*/ 141827 h 267843"/>
                <a:gd name="connsiteX6" fmla="*/ 55340 w 236410"/>
                <a:gd name="connsiteY6" fmla="*/ 141827 h 267843"/>
                <a:gd name="connsiteX7" fmla="*/ 121253 w 236410"/>
                <a:gd name="connsiteY7" fmla="*/ 224123 h 267843"/>
                <a:gd name="connsiteX8" fmla="*/ 180785 w 236410"/>
                <a:gd name="connsiteY8" fmla="*/ 177451 h 267843"/>
                <a:gd name="connsiteX9" fmla="*/ 235172 w 236410"/>
                <a:gd name="connsiteY9" fmla="*/ 177451 h 267843"/>
                <a:gd name="connsiteX10" fmla="*/ 180308 w 236410"/>
                <a:gd name="connsiteY10" fmla="*/ 108490 h 267843"/>
                <a:gd name="connsiteX11" fmla="*/ 118396 w 236410"/>
                <a:gd name="connsiteY11" fmla="*/ 42577 h 267843"/>
                <a:gd name="connsiteX12" fmla="*/ 55912 w 236410"/>
                <a:gd name="connsiteY12" fmla="*/ 108490 h 267843"/>
                <a:gd name="connsiteX13" fmla="*/ 180308 w 236410"/>
                <a:gd name="connsiteY13" fmla="*/ 108490 h 267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36410" h="267843">
                  <a:moveTo>
                    <a:pt x="235172" y="177356"/>
                  </a:moveTo>
                  <a:cubicBezTo>
                    <a:pt x="225266" y="248602"/>
                    <a:pt x="164592" y="267843"/>
                    <a:pt x="119634" y="267843"/>
                  </a:cubicBezTo>
                  <a:cubicBezTo>
                    <a:pt x="58388" y="267843"/>
                    <a:pt x="0" y="233362"/>
                    <a:pt x="0" y="133636"/>
                  </a:cubicBezTo>
                  <a:cubicBezTo>
                    <a:pt x="0" y="32671"/>
                    <a:pt x="61817" y="0"/>
                    <a:pt x="117920" y="0"/>
                  </a:cubicBezTo>
                  <a:cubicBezTo>
                    <a:pt x="172784" y="0"/>
                    <a:pt x="236411" y="29813"/>
                    <a:pt x="236411" y="133064"/>
                  </a:cubicBezTo>
                  <a:lnTo>
                    <a:pt x="236411" y="141827"/>
                  </a:lnTo>
                  <a:lnTo>
                    <a:pt x="55340" y="141827"/>
                  </a:lnTo>
                  <a:cubicBezTo>
                    <a:pt x="56483" y="196120"/>
                    <a:pt x="78677" y="224123"/>
                    <a:pt x="121253" y="224123"/>
                  </a:cubicBezTo>
                  <a:cubicBezTo>
                    <a:pt x="155067" y="224123"/>
                    <a:pt x="175546" y="206597"/>
                    <a:pt x="180785" y="177451"/>
                  </a:cubicBezTo>
                  <a:lnTo>
                    <a:pt x="235172" y="177451"/>
                  </a:lnTo>
                  <a:close/>
                  <a:moveTo>
                    <a:pt x="180308" y="108490"/>
                  </a:moveTo>
                  <a:cubicBezTo>
                    <a:pt x="176784" y="65341"/>
                    <a:pt x="154591" y="42577"/>
                    <a:pt x="118396" y="42577"/>
                  </a:cubicBezTo>
                  <a:cubicBezTo>
                    <a:pt x="81629" y="42577"/>
                    <a:pt x="60008" y="65341"/>
                    <a:pt x="55912" y="108490"/>
                  </a:cubicBezTo>
                  <a:lnTo>
                    <a:pt x="180308" y="108490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20" name="Vrije vorm: vorm 19">
              <a:extLst>
                <a:ext uri="{FF2B5EF4-FFF2-40B4-BE49-F238E27FC236}">
                  <a16:creationId xmlns:a16="http://schemas.microsoft.com/office/drawing/2014/main" id="{20DC25B3-3A00-47E2-AB5B-1057A043D57F}"/>
                </a:ext>
              </a:extLst>
            </p:cNvPr>
            <p:cNvSpPr/>
            <p:nvPr/>
          </p:nvSpPr>
          <p:spPr>
            <a:xfrm>
              <a:off x="2652260" y="753926"/>
              <a:ext cx="104737" cy="186613"/>
            </a:xfrm>
            <a:custGeom>
              <a:avLst/>
              <a:gdLst>
                <a:gd name="connsiteX0" fmla="*/ 0 w 147066"/>
                <a:gd name="connsiteY0" fmla="*/ 5906 h 262032"/>
                <a:gd name="connsiteX1" fmla="*/ 47815 w 147066"/>
                <a:gd name="connsiteY1" fmla="*/ 5906 h 262032"/>
                <a:gd name="connsiteX2" fmla="*/ 47815 w 147066"/>
                <a:gd name="connsiteY2" fmla="*/ 39719 h 262032"/>
                <a:gd name="connsiteX3" fmla="*/ 116681 w 147066"/>
                <a:gd name="connsiteY3" fmla="*/ 0 h 262032"/>
                <a:gd name="connsiteX4" fmla="*/ 147066 w 147066"/>
                <a:gd name="connsiteY4" fmla="*/ 5239 h 262032"/>
                <a:gd name="connsiteX5" fmla="*/ 147066 w 147066"/>
                <a:gd name="connsiteY5" fmla="*/ 54293 h 262032"/>
                <a:gd name="connsiteX6" fmla="*/ 109728 w 147066"/>
                <a:gd name="connsiteY6" fmla="*/ 47244 h 262032"/>
                <a:gd name="connsiteX7" fmla="*/ 56007 w 147066"/>
                <a:gd name="connsiteY7" fmla="*/ 71152 h 262032"/>
                <a:gd name="connsiteX8" fmla="*/ 56007 w 147066"/>
                <a:gd name="connsiteY8" fmla="*/ 262033 h 262032"/>
                <a:gd name="connsiteX9" fmla="*/ 0 w 147066"/>
                <a:gd name="connsiteY9" fmla="*/ 262033 h 262032"/>
                <a:gd name="connsiteX10" fmla="*/ 0 w 147066"/>
                <a:gd name="connsiteY10" fmla="*/ 5906 h 262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7066" h="262032">
                  <a:moveTo>
                    <a:pt x="0" y="5906"/>
                  </a:moveTo>
                  <a:lnTo>
                    <a:pt x="47815" y="5906"/>
                  </a:lnTo>
                  <a:lnTo>
                    <a:pt x="47815" y="39719"/>
                  </a:lnTo>
                  <a:cubicBezTo>
                    <a:pt x="60103" y="16383"/>
                    <a:pt x="80486" y="0"/>
                    <a:pt x="116681" y="0"/>
                  </a:cubicBezTo>
                  <a:cubicBezTo>
                    <a:pt x="134207" y="0"/>
                    <a:pt x="143542" y="3524"/>
                    <a:pt x="147066" y="5239"/>
                  </a:cubicBezTo>
                  <a:lnTo>
                    <a:pt x="147066" y="54293"/>
                  </a:lnTo>
                  <a:cubicBezTo>
                    <a:pt x="138303" y="50768"/>
                    <a:pt x="125444" y="47244"/>
                    <a:pt x="109728" y="47244"/>
                  </a:cubicBezTo>
                  <a:cubicBezTo>
                    <a:pt x="81153" y="47244"/>
                    <a:pt x="64198" y="58960"/>
                    <a:pt x="56007" y="71152"/>
                  </a:cubicBezTo>
                  <a:lnTo>
                    <a:pt x="56007" y="262033"/>
                  </a:lnTo>
                  <a:lnTo>
                    <a:pt x="0" y="262033"/>
                  </a:lnTo>
                  <a:lnTo>
                    <a:pt x="0" y="5906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21" name="Vrije vorm: vorm 20">
              <a:extLst>
                <a:ext uri="{FF2B5EF4-FFF2-40B4-BE49-F238E27FC236}">
                  <a16:creationId xmlns:a16="http://schemas.microsoft.com/office/drawing/2014/main" id="{02DB84C2-7B18-45C9-9F56-EEFD2ADEA84C}"/>
                </a:ext>
              </a:extLst>
            </p:cNvPr>
            <p:cNvSpPr/>
            <p:nvPr/>
          </p:nvSpPr>
          <p:spPr>
            <a:xfrm>
              <a:off x="2783995" y="665470"/>
              <a:ext cx="39887" cy="275137"/>
            </a:xfrm>
            <a:custGeom>
              <a:avLst/>
              <a:gdLst>
                <a:gd name="connsiteX0" fmla="*/ 0 w 56007"/>
                <a:gd name="connsiteY0" fmla="*/ 0 h 386333"/>
                <a:gd name="connsiteX1" fmla="*/ 56007 w 56007"/>
                <a:gd name="connsiteY1" fmla="*/ 0 h 386333"/>
                <a:gd name="connsiteX2" fmla="*/ 56007 w 56007"/>
                <a:gd name="connsiteY2" fmla="*/ 386334 h 386333"/>
                <a:gd name="connsiteX3" fmla="*/ 0 w 56007"/>
                <a:gd name="connsiteY3" fmla="*/ 386334 h 386333"/>
                <a:gd name="connsiteX4" fmla="*/ 0 w 56007"/>
                <a:gd name="connsiteY4" fmla="*/ 0 h 386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07" h="386333">
                  <a:moveTo>
                    <a:pt x="0" y="0"/>
                  </a:moveTo>
                  <a:lnTo>
                    <a:pt x="56007" y="0"/>
                  </a:lnTo>
                  <a:lnTo>
                    <a:pt x="56007" y="386334"/>
                  </a:lnTo>
                  <a:lnTo>
                    <a:pt x="0" y="386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22" name="Vrije vorm: vorm 21">
              <a:extLst>
                <a:ext uri="{FF2B5EF4-FFF2-40B4-BE49-F238E27FC236}">
                  <a16:creationId xmlns:a16="http://schemas.microsoft.com/office/drawing/2014/main" id="{5F6FFC93-93F4-4D16-8854-FECCA51679D3}"/>
                </a:ext>
              </a:extLst>
            </p:cNvPr>
            <p:cNvSpPr/>
            <p:nvPr/>
          </p:nvSpPr>
          <p:spPr>
            <a:xfrm>
              <a:off x="2861326" y="754062"/>
              <a:ext cx="179965" cy="190819"/>
            </a:xfrm>
            <a:custGeom>
              <a:avLst/>
              <a:gdLst>
                <a:gd name="connsiteX0" fmla="*/ 170974 w 252698"/>
                <a:gd name="connsiteY0" fmla="*/ 228124 h 267938"/>
                <a:gd name="connsiteX1" fmla="*/ 81724 w 252698"/>
                <a:gd name="connsiteY1" fmla="*/ 267843 h 267938"/>
                <a:gd name="connsiteX2" fmla="*/ 0 w 252698"/>
                <a:gd name="connsiteY2" fmla="*/ 195453 h 267938"/>
                <a:gd name="connsiteX3" fmla="*/ 102108 w 252698"/>
                <a:gd name="connsiteY3" fmla="*/ 117253 h 267938"/>
                <a:gd name="connsiteX4" fmla="*/ 161639 w 252698"/>
                <a:gd name="connsiteY4" fmla="*/ 112014 h 267938"/>
                <a:gd name="connsiteX5" fmla="*/ 161639 w 252698"/>
                <a:gd name="connsiteY5" fmla="*/ 104965 h 267938"/>
                <a:gd name="connsiteX6" fmla="*/ 113824 w 252698"/>
                <a:gd name="connsiteY6" fmla="*/ 43148 h 267938"/>
                <a:gd name="connsiteX7" fmla="*/ 63627 w 252698"/>
                <a:gd name="connsiteY7" fmla="*/ 93345 h 267938"/>
                <a:gd name="connsiteX8" fmla="*/ 9906 w 252698"/>
                <a:gd name="connsiteY8" fmla="*/ 93345 h 267938"/>
                <a:gd name="connsiteX9" fmla="*/ 119634 w 252698"/>
                <a:gd name="connsiteY9" fmla="*/ 0 h 267938"/>
                <a:gd name="connsiteX10" fmla="*/ 217075 w 252698"/>
                <a:gd name="connsiteY10" fmla="*/ 99250 h 267938"/>
                <a:gd name="connsiteX11" fmla="*/ 217075 w 252698"/>
                <a:gd name="connsiteY11" fmla="*/ 208978 h 267938"/>
                <a:gd name="connsiteX12" fmla="*/ 231648 w 252698"/>
                <a:gd name="connsiteY12" fmla="*/ 224123 h 267938"/>
                <a:gd name="connsiteX13" fmla="*/ 252698 w 252698"/>
                <a:gd name="connsiteY13" fmla="*/ 218885 h 267938"/>
                <a:gd name="connsiteX14" fmla="*/ 252698 w 252698"/>
                <a:gd name="connsiteY14" fmla="*/ 258604 h 267938"/>
                <a:gd name="connsiteX15" fmla="*/ 212407 w 252698"/>
                <a:gd name="connsiteY15" fmla="*/ 267938 h 267938"/>
                <a:gd name="connsiteX16" fmla="*/ 170974 w 252698"/>
                <a:gd name="connsiteY16" fmla="*/ 231743 h 267938"/>
                <a:gd name="connsiteX17" fmla="*/ 170974 w 252698"/>
                <a:gd name="connsiteY17" fmla="*/ 228124 h 267938"/>
                <a:gd name="connsiteX18" fmla="*/ 161639 w 252698"/>
                <a:gd name="connsiteY18" fmla="*/ 145256 h 267938"/>
                <a:gd name="connsiteX19" fmla="*/ 113157 w 252698"/>
                <a:gd name="connsiteY19" fmla="*/ 150495 h 267938"/>
                <a:gd name="connsiteX20" fmla="*/ 55340 w 252698"/>
                <a:gd name="connsiteY20" fmla="*/ 193072 h 267938"/>
                <a:gd name="connsiteX21" fmla="*/ 97917 w 252698"/>
                <a:gd name="connsiteY21" fmla="*/ 226886 h 267938"/>
                <a:gd name="connsiteX22" fmla="*/ 161544 w 252698"/>
                <a:gd name="connsiteY22" fmla="*/ 202406 h 267938"/>
                <a:gd name="connsiteX23" fmla="*/ 161544 w 252698"/>
                <a:gd name="connsiteY23" fmla="*/ 145256 h 267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52698" h="267938">
                  <a:moveTo>
                    <a:pt x="170974" y="228124"/>
                  </a:moveTo>
                  <a:cubicBezTo>
                    <a:pt x="157543" y="246221"/>
                    <a:pt x="126587" y="267843"/>
                    <a:pt x="81724" y="267843"/>
                  </a:cubicBezTo>
                  <a:cubicBezTo>
                    <a:pt x="30385" y="267843"/>
                    <a:pt x="0" y="239268"/>
                    <a:pt x="0" y="195453"/>
                  </a:cubicBezTo>
                  <a:cubicBezTo>
                    <a:pt x="0" y="133636"/>
                    <a:pt x="60674" y="120777"/>
                    <a:pt x="102108" y="117253"/>
                  </a:cubicBezTo>
                  <a:lnTo>
                    <a:pt x="161639" y="112014"/>
                  </a:lnTo>
                  <a:lnTo>
                    <a:pt x="161639" y="104965"/>
                  </a:lnTo>
                  <a:cubicBezTo>
                    <a:pt x="161639" y="65246"/>
                    <a:pt x="155257" y="43148"/>
                    <a:pt x="113824" y="43148"/>
                  </a:cubicBezTo>
                  <a:cubicBezTo>
                    <a:pt x="76486" y="43148"/>
                    <a:pt x="63627" y="61246"/>
                    <a:pt x="63627" y="93345"/>
                  </a:cubicBezTo>
                  <a:lnTo>
                    <a:pt x="9906" y="93345"/>
                  </a:lnTo>
                  <a:cubicBezTo>
                    <a:pt x="11049" y="16288"/>
                    <a:pt x="70009" y="0"/>
                    <a:pt x="119634" y="0"/>
                  </a:cubicBezTo>
                  <a:cubicBezTo>
                    <a:pt x="193738" y="0"/>
                    <a:pt x="217075" y="36766"/>
                    <a:pt x="217075" y="99250"/>
                  </a:cubicBezTo>
                  <a:lnTo>
                    <a:pt x="217075" y="208978"/>
                  </a:lnTo>
                  <a:cubicBezTo>
                    <a:pt x="217075" y="218885"/>
                    <a:pt x="221171" y="224123"/>
                    <a:pt x="231648" y="224123"/>
                  </a:cubicBezTo>
                  <a:cubicBezTo>
                    <a:pt x="238696" y="224123"/>
                    <a:pt x="246793" y="221742"/>
                    <a:pt x="252698" y="218885"/>
                  </a:cubicBezTo>
                  <a:lnTo>
                    <a:pt x="252698" y="258604"/>
                  </a:lnTo>
                  <a:cubicBezTo>
                    <a:pt x="244507" y="263271"/>
                    <a:pt x="229362" y="267938"/>
                    <a:pt x="212407" y="267938"/>
                  </a:cubicBezTo>
                  <a:cubicBezTo>
                    <a:pt x="177927" y="267938"/>
                    <a:pt x="170974" y="248698"/>
                    <a:pt x="170974" y="231743"/>
                  </a:cubicBezTo>
                  <a:lnTo>
                    <a:pt x="170974" y="228124"/>
                  </a:lnTo>
                  <a:close/>
                  <a:moveTo>
                    <a:pt x="161639" y="145256"/>
                  </a:moveTo>
                  <a:lnTo>
                    <a:pt x="113157" y="150495"/>
                  </a:lnTo>
                  <a:cubicBezTo>
                    <a:pt x="76962" y="154591"/>
                    <a:pt x="55340" y="166878"/>
                    <a:pt x="55340" y="193072"/>
                  </a:cubicBezTo>
                  <a:cubicBezTo>
                    <a:pt x="55340" y="214122"/>
                    <a:pt x="69342" y="226886"/>
                    <a:pt x="97917" y="226886"/>
                  </a:cubicBezTo>
                  <a:cubicBezTo>
                    <a:pt x="123634" y="226886"/>
                    <a:pt x="144018" y="216979"/>
                    <a:pt x="161544" y="202406"/>
                  </a:cubicBezTo>
                  <a:lnTo>
                    <a:pt x="161544" y="145256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23" name="Vrije vorm: vorm 22">
              <a:extLst>
                <a:ext uri="{FF2B5EF4-FFF2-40B4-BE49-F238E27FC236}">
                  <a16:creationId xmlns:a16="http://schemas.microsoft.com/office/drawing/2014/main" id="{0EAFA9F8-E8B3-4155-A84D-5CE72548B2BD}"/>
                </a:ext>
              </a:extLst>
            </p:cNvPr>
            <p:cNvSpPr/>
            <p:nvPr/>
          </p:nvSpPr>
          <p:spPr>
            <a:xfrm>
              <a:off x="3069104" y="753926"/>
              <a:ext cx="156630" cy="186613"/>
            </a:xfrm>
            <a:custGeom>
              <a:avLst/>
              <a:gdLst>
                <a:gd name="connsiteX0" fmla="*/ 0 w 219932"/>
                <a:gd name="connsiteY0" fmla="*/ 5906 h 262032"/>
                <a:gd name="connsiteX1" fmla="*/ 47816 w 219932"/>
                <a:gd name="connsiteY1" fmla="*/ 5906 h 262032"/>
                <a:gd name="connsiteX2" fmla="*/ 47816 w 219932"/>
                <a:gd name="connsiteY2" fmla="*/ 39148 h 262032"/>
                <a:gd name="connsiteX3" fmla="*/ 132398 w 219932"/>
                <a:gd name="connsiteY3" fmla="*/ 0 h 262032"/>
                <a:gd name="connsiteX4" fmla="*/ 219933 w 219932"/>
                <a:gd name="connsiteY4" fmla="*/ 103918 h 262032"/>
                <a:gd name="connsiteX5" fmla="*/ 219933 w 219932"/>
                <a:gd name="connsiteY5" fmla="*/ 262033 h 262032"/>
                <a:gd name="connsiteX6" fmla="*/ 163925 w 219932"/>
                <a:gd name="connsiteY6" fmla="*/ 262033 h 262032"/>
                <a:gd name="connsiteX7" fmla="*/ 163925 w 219932"/>
                <a:gd name="connsiteY7" fmla="*/ 114967 h 262032"/>
                <a:gd name="connsiteX8" fmla="*/ 113157 w 219932"/>
                <a:gd name="connsiteY8" fmla="*/ 48387 h 262032"/>
                <a:gd name="connsiteX9" fmla="*/ 56007 w 219932"/>
                <a:gd name="connsiteY9" fmla="*/ 71152 h 262032"/>
                <a:gd name="connsiteX10" fmla="*/ 56007 w 219932"/>
                <a:gd name="connsiteY10" fmla="*/ 262033 h 262032"/>
                <a:gd name="connsiteX11" fmla="*/ 0 w 219932"/>
                <a:gd name="connsiteY11" fmla="*/ 262033 h 262032"/>
                <a:gd name="connsiteX12" fmla="*/ 0 w 219932"/>
                <a:gd name="connsiteY12" fmla="*/ 5906 h 262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9932" h="262032">
                  <a:moveTo>
                    <a:pt x="0" y="5906"/>
                  </a:moveTo>
                  <a:lnTo>
                    <a:pt x="47816" y="5906"/>
                  </a:lnTo>
                  <a:lnTo>
                    <a:pt x="47816" y="39148"/>
                  </a:lnTo>
                  <a:cubicBezTo>
                    <a:pt x="61817" y="17526"/>
                    <a:pt x="88106" y="0"/>
                    <a:pt x="132398" y="0"/>
                  </a:cubicBezTo>
                  <a:cubicBezTo>
                    <a:pt x="174975" y="0"/>
                    <a:pt x="219933" y="17526"/>
                    <a:pt x="219933" y="103918"/>
                  </a:cubicBezTo>
                  <a:lnTo>
                    <a:pt x="219933" y="262033"/>
                  </a:lnTo>
                  <a:lnTo>
                    <a:pt x="163925" y="262033"/>
                  </a:lnTo>
                  <a:lnTo>
                    <a:pt x="163925" y="114967"/>
                  </a:lnTo>
                  <a:cubicBezTo>
                    <a:pt x="163925" y="71819"/>
                    <a:pt x="154019" y="48387"/>
                    <a:pt x="113157" y="48387"/>
                  </a:cubicBezTo>
                  <a:cubicBezTo>
                    <a:pt x="84582" y="48387"/>
                    <a:pt x="65913" y="60103"/>
                    <a:pt x="56007" y="71152"/>
                  </a:cubicBezTo>
                  <a:lnTo>
                    <a:pt x="56007" y="262033"/>
                  </a:lnTo>
                  <a:lnTo>
                    <a:pt x="0" y="262033"/>
                  </a:lnTo>
                  <a:lnTo>
                    <a:pt x="0" y="5906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24" name="Vrije vorm: vorm 23">
              <a:extLst>
                <a:ext uri="{FF2B5EF4-FFF2-40B4-BE49-F238E27FC236}">
                  <a16:creationId xmlns:a16="http://schemas.microsoft.com/office/drawing/2014/main" id="{33F7A024-655B-4F92-A810-35465E32F886}"/>
                </a:ext>
              </a:extLst>
            </p:cNvPr>
            <p:cNvSpPr/>
            <p:nvPr/>
          </p:nvSpPr>
          <p:spPr>
            <a:xfrm>
              <a:off x="3263179" y="665470"/>
              <a:ext cx="167076" cy="279275"/>
            </a:xfrm>
            <a:custGeom>
              <a:avLst/>
              <a:gdLst>
                <a:gd name="connsiteX0" fmla="*/ 186214 w 234600"/>
                <a:gd name="connsiteY0" fmla="*/ 354806 h 392144"/>
                <a:gd name="connsiteX1" fmla="*/ 108585 w 234600"/>
                <a:gd name="connsiteY1" fmla="*/ 392144 h 392144"/>
                <a:gd name="connsiteX2" fmla="*/ 0 w 234600"/>
                <a:gd name="connsiteY2" fmla="*/ 259080 h 392144"/>
                <a:gd name="connsiteX3" fmla="*/ 108585 w 234600"/>
                <a:gd name="connsiteY3" fmla="*/ 124301 h 392144"/>
                <a:gd name="connsiteX4" fmla="*/ 178594 w 234600"/>
                <a:gd name="connsiteY4" fmla="*/ 155258 h 392144"/>
                <a:gd name="connsiteX5" fmla="*/ 178594 w 234600"/>
                <a:gd name="connsiteY5" fmla="*/ 0 h 392144"/>
                <a:gd name="connsiteX6" fmla="*/ 234601 w 234600"/>
                <a:gd name="connsiteY6" fmla="*/ 0 h 392144"/>
                <a:gd name="connsiteX7" fmla="*/ 234601 w 234600"/>
                <a:gd name="connsiteY7" fmla="*/ 386334 h 392144"/>
                <a:gd name="connsiteX8" fmla="*/ 186119 w 234600"/>
                <a:gd name="connsiteY8" fmla="*/ 386334 h 392144"/>
                <a:gd name="connsiteX9" fmla="*/ 186119 w 234600"/>
                <a:gd name="connsiteY9" fmla="*/ 354806 h 392144"/>
                <a:gd name="connsiteX10" fmla="*/ 178594 w 234600"/>
                <a:gd name="connsiteY10" fmla="*/ 193167 h 392144"/>
                <a:gd name="connsiteX11" fmla="*/ 123730 w 234600"/>
                <a:gd name="connsiteY11" fmla="*/ 171545 h 392144"/>
                <a:gd name="connsiteX12" fmla="*/ 56579 w 234600"/>
                <a:gd name="connsiteY12" fmla="*/ 257937 h 392144"/>
                <a:gd name="connsiteX13" fmla="*/ 123730 w 234600"/>
                <a:gd name="connsiteY13" fmla="*/ 344900 h 392144"/>
                <a:gd name="connsiteX14" fmla="*/ 178594 w 234600"/>
                <a:gd name="connsiteY14" fmla="*/ 323279 h 392144"/>
                <a:gd name="connsiteX15" fmla="*/ 178594 w 234600"/>
                <a:gd name="connsiteY15" fmla="*/ 193167 h 392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34600" h="392144">
                  <a:moveTo>
                    <a:pt x="186214" y="354806"/>
                  </a:moveTo>
                  <a:cubicBezTo>
                    <a:pt x="175165" y="371761"/>
                    <a:pt x="150590" y="392144"/>
                    <a:pt x="108585" y="392144"/>
                  </a:cubicBezTo>
                  <a:cubicBezTo>
                    <a:pt x="53721" y="392144"/>
                    <a:pt x="0" y="355949"/>
                    <a:pt x="0" y="259080"/>
                  </a:cubicBezTo>
                  <a:cubicBezTo>
                    <a:pt x="0" y="161639"/>
                    <a:pt x="53149" y="124301"/>
                    <a:pt x="108585" y="124301"/>
                  </a:cubicBezTo>
                  <a:cubicBezTo>
                    <a:pt x="147066" y="124301"/>
                    <a:pt x="169831" y="143542"/>
                    <a:pt x="178594" y="155258"/>
                  </a:cubicBezTo>
                  <a:lnTo>
                    <a:pt x="178594" y="0"/>
                  </a:lnTo>
                  <a:lnTo>
                    <a:pt x="234601" y="0"/>
                  </a:lnTo>
                  <a:lnTo>
                    <a:pt x="234601" y="386334"/>
                  </a:lnTo>
                  <a:lnTo>
                    <a:pt x="186119" y="386334"/>
                  </a:lnTo>
                  <a:lnTo>
                    <a:pt x="186119" y="354806"/>
                  </a:lnTo>
                  <a:close/>
                  <a:moveTo>
                    <a:pt x="178594" y="193167"/>
                  </a:moveTo>
                  <a:cubicBezTo>
                    <a:pt x="165735" y="179737"/>
                    <a:pt x="146495" y="171545"/>
                    <a:pt x="123730" y="171545"/>
                  </a:cubicBezTo>
                  <a:cubicBezTo>
                    <a:pt x="79343" y="171545"/>
                    <a:pt x="56579" y="202502"/>
                    <a:pt x="56579" y="257937"/>
                  </a:cubicBezTo>
                  <a:cubicBezTo>
                    <a:pt x="56579" y="313373"/>
                    <a:pt x="79343" y="344900"/>
                    <a:pt x="123730" y="344900"/>
                  </a:cubicBezTo>
                  <a:cubicBezTo>
                    <a:pt x="146495" y="344900"/>
                    <a:pt x="165735" y="336709"/>
                    <a:pt x="178594" y="323279"/>
                  </a:cubicBezTo>
                  <a:lnTo>
                    <a:pt x="178594" y="193167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25" name="Vrije vorm: vorm 24">
              <a:extLst>
                <a:ext uri="{FF2B5EF4-FFF2-40B4-BE49-F238E27FC236}">
                  <a16:creationId xmlns:a16="http://schemas.microsoft.com/office/drawing/2014/main" id="{A6BD25C8-C937-41E2-B733-1CB67A8232BD}"/>
                </a:ext>
              </a:extLst>
            </p:cNvPr>
            <p:cNvSpPr/>
            <p:nvPr/>
          </p:nvSpPr>
          <p:spPr>
            <a:xfrm>
              <a:off x="3467565" y="753994"/>
              <a:ext cx="156698" cy="190819"/>
            </a:xfrm>
            <a:custGeom>
              <a:avLst/>
              <a:gdLst>
                <a:gd name="connsiteX0" fmla="*/ 54959 w 220027"/>
                <a:gd name="connsiteY0" fmla="*/ 179165 h 267938"/>
                <a:gd name="connsiteX1" fmla="*/ 115634 w 220027"/>
                <a:gd name="connsiteY1" fmla="*/ 227647 h 267938"/>
                <a:gd name="connsiteX2" fmla="*/ 164688 w 220027"/>
                <a:gd name="connsiteY2" fmla="*/ 192596 h 267938"/>
                <a:gd name="connsiteX3" fmla="*/ 87630 w 220027"/>
                <a:gd name="connsiteY3" fmla="*/ 147638 h 267938"/>
                <a:gd name="connsiteX4" fmla="*/ 10573 w 220027"/>
                <a:gd name="connsiteY4" fmla="*/ 73533 h 267938"/>
                <a:gd name="connsiteX5" fmla="*/ 109157 w 220027"/>
                <a:gd name="connsiteY5" fmla="*/ 0 h 267938"/>
                <a:gd name="connsiteX6" fmla="*/ 211265 w 220027"/>
                <a:gd name="connsiteY6" fmla="*/ 80581 h 267938"/>
                <a:gd name="connsiteX7" fmla="*/ 156401 w 220027"/>
                <a:gd name="connsiteY7" fmla="*/ 80581 h 267938"/>
                <a:gd name="connsiteX8" fmla="*/ 107347 w 220027"/>
                <a:gd name="connsiteY8" fmla="*/ 39719 h 267938"/>
                <a:gd name="connsiteX9" fmla="*/ 65342 w 220027"/>
                <a:gd name="connsiteY9" fmla="*/ 70104 h 267938"/>
                <a:gd name="connsiteX10" fmla="*/ 144113 w 220027"/>
                <a:gd name="connsiteY10" fmla="*/ 112681 h 267938"/>
                <a:gd name="connsiteX11" fmla="*/ 220028 w 220027"/>
                <a:gd name="connsiteY11" fmla="*/ 189167 h 267938"/>
                <a:gd name="connsiteX12" fmla="*/ 114395 w 220027"/>
                <a:gd name="connsiteY12" fmla="*/ 267938 h 267938"/>
                <a:gd name="connsiteX13" fmla="*/ 0 w 220027"/>
                <a:gd name="connsiteY13" fmla="*/ 179260 h 267938"/>
                <a:gd name="connsiteX14" fmla="*/ 54959 w 220027"/>
                <a:gd name="connsiteY14" fmla="*/ 179260 h 267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0027" h="267938">
                  <a:moveTo>
                    <a:pt x="54959" y="179165"/>
                  </a:moveTo>
                  <a:cubicBezTo>
                    <a:pt x="56674" y="208312"/>
                    <a:pt x="80106" y="227647"/>
                    <a:pt x="115634" y="227647"/>
                  </a:cubicBezTo>
                  <a:cubicBezTo>
                    <a:pt x="144209" y="227647"/>
                    <a:pt x="164688" y="215360"/>
                    <a:pt x="164688" y="192596"/>
                  </a:cubicBezTo>
                  <a:cubicBezTo>
                    <a:pt x="164688" y="164592"/>
                    <a:pt x="134303" y="161068"/>
                    <a:pt x="87630" y="147638"/>
                  </a:cubicBezTo>
                  <a:cubicBezTo>
                    <a:pt x="50864" y="137160"/>
                    <a:pt x="10573" y="122587"/>
                    <a:pt x="10573" y="73533"/>
                  </a:cubicBezTo>
                  <a:cubicBezTo>
                    <a:pt x="10573" y="19812"/>
                    <a:pt x="60198" y="0"/>
                    <a:pt x="109157" y="0"/>
                  </a:cubicBezTo>
                  <a:cubicBezTo>
                    <a:pt x="165735" y="0"/>
                    <a:pt x="207836" y="26289"/>
                    <a:pt x="211265" y="80581"/>
                  </a:cubicBezTo>
                  <a:lnTo>
                    <a:pt x="156401" y="80581"/>
                  </a:lnTo>
                  <a:cubicBezTo>
                    <a:pt x="155258" y="56674"/>
                    <a:pt x="137160" y="39719"/>
                    <a:pt x="107347" y="39719"/>
                  </a:cubicBezTo>
                  <a:cubicBezTo>
                    <a:pt x="84011" y="39719"/>
                    <a:pt x="65342" y="50197"/>
                    <a:pt x="65342" y="70104"/>
                  </a:cubicBezTo>
                  <a:cubicBezTo>
                    <a:pt x="65342" y="96965"/>
                    <a:pt x="98584" y="99822"/>
                    <a:pt x="144113" y="112681"/>
                  </a:cubicBezTo>
                  <a:cubicBezTo>
                    <a:pt x="181452" y="123158"/>
                    <a:pt x="220028" y="139541"/>
                    <a:pt x="220028" y="189167"/>
                  </a:cubicBezTo>
                  <a:cubicBezTo>
                    <a:pt x="220028" y="248126"/>
                    <a:pt x="166307" y="267938"/>
                    <a:pt x="114395" y="267938"/>
                  </a:cubicBezTo>
                  <a:cubicBezTo>
                    <a:pt x="51340" y="267938"/>
                    <a:pt x="4668" y="238792"/>
                    <a:pt x="0" y="179260"/>
                  </a:cubicBezTo>
                  <a:lnTo>
                    <a:pt x="54959" y="179260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</p:grpSp>
      <p:sp>
        <p:nvSpPr>
          <p:cNvPr id="29" name="Rechthoek 28">
            <a:extLst>
              <a:ext uri="{FF2B5EF4-FFF2-40B4-BE49-F238E27FC236}">
                <a16:creationId xmlns:a16="http://schemas.microsoft.com/office/drawing/2014/main" id="{BFD1A00C-48B3-42AA-AD39-03CFC8F83836}"/>
              </a:ext>
            </a:extLst>
          </p:cNvPr>
          <p:cNvSpPr/>
          <p:nvPr userDrawn="1"/>
        </p:nvSpPr>
        <p:spPr>
          <a:xfrm>
            <a:off x="3200400" y="-537093"/>
            <a:ext cx="5791200" cy="2465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72000" rIns="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000" b="0" cap="all" baseline="0" noProof="0">
                <a:solidFill>
                  <a:schemeClr val="tx2"/>
                </a:solidFill>
                <a:latin typeface="+mn-lt"/>
              </a:rPr>
              <a:t>Layout for opening slide option 1/2:</a:t>
            </a:r>
          </a:p>
        </p:txBody>
      </p:sp>
      <p:grpSp>
        <p:nvGrpSpPr>
          <p:cNvPr id="27" name="INSTRUCTION">
            <a:extLst>
              <a:ext uri="{FF2B5EF4-FFF2-40B4-BE49-F238E27FC236}">
                <a16:creationId xmlns:a16="http://schemas.microsoft.com/office/drawing/2014/main" id="{F1C110F5-BA23-462F-B44F-56472283FAE6}"/>
              </a:ext>
            </a:extLst>
          </p:cNvPr>
          <p:cNvGrpSpPr/>
          <p:nvPr userDrawn="1"/>
        </p:nvGrpSpPr>
        <p:grpSpPr>
          <a:xfrm>
            <a:off x="12377867" y="1"/>
            <a:ext cx="3593091" cy="4369298"/>
            <a:chOff x="-3786165" y="1"/>
            <a:chExt cx="3593091" cy="4369298"/>
          </a:xfrm>
        </p:grpSpPr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61B10470-F0FD-47F8-9099-E7A54AE59E83}"/>
                </a:ext>
              </a:extLst>
            </p:cNvPr>
            <p:cNvSpPr/>
            <p:nvPr userDrawn="1"/>
          </p:nvSpPr>
          <p:spPr>
            <a:xfrm>
              <a:off x="-3786165" y="1"/>
              <a:ext cx="3593091" cy="436929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32" name="Ovaal 31">
              <a:extLst>
                <a:ext uri="{FF2B5EF4-FFF2-40B4-BE49-F238E27FC236}">
                  <a16:creationId xmlns:a16="http://schemas.microsoft.com/office/drawing/2014/main" id="{02A0699A-D9F1-43C9-8413-243D35EC85A5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33" name="Rechthoek 32">
              <a:extLst>
                <a:ext uri="{FF2B5EF4-FFF2-40B4-BE49-F238E27FC236}">
                  <a16:creationId xmlns:a16="http://schemas.microsoft.com/office/drawing/2014/main" id="{1ACF2CBE-A941-4BA6-B04F-1B445A260862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Click on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pictogram to insert a new image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(see example below)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34" name="Groep 33">
              <a:extLst>
                <a:ext uri="{FF2B5EF4-FFF2-40B4-BE49-F238E27FC236}">
                  <a16:creationId xmlns:a16="http://schemas.microsoft.com/office/drawing/2014/main" id="{5FD51786-A87E-48A1-9401-B4CA0CC0D97D}"/>
                </a:ext>
              </a:extLst>
            </p:cNvPr>
            <p:cNvGrpSpPr/>
            <p:nvPr userDrawn="1"/>
          </p:nvGrpSpPr>
          <p:grpSpPr>
            <a:xfrm>
              <a:off x="-3316179" y="1231351"/>
              <a:ext cx="294789" cy="318834"/>
              <a:chOff x="14466489" y="1001522"/>
              <a:chExt cx="290627" cy="314333"/>
            </a:xfrm>
          </p:grpSpPr>
          <p:sp>
            <p:nvSpPr>
              <p:cNvPr id="70" name="Rechthoek 69">
                <a:extLst>
                  <a:ext uri="{FF2B5EF4-FFF2-40B4-BE49-F238E27FC236}">
                    <a16:creationId xmlns:a16="http://schemas.microsoft.com/office/drawing/2014/main" id="{A2D5FAD6-6995-45A3-971F-FEFC6B1151E9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Ovaal 70">
                <a:extLst>
                  <a:ext uri="{FF2B5EF4-FFF2-40B4-BE49-F238E27FC236}">
                    <a16:creationId xmlns:a16="http://schemas.microsoft.com/office/drawing/2014/main" id="{D91FADA2-471D-4BE3-897E-C827BB6828A0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Vrije vorm: vorm 71">
                <a:extLst>
                  <a:ext uri="{FF2B5EF4-FFF2-40B4-BE49-F238E27FC236}">
                    <a16:creationId xmlns:a16="http://schemas.microsoft.com/office/drawing/2014/main" id="{1B8F5A94-4951-4DB3-A15B-682A9EA56570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Rechthoek: afgeronde hoeken 72">
                <a:extLst>
                  <a:ext uri="{FF2B5EF4-FFF2-40B4-BE49-F238E27FC236}">
                    <a16:creationId xmlns:a16="http://schemas.microsoft.com/office/drawing/2014/main" id="{264EDA7F-4ECD-4E75-A97C-252416F09088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74" name="Rechte verbindingslijn 73">
                <a:extLst>
                  <a:ext uri="{FF2B5EF4-FFF2-40B4-BE49-F238E27FC236}">
                    <a16:creationId xmlns:a16="http://schemas.microsoft.com/office/drawing/2014/main" id="{FCFF4565-8091-48BE-8D2F-EBEC8226CE0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75" name="Rechte verbindingslijn 74">
                <a:extLst>
                  <a:ext uri="{FF2B5EF4-FFF2-40B4-BE49-F238E27FC236}">
                    <a16:creationId xmlns:a16="http://schemas.microsoft.com/office/drawing/2014/main" id="{14DD8D59-17FD-4BED-A157-672208A9CBFF}"/>
                  </a:ext>
                </a:extLst>
              </p:cNvPr>
              <p:cNvCxnSpPr>
                <a:cxnSpLocks/>
                <a:stCxn id="73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35" name="Ovaal 34">
              <a:extLst>
                <a:ext uri="{FF2B5EF4-FFF2-40B4-BE49-F238E27FC236}">
                  <a16:creationId xmlns:a16="http://schemas.microsoft.com/office/drawing/2014/main" id="{B9E805E9-4063-4A2F-A252-29ED80A26278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89AEBEBC-A321-44D5-BF75-C8A3D243A607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image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44" name="Groep 43">
              <a:extLst>
                <a:ext uri="{FF2B5EF4-FFF2-40B4-BE49-F238E27FC236}">
                  <a16:creationId xmlns:a16="http://schemas.microsoft.com/office/drawing/2014/main" id="{78117833-BD27-4749-B195-2B69D06C899A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67" name="Rechthoek 66">
                <a:extLst>
                  <a:ext uri="{FF2B5EF4-FFF2-40B4-BE49-F238E27FC236}">
                    <a16:creationId xmlns:a16="http://schemas.microsoft.com/office/drawing/2014/main" id="{66664898-D30F-4757-8F9C-A50F4A386D7C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28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Insert</a:t>
                </a:r>
              </a:p>
            </p:txBody>
          </p:sp>
          <p:cxnSp>
            <p:nvCxnSpPr>
              <p:cNvPr id="68" name="Rechte verbindingslijn 67">
                <a:extLst>
                  <a:ext uri="{FF2B5EF4-FFF2-40B4-BE49-F238E27FC236}">
                    <a16:creationId xmlns:a16="http://schemas.microsoft.com/office/drawing/2014/main" id="{6EE607A9-B3C9-4676-8E64-5171C3EA9086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69" name="Gelijkbenige driehoek 68">
                <a:extLst>
                  <a:ext uri="{FF2B5EF4-FFF2-40B4-BE49-F238E27FC236}">
                    <a16:creationId xmlns:a16="http://schemas.microsoft.com/office/drawing/2014/main" id="{89BD1EB7-C60E-4ECD-88CB-30775F84F409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5" name="Ovaal 44">
              <a:extLst>
                <a:ext uri="{FF2B5EF4-FFF2-40B4-BE49-F238E27FC236}">
                  <a16:creationId xmlns:a16="http://schemas.microsoft.com/office/drawing/2014/main" id="{DB6B6712-A957-4D0E-A74D-B386F411967A}"/>
                </a:ext>
              </a:extLst>
            </p:cNvPr>
            <p:cNvSpPr/>
            <p:nvPr userDrawn="1"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46" name="Rechthoek 45">
              <a:extLst>
                <a:ext uri="{FF2B5EF4-FFF2-40B4-BE49-F238E27FC236}">
                  <a16:creationId xmlns:a16="http://schemas.microsoft.com/office/drawing/2014/main" id="{FC23C067-12FC-41E4-B7D6-DE081CF608E2}"/>
                </a:ext>
              </a:extLst>
            </p:cNvPr>
            <p:cNvSpPr/>
            <p:nvPr userDrawn="1"/>
          </p:nvSpPr>
          <p:spPr>
            <a:xfrm>
              <a:off x="-3319415" y="2553360"/>
              <a:ext cx="2944682" cy="79034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To scale or drag the image, go to the tab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‘Picture Tools - Format’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button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‘Crop’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Scale the image itself with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spheres and scale the image frame with the brackets.</a:t>
              </a:r>
            </a:p>
          </p:txBody>
        </p:sp>
        <p:grpSp>
          <p:nvGrpSpPr>
            <p:cNvPr id="47" name="Groep 46">
              <a:extLst>
                <a:ext uri="{FF2B5EF4-FFF2-40B4-BE49-F238E27FC236}">
                  <a16:creationId xmlns:a16="http://schemas.microsoft.com/office/drawing/2014/main" id="{25E08DA5-F296-4CAE-AA7F-77F0EF2BB6D5}"/>
                </a:ext>
              </a:extLst>
            </p:cNvPr>
            <p:cNvGrpSpPr/>
            <p:nvPr userDrawn="1"/>
          </p:nvGrpSpPr>
          <p:grpSpPr>
            <a:xfrm>
              <a:off x="-3441613" y="3457758"/>
              <a:ext cx="622283" cy="612920"/>
              <a:chOff x="12617641" y="3403239"/>
              <a:chExt cx="752963" cy="741634"/>
            </a:xfrm>
          </p:grpSpPr>
          <p:grpSp>
            <p:nvGrpSpPr>
              <p:cNvPr id="51" name="Groep 50">
                <a:extLst>
                  <a:ext uri="{FF2B5EF4-FFF2-40B4-BE49-F238E27FC236}">
                    <a16:creationId xmlns:a16="http://schemas.microsoft.com/office/drawing/2014/main" id="{29AF47A5-8055-46DA-9BC4-F40CBD6CE224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54" name="Groep 53">
                  <a:extLst>
                    <a:ext uri="{FF2B5EF4-FFF2-40B4-BE49-F238E27FC236}">
                      <a16:creationId xmlns:a16="http://schemas.microsoft.com/office/drawing/2014/main" id="{6289DFEB-4C02-404F-872C-EFA046DDCDFB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61" name="Groep 60">
                    <a:extLst>
                      <a:ext uri="{FF2B5EF4-FFF2-40B4-BE49-F238E27FC236}">
                        <a16:creationId xmlns:a16="http://schemas.microsoft.com/office/drawing/2014/main" id="{7195837C-9E5B-4A5C-B62E-049E36A3416B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64" name="Rechthoek 63">
                      <a:extLst>
                        <a:ext uri="{FF2B5EF4-FFF2-40B4-BE49-F238E27FC236}">
                          <a16:creationId xmlns:a16="http://schemas.microsoft.com/office/drawing/2014/main" id="{791F7B5B-CF8B-421D-86DF-1CFA2CF854D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65" name="Rechthoek 64">
                      <a:extLst>
                        <a:ext uri="{FF2B5EF4-FFF2-40B4-BE49-F238E27FC236}">
                          <a16:creationId xmlns:a16="http://schemas.microsoft.com/office/drawing/2014/main" id="{50AEEE1A-3ECE-435A-B711-87B18CE6C8EB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66" name="Ovaal 65">
                      <a:extLst>
                        <a:ext uri="{FF2B5EF4-FFF2-40B4-BE49-F238E27FC236}">
                          <a16:creationId xmlns:a16="http://schemas.microsoft.com/office/drawing/2014/main" id="{4771838F-0934-467D-8749-7199FBFC3FE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62" name="Afbeelding 61">
                    <a:extLst>
                      <a:ext uri="{FF2B5EF4-FFF2-40B4-BE49-F238E27FC236}">
                        <a16:creationId xmlns:a16="http://schemas.microsoft.com/office/drawing/2014/main" id="{085B9745-33F1-4948-A8F6-C9170DC8B561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63" name="Afbeelding 62">
                    <a:extLst>
                      <a:ext uri="{FF2B5EF4-FFF2-40B4-BE49-F238E27FC236}">
                        <a16:creationId xmlns:a16="http://schemas.microsoft.com/office/drawing/2014/main" id="{F4372238-00D5-4E18-99FB-34BFCAF1A877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55" name="Groep 54">
                  <a:extLst>
                    <a:ext uri="{FF2B5EF4-FFF2-40B4-BE49-F238E27FC236}">
                      <a16:creationId xmlns:a16="http://schemas.microsoft.com/office/drawing/2014/main" id="{A03CC1FB-BFD0-4D48-A4CD-F4460AB9929A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59" name="Rechthoek 58">
                    <a:extLst>
                      <a:ext uri="{FF2B5EF4-FFF2-40B4-BE49-F238E27FC236}">
                        <a16:creationId xmlns:a16="http://schemas.microsoft.com/office/drawing/2014/main" id="{89F5715D-30F5-4990-BB08-CF416F6C08C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60" name="Rechthoek 59">
                    <a:extLst>
                      <a:ext uri="{FF2B5EF4-FFF2-40B4-BE49-F238E27FC236}">
                        <a16:creationId xmlns:a16="http://schemas.microsoft.com/office/drawing/2014/main" id="{A2B29DCD-3561-4FD4-B857-683D4593DEE9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56" name="Groep 55">
                  <a:extLst>
                    <a:ext uri="{FF2B5EF4-FFF2-40B4-BE49-F238E27FC236}">
                      <a16:creationId xmlns:a16="http://schemas.microsoft.com/office/drawing/2014/main" id="{41367252-0FF0-47CC-9766-874CA9407239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57" name="Rechthoek 56">
                    <a:extLst>
                      <a:ext uri="{FF2B5EF4-FFF2-40B4-BE49-F238E27FC236}">
                        <a16:creationId xmlns:a16="http://schemas.microsoft.com/office/drawing/2014/main" id="{84C2BBE6-1DEA-4550-8DCA-08E6FA80A028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58" name="Rechthoek 57">
                    <a:extLst>
                      <a:ext uri="{FF2B5EF4-FFF2-40B4-BE49-F238E27FC236}">
                        <a16:creationId xmlns:a16="http://schemas.microsoft.com/office/drawing/2014/main" id="{F85F48C2-F31C-403C-A75F-3730737AED55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52" name="Rechthoek 51">
                <a:extLst>
                  <a:ext uri="{FF2B5EF4-FFF2-40B4-BE49-F238E27FC236}">
                    <a16:creationId xmlns:a16="http://schemas.microsoft.com/office/drawing/2014/main" id="{2A60A6E6-B3B6-47B2-8720-F8FD34F02627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53" name="Gelijkbenige driehoek 52">
                <a:extLst>
                  <a:ext uri="{FF2B5EF4-FFF2-40B4-BE49-F238E27FC236}">
                    <a16:creationId xmlns:a16="http://schemas.microsoft.com/office/drawing/2014/main" id="{750DB6B3-435A-49DC-A963-A0AE8AC69A02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EAD54AD-30AB-44D0-A496-53BE7D2E6FE9}"/>
              </a:ext>
            </a:extLst>
          </p:cNvPr>
          <p:cNvGrpSpPr/>
          <p:nvPr userDrawn="1"/>
        </p:nvGrpSpPr>
        <p:grpSpPr>
          <a:xfrm>
            <a:off x="12377867" y="4501901"/>
            <a:ext cx="3593091" cy="3343700"/>
            <a:chOff x="12377867" y="4673351"/>
            <a:chExt cx="3593091" cy="3343700"/>
          </a:xfrm>
        </p:grpSpPr>
        <p:sp>
          <p:nvSpPr>
            <p:cNvPr id="77" name="Rechthoek 29">
              <a:extLst>
                <a:ext uri="{FF2B5EF4-FFF2-40B4-BE49-F238E27FC236}">
                  <a16:creationId xmlns:a16="http://schemas.microsoft.com/office/drawing/2014/main" id="{01E40BC3-59F1-4BE7-813A-97AF62E80D61}"/>
                </a:ext>
              </a:extLst>
            </p:cNvPr>
            <p:cNvSpPr/>
            <p:nvPr userDrawn="1"/>
          </p:nvSpPr>
          <p:spPr>
            <a:xfrm>
              <a:off x="12377867" y="4673351"/>
              <a:ext cx="3593091" cy="3086349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CHANGE BACKGROUND COLOUR</a:t>
              </a:r>
            </a:p>
          </p:txBody>
        </p:sp>
        <p:sp>
          <p:nvSpPr>
            <p:cNvPr id="78" name="Ovaal 31">
              <a:extLst>
                <a:ext uri="{FF2B5EF4-FFF2-40B4-BE49-F238E27FC236}">
                  <a16:creationId xmlns:a16="http://schemas.microsoft.com/office/drawing/2014/main" id="{CA68A486-7E56-4FF4-804A-12478827D102}"/>
                </a:ext>
              </a:extLst>
            </p:cNvPr>
            <p:cNvSpPr/>
            <p:nvPr userDrawn="1"/>
          </p:nvSpPr>
          <p:spPr>
            <a:xfrm>
              <a:off x="12560445" y="5138674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79" name="Rechthoek 32">
              <a:extLst>
                <a:ext uri="{FF2B5EF4-FFF2-40B4-BE49-F238E27FC236}">
                  <a16:creationId xmlns:a16="http://schemas.microsoft.com/office/drawing/2014/main" id="{59EEEA01-F70B-435A-A57E-A590144BCEB9}"/>
                </a:ext>
              </a:extLst>
            </p:cNvPr>
            <p:cNvSpPr/>
            <p:nvPr userDrawn="1"/>
          </p:nvSpPr>
          <p:spPr>
            <a:xfrm>
              <a:off x="12844617" y="513867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you want to change the background colour 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of the slide, go to the tab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‘Design’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on ‘Format Background’ on the far right. </a:t>
              </a:r>
            </a:p>
          </p:txBody>
        </p:sp>
        <p:sp>
          <p:nvSpPr>
            <p:cNvPr id="81" name="Ovaal 34">
              <a:extLst>
                <a:ext uri="{FF2B5EF4-FFF2-40B4-BE49-F238E27FC236}">
                  <a16:creationId xmlns:a16="http://schemas.microsoft.com/office/drawing/2014/main" id="{1FC4AE2E-8588-4C34-AEEA-696BC93D6737}"/>
                </a:ext>
              </a:extLst>
            </p:cNvPr>
            <p:cNvSpPr/>
            <p:nvPr userDrawn="1"/>
          </p:nvSpPr>
          <p:spPr>
            <a:xfrm>
              <a:off x="12560445" y="6403059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82" name="Rechthoek 42">
              <a:extLst>
                <a:ext uri="{FF2B5EF4-FFF2-40B4-BE49-F238E27FC236}">
                  <a16:creationId xmlns:a16="http://schemas.microsoft.com/office/drawing/2014/main" id="{D10995E7-975F-4037-A37D-85518FBA080A}"/>
                </a:ext>
              </a:extLst>
            </p:cNvPr>
            <p:cNvSpPr/>
            <p:nvPr userDrawn="1"/>
          </p:nvSpPr>
          <p:spPr>
            <a:xfrm>
              <a:off x="12844617" y="640306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on the paint bucket next to the word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‘Colour’ 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select the desired colour.</a:t>
              </a:r>
            </a:p>
          </p:txBody>
        </p:sp>
        <p:sp>
          <p:nvSpPr>
            <p:cNvPr id="84" name="Ovaal 44">
              <a:extLst>
                <a:ext uri="{FF2B5EF4-FFF2-40B4-BE49-F238E27FC236}">
                  <a16:creationId xmlns:a16="http://schemas.microsoft.com/office/drawing/2014/main" id="{2A0D26D8-AD6A-459F-B466-5D7154C4AE49}"/>
                </a:ext>
              </a:extLst>
            </p:cNvPr>
            <p:cNvSpPr/>
            <p:nvPr userDrawn="1"/>
          </p:nvSpPr>
          <p:spPr>
            <a:xfrm>
              <a:off x="12560445" y="7226709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85" name="Rechthoek 45">
              <a:extLst>
                <a:ext uri="{FF2B5EF4-FFF2-40B4-BE49-F238E27FC236}">
                  <a16:creationId xmlns:a16="http://schemas.microsoft.com/office/drawing/2014/main" id="{5556D0AF-88E6-414E-BBCC-99DA9EEF937D}"/>
                </a:ext>
              </a:extLst>
            </p:cNvPr>
            <p:cNvSpPr/>
            <p:nvPr userDrawn="1"/>
          </p:nvSpPr>
          <p:spPr>
            <a:xfrm>
              <a:off x="12844617" y="7226710"/>
              <a:ext cx="2944682" cy="79034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on the X in the top right corner of the popup window to close it.</a:t>
              </a: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0450D747-FE68-493F-A803-0673EDBE72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2814569" y="5665420"/>
              <a:ext cx="603264" cy="636320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306E03A-E45D-4D49-8A3D-F3F8638207E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2977672" y="6792255"/>
              <a:ext cx="2010056" cy="314369"/>
            </a:xfrm>
            <a:prstGeom prst="rect">
              <a:avLst/>
            </a:prstGeom>
            <a:ln>
              <a:solidFill>
                <a:schemeClr val="bg2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63627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for infographic slide option 1/4: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hthoek 30">
            <a:extLst>
              <a:ext uri="{FF2B5EF4-FFF2-40B4-BE49-F238E27FC236}">
                <a16:creationId xmlns:a16="http://schemas.microsoft.com/office/drawing/2014/main" id="{384785CB-B48F-4A62-8CB7-B300D0D2DE8A}"/>
              </a:ext>
            </a:extLst>
          </p:cNvPr>
          <p:cNvSpPr/>
          <p:nvPr userDrawn="1"/>
        </p:nvSpPr>
        <p:spPr>
          <a:xfrm>
            <a:off x="2214880" y="-537093"/>
            <a:ext cx="7762240" cy="2465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72000" rIns="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000" b="0" cap="all" baseline="0" noProof="0" dirty="0">
                <a:solidFill>
                  <a:schemeClr val="tx2"/>
                </a:solidFill>
                <a:latin typeface="+mn-lt"/>
              </a:rPr>
              <a:t>Layout for infographic slide option 1/4: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B8D132F8-B78E-4815-ACD4-8F339F0028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55826" y="1904213"/>
            <a:ext cx="3284392" cy="3905459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GB" noProof="0"/>
              <a:t>Click to insert text</a:t>
            </a: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5317152F-0C3C-4B1B-8495-2463471696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0752" y="365126"/>
            <a:ext cx="7897812" cy="1300378"/>
          </a:xfrm>
        </p:spPr>
        <p:txBody>
          <a:bodyPr/>
          <a:lstStyle>
            <a:lvl1pPr>
              <a:lnSpc>
                <a:spcPct val="90000"/>
              </a:lnSpc>
              <a:defRPr sz="5000"/>
            </a:lvl1pPr>
          </a:lstStyle>
          <a:p>
            <a:r>
              <a:rPr lang="en-GB" noProof="0" dirty="0"/>
              <a:t>Room for a title</a:t>
            </a:r>
            <a:br>
              <a:rPr lang="en-GB" noProof="0" dirty="0"/>
            </a:br>
            <a:r>
              <a:rPr lang="en-GB" noProof="0" dirty="0"/>
              <a:t>Lorem ipsum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82BA9E-9A00-43D8-A629-A058A7F00FC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75677" y="1690688"/>
            <a:ext cx="3777961" cy="1135639"/>
          </a:xfrm>
          <a:ln>
            <a:noFill/>
          </a:ln>
        </p:spPr>
        <p:txBody>
          <a:bodyPr/>
          <a:lstStyle>
            <a:lvl1pPr marL="0" indent="0">
              <a:buNone/>
              <a:defRPr sz="80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/>
              <a:t>Ranking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1D362C-1C49-4891-9F32-B954562D24A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77238" y="2836000"/>
            <a:ext cx="3776400" cy="285894"/>
          </a:xfrm>
        </p:spPr>
        <p:txBody>
          <a:bodyPr/>
          <a:lstStyle>
            <a:lvl1pPr marL="0" indent="0"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/>
              <a:t>Titel</a:t>
            </a:r>
          </a:p>
        </p:txBody>
      </p:sp>
      <p:sp>
        <p:nvSpPr>
          <p:cNvPr id="89" name="Text Placeholder 4">
            <a:extLst>
              <a:ext uri="{FF2B5EF4-FFF2-40B4-BE49-F238E27FC236}">
                <a16:creationId xmlns:a16="http://schemas.microsoft.com/office/drawing/2014/main" id="{29E16902-C0A0-4C97-AFF6-1E579898E7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277238" y="3140802"/>
            <a:ext cx="3776400" cy="285894"/>
          </a:xfrm>
        </p:spPr>
        <p:txBody>
          <a:bodyPr/>
          <a:lstStyle>
            <a:lvl1pPr marL="0" indent="0">
              <a:buNone/>
              <a:defRPr sz="12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/>
              <a:t>Bron</a:t>
            </a:r>
          </a:p>
        </p:txBody>
      </p:sp>
      <p:grpSp>
        <p:nvGrpSpPr>
          <p:cNvPr id="88" name="Groep 31">
            <a:extLst>
              <a:ext uri="{FF2B5EF4-FFF2-40B4-BE49-F238E27FC236}">
                <a16:creationId xmlns:a16="http://schemas.microsoft.com/office/drawing/2014/main" id="{0A4599DA-0311-44DC-B8CB-4D59C6FFC74F}"/>
              </a:ext>
            </a:extLst>
          </p:cNvPr>
          <p:cNvGrpSpPr/>
          <p:nvPr userDrawn="1"/>
        </p:nvGrpSpPr>
        <p:grpSpPr>
          <a:xfrm>
            <a:off x="-3786165" y="0"/>
            <a:ext cx="3593091" cy="4641338"/>
            <a:chOff x="-3786165" y="0"/>
            <a:chExt cx="3593091" cy="4641338"/>
          </a:xfrm>
        </p:grpSpPr>
        <p:sp>
          <p:nvSpPr>
            <p:cNvPr id="90" name="Rechthoek 32">
              <a:extLst>
                <a:ext uri="{FF2B5EF4-FFF2-40B4-BE49-F238E27FC236}">
                  <a16:creationId xmlns:a16="http://schemas.microsoft.com/office/drawing/2014/main" id="{1BFEE602-134E-4759-AC3E-87089CF5ABCB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Choosing text levels</a:t>
              </a:r>
            </a:p>
          </p:txBody>
        </p:sp>
        <p:sp>
          <p:nvSpPr>
            <p:cNvPr id="91" name="Ovaal 33">
              <a:extLst>
                <a:ext uri="{FF2B5EF4-FFF2-40B4-BE49-F238E27FC236}">
                  <a16:creationId xmlns:a16="http://schemas.microsoft.com/office/drawing/2014/main" id="{01C2205F-C652-4F96-B552-E1B85ED590D6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92" name="Rechthoek 34">
              <a:extLst>
                <a:ext uri="{FF2B5EF4-FFF2-40B4-BE49-F238E27FC236}">
                  <a16:creationId xmlns:a16="http://schemas.microsoft.com/office/drawing/2014/main" id="{D8B15171-5B91-49E6-ABCC-1ACDE17DCF42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14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Bullet</a:t>
              </a:r>
            </a:p>
          </p:txBody>
        </p:sp>
        <p:sp>
          <p:nvSpPr>
            <p:cNvPr id="93" name="Ovaal 35">
              <a:extLst>
                <a:ext uri="{FF2B5EF4-FFF2-40B4-BE49-F238E27FC236}">
                  <a16:creationId xmlns:a16="http://schemas.microsoft.com/office/drawing/2014/main" id="{BF627932-F6D2-4E56-AA2C-4A1A1B591E9C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94" name="Rechthoek 36">
              <a:extLst>
                <a:ext uri="{FF2B5EF4-FFF2-40B4-BE49-F238E27FC236}">
                  <a16:creationId xmlns:a16="http://schemas.microsoft.com/office/drawing/2014/main" id="{603775A5-DE40-4B81-8642-B2EECD90CDA4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Under the tab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‘Home’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use the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list level-buttons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to choose a text level. 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Choose from:</a:t>
              </a:r>
            </a:p>
          </p:txBody>
        </p:sp>
        <p:sp>
          <p:nvSpPr>
            <p:cNvPr id="95" name="Rechthoek 37">
              <a:extLst>
                <a:ext uri="{FF2B5EF4-FFF2-40B4-BE49-F238E27FC236}">
                  <a16:creationId xmlns:a16="http://schemas.microsoft.com/office/drawing/2014/main" id="{56353633-D451-43DA-88E0-BF80F2F0CF9C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685800" marR="0" lvl="1" indent="-2286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12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Sub-bullet #1</a:t>
              </a:r>
            </a:p>
          </p:txBody>
        </p:sp>
        <p:sp>
          <p:nvSpPr>
            <p:cNvPr id="96" name="Ovaal 38">
              <a:extLst>
                <a:ext uri="{FF2B5EF4-FFF2-40B4-BE49-F238E27FC236}">
                  <a16:creationId xmlns:a16="http://schemas.microsoft.com/office/drawing/2014/main" id="{6A60853D-C17C-4D0D-8456-9B1177979E0C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97" name="Rechthoek 39">
              <a:extLst>
                <a:ext uri="{FF2B5EF4-FFF2-40B4-BE49-F238E27FC236}">
                  <a16:creationId xmlns:a16="http://schemas.microsoft.com/office/drawing/2014/main" id="{F0B234FD-E2CF-49B8-BAED-58F332EF97F8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143000" marR="0" lvl="2" indent="-2286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‒"/>
                <a:tabLst/>
                <a:defRPr/>
              </a:pPr>
              <a:r>
                <a:rPr lang="en-GB" sz="12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Sub-bullet #2</a:t>
              </a:r>
            </a:p>
          </p:txBody>
        </p:sp>
        <p:sp>
          <p:nvSpPr>
            <p:cNvPr id="98" name="Ovaal 40">
              <a:extLst>
                <a:ext uri="{FF2B5EF4-FFF2-40B4-BE49-F238E27FC236}">
                  <a16:creationId xmlns:a16="http://schemas.microsoft.com/office/drawing/2014/main" id="{B0BD019C-290A-4BD5-B451-B96542E7BF8E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99" name="Rechthoek 41">
              <a:extLst>
                <a:ext uri="{FF2B5EF4-FFF2-40B4-BE49-F238E27FC236}">
                  <a16:creationId xmlns:a16="http://schemas.microsoft.com/office/drawing/2014/main" id="{1DB37BFD-A8B4-4D2D-83ED-903DA56DEA37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3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GB" sz="12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Plain text</a:t>
              </a:r>
            </a:p>
          </p:txBody>
        </p:sp>
        <p:sp>
          <p:nvSpPr>
            <p:cNvPr id="100" name="Ovaal 42">
              <a:extLst>
                <a:ext uri="{FF2B5EF4-FFF2-40B4-BE49-F238E27FC236}">
                  <a16:creationId xmlns:a16="http://schemas.microsoft.com/office/drawing/2014/main" id="{82EF6D68-91DD-47DB-AD3B-EB7A62EA072B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101" name="Rechthoek 43">
              <a:extLst>
                <a:ext uri="{FF2B5EF4-FFF2-40B4-BE49-F238E27FC236}">
                  <a16:creationId xmlns:a16="http://schemas.microsoft.com/office/drawing/2014/main" id="{D8B2A858-C3ED-4868-9250-7D91174268E3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4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GB" sz="1600" b="1" kern="1200" noProof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Heading #1</a:t>
              </a:r>
            </a:p>
          </p:txBody>
        </p:sp>
        <p:sp>
          <p:nvSpPr>
            <p:cNvPr id="102" name="Ovaal 44">
              <a:extLst>
                <a:ext uri="{FF2B5EF4-FFF2-40B4-BE49-F238E27FC236}">
                  <a16:creationId xmlns:a16="http://schemas.microsoft.com/office/drawing/2014/main" id="{BF6CD230-B365-4BC7-BFC4-C8B33EEA52AD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103" name="Rechthoek 45">
              <a:extLst>
                <a:ext uri="{FF2B5EF4-FFF2-40B4-BE49-F238E27FC236}">
                  <a16:creationId xmlns:a16="http://schemas.microsoft.com/office/drawing/2014/main" id="{640B618E-04B4-4D51-956C-18B0A77374C3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42900" marR="0" lvl="6" indent="-3429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rabicPeriod"/>
                <a:tabLst/>
                <a:defRPr/>
              </a:pPr>
              <a:r>
                <a:rPr lang="en-GB" sz="12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Numeric bullet</a:t>
              </a:r>
            </a:p>
          </p:txBody>
        </p:sp>
        <p:sp>
          <p:nvSpPr>
            <p:cNvPr id="104" name="Ovaal 46">
              <a:extLst>
                <a:ext uri="{FF2B5EF4-FFF2-40B4-BE49-F238E27FC236}">
                  <a16:creationId xmlns:a16="http://schemas.microsoft.com/office/drawing/2014/main" id="{9CCFD575-0001-4621-AE64-D52E63497324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105" name="Rechthoek 47">
              <a:extLst>
                <a:ext uri="{FF2B5EF4-FFF2-40B4-BE49-F238E27FC236}">
                  <a16:creationId xmlns:a16="http://schemas.microsoft.com/office/drawing/2014/main" id="{FAF5CCE3-E11F-404E-8224-A5AABFCEE772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42900" marR="0" lvl="7" indent="-3429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lphaUcPeriod"/>
                <a:tabLst/>
                <a:defRPr/>
              </a:pPr>
              <a:r>
                <a:rPr lang="en-GB" sz="12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Alphabetic bullet</a:t>
              </a:r>
            </a:p>
          </p:txBody>
        </p:sp>
        <p:sp>
          <p:nvSpPr>
            <p:cNvPr id="106" name="Ovaal 48">
              <a:extLst>
                <a:ext uri="{FF2B5EF4-FFF2-40B4-BE49-F238E27FC236}">
                  <a16:creationId xmlns:a16="http://schemas.microsoft.com/office/drawing/2014/main" id="{63BF1AAC-0FA1-419E-A71E-88EE9FECC7B6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107" name="Rechthoek 49">
              <a:extLst>
                <a:ext uri="{FF2B5EF4-FFF2-40B4-BE49-F238E27FC236}">
                  <a16:creationId xmlns:a16="http://schemas.microsoft.com/office/drawing/2014/main" id="{E2637DBF-418C-4625-8504-880712E8811A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8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GB" sz="1600" i="1" u="none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Quote text</a:t>
              </a:r>
            </a:p>
          </p:txBody>
        </p:sp>
        <p:sp>
          <p:nvSpPr>
            <p:cNvPr id="108" name="Ovaal 50">
              <a:extLst>
                <a:ext uri="{FF2B5EF4-FFF2-40B4-BE49-F238E27FC236}">
                  <a16:creationId xmlns:a16="http://schemas.microsoft.com/office/drawing/2014/main" id="{BA5AD558-45D4-4A73-BE89-8E96E8723582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109" name="Rechthoek 51">
              <a:extLst>
                <a:ext uri="{FF2B5EF4-FFF2-40B4-BE49-F238E27FC236}">
                  <a16:creationId xmlns:a16="http://schemas.microsoft.com/office/drawing/2014/main" id="{7329D089-D267-47B2-B034-1472B2E722FE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4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GB" sz="1600" b="1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Heading #2</a:t>
              </a:r>
            </a:p>
          </p:txBody>
        </p:sp>
        <p:grpSp>
          <p:nvGrpSpPr>
            <p:cNvPr id="110" name="VOORBEELD">
              <a:extLst>
                <a:ext uri="{FF2B5EF4-FFF2-40B4-BE49-F238E27FC236}">
                  <a16:creationId xmlns:a16="http://schemas.microsoft.com/office/drawing/2014/main" id="{5A4D4D55-BDBA-42A6-B4D1-523DEE3A208D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111" name="Rechthoek 55">
                <a:extLst>
                  <a:ext uri="{FF2B5EF4-FFF2-40B4-BE49-F238E27FC236}">
                    <a16:creationId xmlns:a16="http://schemas.microsoft.com/office/drawing/2014/main" id="{6BBF6C78-1E29-4618-846D-F1570ABCAA4A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GB" sz="9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Home</a:t>
                </a:r>
              </a:p>
            </p:txBody>
          </p:sp>
          <p:sp>
            <p:nvSpPr>
              <p:cNvPr id="112" name="Rechthoek 56">
                <a:extLst>
                  <a:ext uri="{FF2B5EF4-FFF2-40B4-BE49-F238E27FC236}">
                    <a16:creationId xmlns:a16="http://schemas.microsoft.com/office/drawing/2014/main" id="{95C6FC77-AA64-4C57-BF47-D685638306BD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13" name="Groep 57">
                <a:extLst>
                  <a:ext uri="{FF2B5EF4-FFF2-40B4-BE49-F238E27FC236}">
                    <a16:creationId xmlns:a16="http://schemas.microsoft.com/office/drawing/2014/main" id="{17E1C668-E20C-457F-B919-56F78A12F93E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144" name="Groep 88">
                  <a:extLst>
                    <a:ext uri="{FF2B5EF4-FFF2-40B4-BE49-F238E27FC236}">
                      <a16:creationId xmlns:a16="http://schemas.microsoft.com/office/drawing/2014/main" id="{B9A5C3F5-E949-4755-B3FE-8B60BBC6AACF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46" name="Rechte verbindingslijn 90">
                    <a:extLst>
                      <a:ext uri="{FF2B5EF4-FFF2-40B4-BE49-F238E27FC236}">
                        <a16:creationId xmlns:a16="http://schemas.microsoft.com/office/drawing/2014/main" id="{9ECFFA8E-BA97-483B-9BEA-63843155329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7" name="Rechte verbindingslijn 91">
                    <a:extLst>
                      <a:ext uri="{FF2B5EF4-FFF2-40B4-BE49-F238E27FC236}">
                        <a16:creationId xmlns:a16="http://schemas.microsoft.com/office/drawing/2014/main" id="{B6A3A3F7-A6E9-4902-B4F3-9CBFED6193B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8" name="Rechte verbindingslijn 92">
                    <a:extLst>
                      <a:ext uri="{FF2B5EF4-FFF2-40B4-BE49-F238E27FC236}">
                        <a16:creationId xmlns:a16="http://schemas.microsoft.com/office/drawing/2014/main" id="{57351E84-F840-4156-ABCD-26135ECBDB9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9" name="Rechte verbindingslijn 93">
                    <a:extLst>
                      <a:ext uri="{FF2B5EF4-FFF2-40B4-BE49-F238E27FC236}">
                        <a16:creationId xmlns:a16="http://schemas.microsoft.com/office/drawing/2014/main" id="{BBADCC25-0099-4A7C-8364-96BEB84F139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0" name="Rechte verbindingslijn 94">
                    <a:extLst>
                      <a:ext uri="{FF2B5EF4-FFF2-40B4-BE49-F238E27FC236}">
                        <a16:creationId xmlns:a16="http://schemas.microsoft.com/office/drawing/2014/main" id="{60FE7206-B713-4898-B299-A048CA464AE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45" name="Pijl: rechts 89">
                  <a:extLst>
                    <a:ext uri="{FF2B5EF4-FFF2-40B4-BE49-F238E27FC236}">
                      <a16:creationId xmlns:a16="http://schemas.microsoft.com/office/drawing/2014/main" id="{A9A42D1E-C7F2-40B2-AE9A-B234A66C75DB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14" name="Groep 58">
                <a:extLst>
                  <a:ext uri="{FF2B5EF4-FFF2-40B4-BE49-F238E27FC236}">
                    <a16:creationId xmlns:a16="http://schemas.microsoft.com/office/drawing/2014/main" id="{DEEC5CD6-796C-4C69-B4B5-BD1AA511667B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137" name="Groep 81">
                  <a:extLst>
                    <a:ext uri="{FF2B5EF4-FFF2-40B4-BE49-F238E27FC236}">
                      <a16:creationId xmlns:a16="http://schemas.microsoft.com/office/drawing/2014/main" id="{3A16FEF8-CB06-4BCF-B418-22D1171109F7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39" name="Rechte verbindingslijn 83">
                    <a:extLst>
                      <a:ext uri="{FF2B5EF4-FFF2-40B4-BE49-F238E27FC236}">
                        <a16:creationId xmlns:a16="http://schemas.microsoft.com/office/drawing/2014/main" id="{D6F87956-0ECF-4D5F-9269-46A3F325FAB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0" name="Rechte verbindingslijn 84">
                    <a:extLst>
                      <a:ext uri="{FF2B5EF4-FFF2-40B4-BE49-F238E27FC236}">
                        <a16:creationId xmlns:a16="http://schemas.microsoft.com/office/drawing/2014/main" id="{C07B87FE-221F-4992-80C9-07BD4707F98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1" name="Rechte verbindingslijn 85">
                    <a:extLst>
                      <a:ext uri="{FF2B5EF4-FFF2-40B4-BE49-F238E27FC236}">
                        <a16:creationId xmlns:a16="http://schemas.microsoft.com/office/drawing/2014/main" id="{45A042EE-DC91-4432-A9D6-3D39C73F310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2" name="Rechte verbindingslijn 86">
                    <a:extLst>
                      <a:ext uri="{FF2B5EF4-FFF2-40B4-BE49-F238E27FC236}">
                        <a16:creationId xmlns:a16="http://schemas.microsoft.com/office/drawing/2014/main" id="{273F13A1-93CB-4EE2-A95A-CEAA9C6E69B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3" name="Rechte verbindingslijn 87">
                    <a:extLst>
                      <a:ext uri="{FF2B5EF4-FFF2-40B4-BE49-F238E27FC236}">
                        <a16:creationId xmlns:a16="http://schemas.microsoft.com/office/drawing/2014/main" id="{A38C3447-4DE1-4F8F-B8D2-98005073653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38" name="Pijl: rechts 82">
                  <a:extLst>
                    <a:ext uri="{FF2B5EF4-FFF2-40B4-BE49-F238E27FC236}">
                      <a16:creationId xmlns:a16="http://schemas.microsoft.com/office/drawing/2014/main" id="{A5789792-59ED-46CF-BDEB-A1202E8EE3CC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115" name="Rechte verbindingslijn 59">
                <a:extLst>
                  <a:ext uri="{FF2B5EF4-FFF2-40B4-BE49-F238E27FC236}">
                    <a16:creationId xmlns:a16="http://schemas.microsoft.com/office/drawing/2014/main" id="{264603A1-D69C-4B5E-AB1C-5B859C4C2006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tx2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116" name="Rechte verbindingslijn 60">
                <a:extLst>
                  <a:ext uri="{FF2B5EF4-FFF2-40B4-BE49-F238E27FC236}">
                    <a16:creationId xmlns:a16="http://schemas.microsoft.com/office/drawing/2014/main" id="{4D840C81-F83A-46A7-A1E7-2203C553039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tx2"/>
                </a:solidFill>
                <a:prstDash val="solid"/>
                <a:headEnd type="oval"/>
              </a:ln>
              <a:effectLst/>
            </p:spPr>
          </p:cxnSp>
          <p:sp>
            <p:nvSpPr>
              <p:cNvPr id="117" name="Rechthoek 61">
                <a:extLst>
                  <a:ext uri="{FF2B5EF4-FFF2-40B4-BE49-F238E27FC236}">
                    <a16:creationId xmlns:a16="http://schemas.microsoft.com/office/drawing/2014/main" id="{112014D4-E68A-49C9-AC92-1FF62FCF3577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up</a:t>
                </a:r>
              </a:p>
            </p:txBody>
          </p:sp>
          <p:sp>
            <p:nvSpPr>
              <p:cNvPr id="118" name="Rechthoek 62">
                <a:extLst>
                  <a:ext uri="{FF2B5EF4-FFF2-40B4-BE49-F238E27FC236}">
                    <a16:creationId xmlns:a16="http://schemas.microsoft.com/office/drawing/2014/main" id="{44C58278-7490-4AE1-B5EA-8F786CC4B204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down</a:t>
                </a:r>
              </a:p>
            </p:txBody>
          </p:sp>
          <p:grpSp>
            <p:nvGrpSpPr>
              <p:cNvPr id="119" name="Groep 63">
                <a:extLst>
                  <a:ext uri="{FF2B5EF4-FFF2-40B4-BE49-F238E27FC236}">
                    <a16:creationId xmlns:a16="http://schemas.microsoft.com/office/drawing/2014/main" id="{CC73CA35-B650-4FFA-87C0-75A5A55FA439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129" name="Rechthoek 73">
                  <a:extLst>
                    <a:ext uri="{FF2B5EF4-FFF2-40B4-BE49-F238E27FC236}">
                      <a16:creationId xmlns:a16="http://schemas.microsoft.com/office/drawing/2014/main" id="{214B12F5-0D11-441A-951F-E6DCFD1C3A71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30" name="Groep 74">
                  <a:extLst>
                    <a:ext uri="{FF2B5EF4-FFF2-40B4-BE49-F238E27FC236}">
                      <a16:creationId xmlns:a16="http://schemas.microsoft.com/office/drawing/2014/main" id="{8561B2C3-09CD-4CA4-95EB-C9C40802F210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32" name="Rechte verbindingslijn 76">
                    <a:extLst>
                      <a:ext uri="{FF2B5EF4-FFF2-40B4-BE49-F238E27FC236}">
                        <a16:creationId xmlns:a16="http://schemas.microsoft.com/office/drawing/2014/main" id="{3D48AA12-9C20-4A6D-B0C3-8081A6C7258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3" name="Rechte verbindingslijn 77">
                    <a:extLst>
                      <a:ext uri="{FF2B5EF4-FFF2-40B4-BE49-F238E27FC236}">
                        <a16:creationId xmlns:a16="http://schemas.microsoft.com/office/drawing/2014/main" id="{6D0C6B9A-172A-48D7-A285-986A6AC2104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4" name="Rechte verbindingslijn 78">
                    <a:extLst>
                      <a:ext uri="{FF2B5EF4-FFF2-40B4-BE49-F238E27FC236}">
                        <a16:creationId xmlns:a16="http://schemas.microsoft.com/office/drawing/2014/main" id="{44457EAB-3A89-4CF3-B578-9509EC1956C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5" name="Rechte verbindingslijn 79">
                    <a:extLst>
                      <a:ext uri="{FF2B5EF4-FFF2-40B4-BE49-F238E27FC236}">
                        <a16:creationId xmlns:a16="http://schemas.microsoft.com/office/drawing/2014/main" id="{F80C9319-303D-4579-9101-605DD5C4303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6" name="Rechte verbindingslijn 80">
                    <a:extLst>
                      <a:ext uri="{FF2B5EF4-FFF2-40B4-BE49-F238E27FC236}">
                        <a16:creationId xmlns:a16="http://schemas.microsoft.com/office/drawing/2014/main" id="{AEA91BF6-88CC-4895-9F09-712C9FF9744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31" name="Pijl: rechts 75">
                  <a:extLst>
                    <a:ext uri="{FF2B5EF4-FFF2-40B4-BE49-F238E27FC236}">
                      <a16:creationId xmlns:a16="http://schemas.microsoft.com/office/drawing/2014/main" id="{92121186-C082-4525-9EE2-A1CB4E394195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20" name="Groep 64">
                <a:extLst>
                  <a:ext uri="{FF2B5EF4-FFF2-40B4-BE49-F238E27FC236}">
                    <a16:creationId xmlns:a16="http://schemas.microsoft.com/office/drawing/2014/main" id="{C33A2F55-A430-40D5-B277-C18BA551EA93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121" name="Rechthoek 65">
                  <a:extLst>
                    <a:ext uri="{FF2B5EF4-FFF2-40B4-BE49-F238E27FC236}">
                      <a16:creationId xmlns:a16="http://schemas.microsoft.com/office/drawing/2014/main" id="{11CAB81D-9262-4638-A914-AD12BD33E83E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22" name="Groep 66">
                  <a:extLst>
                    <a:ext uri="{FF2B5EF4-FFF2-40B4-BE49-F238E27FC236}">
                      <a16:creationId xmlns:a16="http://schemas.microsoft.com/office/drawing/2014/main" id="{9DE1AB09-EEA4-47DF-9DE0-806EAB219676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24" name="Rechte verbindingslijn 68">
                    <a:extLst>
                      <a:ext uri="{FF2B5EF4-FFF2-40B4-BE49-F238E27FC236}">
                        <a16:creationId xmlns:a16="http://schemas.microsoft.com/office/drawing/2014/main" id="{3A509800-EDA8-41C5-A99D-3B555EC5213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25" name="Rechte verbindingslijn 69">
                    <a:extLst>
                      <a:ext uri="{FF2B5EF4-FFF2-40B4-BE49-F238E27FC236}">
                        <a16:creationId xmlns:a16="http://schemas.microsoft.com/office/drawing/2014/main" id="{8B7E1BD7-F527-428B-95BC-A9D2506EBC9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26" name="Rechte verbindingslijn 70">
                    <a:extLst>
                      <a:ext uri="{FF2B5EF4-FFF2-40B4-BE49-F238E27FC236}">
                        <a16:creationId xmlns:a16="http://schemas.microsoft.com/office/drawing/2014/main" id="{C05AFCB5-4375-485B-AF3B-DAD29970B9D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27" name="Rechte verbindingslijn 71">
                    <a:extLst>
                      <a:ext uri="{FF2B5EF4-FFF2-40B4-BE49-F238E27FC236}">
                        <a16:creationId xmlns:a16="http://schemas.microsoft.com/office/drawing/2014/main" id="{37991892-D078-4D54-A725-176F7154015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28" name="Rechte verbindingslijn 72">
                    <a:extLst>
                      <a:ext uri="{FF2B5EF4-FFF2-40B4-BE49-F238E27FC236}">
                        <a16:creationId xmlns:a16="http://schemas.microsoft.com/office/drawing/2014/main" id="{024BFFD6-D0AE-4D88-AE2A-E9415C5F2EA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23" name="Pijl: rechts 67">
                  <a:extLst>
                    <a:ext uri="{FF2B5EF4-FFF2-40B4-BE49-F238E27FC236}">
                      <a16:creationId xmlns:a16="http://schemas.microsoft.com/office/drawing/2014/main" id="{CC4D6450-8EBD-4222-866B-1E936E36B950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5CF62EC6-DA94-40C0-9C1D-007FE4EB8C87}"/>
              </a:ext>
            </a:extLst>
          </p:cNvPr>
          <p:cNvGrpSpPr/>
          <p:nvPr userDrawn="1"/>
        </p:nvGrpSpPr>
        <p:grpSpPr>
          <a:xfrm>
            <a:off x="12377867" y="0"/>
            <a:ext cx="3593091" cy="3343700"/>
            <a:chOff x="12377867" y="4673351"/>
            <a:chExt cx="3593091" cy="3343700"/>
          </a:xfrm>
        </p:grpSpPr>
        <p:sp>
          <p:nvSpPr>
            <p:cNvPr id="152" name="Rechthoek 29">
              <a:extLst>
                <a:ext uri="{FF2B5EF4-FFF2-40B4-BE49-F238E27FC236}">
                  <a16:creationId xmlns:a16="http://schemas.microsoft.com/office/drawing/2014/main" id="{ED963334-0742-47D2-81F1-5ED1B8A06E16}"/>
                </a:ext>
              </a:extLst>
            </p:cNvPr>
            <p:cNvSpPr/>
            <p:nvPr userDrawn="1"/>
          </p:nvSpPr>
          <p:spPr>
            <a:xfrm>
              <a:off x="12377867" y="4673351"/>
              <a:ext cx="3593091" cy="3086349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CHANGE BACKGROUND COLOUR</a:t>
              </a:r>
            </a:p>
          </p:txBody>
        </p:sp>
        <p:sp>
          <p:nvSpPr>
            <p:cNvPr id="153" name="Ovaal 31">
              <a:extLst>
                <a:ext uri="{FF2B5EF4-FFF2-40B4-BE49-F238E27FC236}">
                  <a16:creationId xmlns:a16="http://schemas.microsoft.com/office/drawing/2014/main" id="{9238B94D-989D-4EC2-BD31-5E16B7CF9A0D}"/>
                </a:ext>
              </a:extLst>
            </p:cNvPr>
            <p:cNvSpPr/>
            <p:nvPr userDrawn="1"/>
          </p:nvSpPr>
          <p:spPr>
            <a:xfrm>
              <a:off x="12560445" y="5138674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54" name="Rechthoek 32">
              <a:extLst>
                <a:ext uri="{FF2B5EF4-FFF2-40B4-BE49-F238E27FC236}">
                  <a16:creationId xmlns:a16="http://schemas.microsoft.com/office/drawing/2014/main" id="{A8A384E4-83B3-4895-9611-E72048332B7E}"/>
                </a:ext>
              </a:extLst>
            </p:cNvPr>
            <p:cNvSpPr/>
            <p:nvPr userDrawn="1"/>
          </p:nvSpPr>
          <p:spPr>
            <a:xfrm>
              <a:off x="12844617" y="513867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you want to change the background colour 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of the slide, go to the tab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‘Design’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on ‘Format Background’ on the far right. </a:t>
              </a:r>
            </a:p>
          </p:txBody>
        </p:sp>
        <p:sp>
          <p:nvSpPr>
            <p:cNvPr id="155" name="Ovaal 34">
              <a:extLst>
                <a:ext uri="{FF2B5EF4-FFF2-40B4-BE49-F238E27FC236}">
                  <a16:creationId xmlns:a16="http://schemas.microsoft.com/office/drawing/2014/main" id="{36527D02-5615-4D66-94C9-4A975BC59B34}"/>
                </a:ext>
              </a:extLst>
            </p:cNvPr>
            <p:cNvSpPr/>
            <p:nvPr userDrawn="1"/>
          </p:nvSpPr>
          <p:spPr>
            <a:xfrm>
              <a:off x="12560445" y="6403059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56" name="Rechthoek 42">
              <a:extLst>
                <a:ext uri="{FF2B5EF4-FFF2-40B4-BE49-F238E27FC236}">
                  <a16:creationId xmlns:a16="http://schemas.microsoft.com/office/drawing/2014/main" id="{E2A41F86-F6C8-4B23-B03B-BEFB33751592}"/>
                </a:ext>
              </a:extLst>
            </p:cNvPr>
            <p:cNvSpPr/>
            <p:nvPr userDrawn="1"/>
          </p:nvSpPr>
          <p:spPr>
            <a:xfrm>
              <a:off x="12844617" y="640306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on the paint bucket next to the word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‘Colour’ 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select the desired colour.</a:t>
              </a:r>
            </a:p>
          </p:txBody>
        </p:sp>
        <p:sp>
          <p:nvSpPr>
            <p:cNvPr id="157" name="Ovaal 44">
              <a:extLst>
                <a:ext uri="{FF2B5EF4-FFF2-40B4-BE49-F238E27FC236}">
                  <a16:creationId xmlns:a16="http://schemas.microsoft.com/office/drawing/2014/main" id="{5C648229-2811-43E4-8343-DFCCC38F28CE}"/>
                </a:ext>
              </a:extLst>
            </p:cNvPr>
            <p:cNvSpPr/>
            <p:nvPr userDrawn="1"/>
          </p:nvSpPr>
          <p:spPr>
            <a:xfrm>
              <a:off x="12560445" y="7226709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58" name="Rechthoek 45">
              <a:extLst>
                <a:ext uri="{FF2B5EF4-FFF2-40B4-BE49-F238E27FC236}">
                  <a16:creationId xmlns:a16="http://schemas.microsoft.com/office/drawing/2014/main" id="{3BF94D7D-7687-41AA-B380-414CEB4CC1E9}"/>
                </a:ext>
              </a:extLst>
            </p:cNvPr>
            <p:cNvSpPr/>
            <p:nvPr userDrawn="1"/>
          </p:nvSpPr>
          <p:spPr>
            <a:xfrm>
              <a:off x="12844617" y="7226710"/>
              <a:ext cx="2944682" cy="79034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on the X in the top right corner of the popup window to close it.</a:t>
              </a:r>
            </a:p>
          </p:txBody>
        </p:sp>
        <p:pic>
          <p:nvPicPr>
            <p:cNvPr id="159" name="Picture 158">
              <a:extLst>
                <a:ext uri="{FF2B5EF4-FFF2-40B4-BE49-F238E27FC236}">
                  <a16:creationId xmlns:a16="http://schemas.microsoft.com/office/drawing/2014/main" id="{7B5F103C-5721-47A4-B1D9-7272036FDE0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2814569" y="5665420"/>
              <a:ext cx="603264" cy="636320"/>
            </a:xfrm>
            <a:prstGeom prst="rect">
              <a:avLst/>
            </a:prstGeom>
          </p:spPr>
        </p:pic>
        <p:pic>
          <p:nvPicPr>
            <p:cNvPr id="160" name="Picture 159">
              <a:extLst>
                <a:ext uri="{FF2B5EF4-FFF2-40B4-BE49-F238E27FC236}">
                  <a16:creationId xmlns:a16="http://schemas.microsoft.com/office/drawing/2014/main" id="{DFE9A5F4-B8E9-4E3C-942C-1AA9C39D8D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2977672" y="6792255"/>
              <a:ext cx="2010056" cy="314369"/>
            </a:xfrm>
            <a:prstGeom prst="rect">
              <a:avLst/>
            </a:prstGeom>
            <a:ln>
              <a:solidFill>
                <a:schemeClr val="bg2"/>
              </a:solidFill>
            </a:ln>
          </p:spPr>
        </p:pic>
      </p:grpSp>
      <p:grpSp>
        <p:nvGrpSpPr>
          <p:cNvPr id="161" name="LOGO">
            <a:extLst>
              <a:ext uri="{FF2B5EF4-FFF2-40B4-BE49-F238E27FC236}">
                <a16:creationId xmlns:a16="http://schemas.microsoft.com/office/drawing/2014/main" id="{AE09E204-2FE9-4CC7-BE92-01328E198851}"/>
              </a:ext>
            </a:extLst>
          </p:cNvPr>
          <p:cNvGrpSpPr/>
          <p:nvPr userDrawn="1"/>
        </p:nvGrpSpPr>
        <p:grpSpPr>
          <a:xfrm>
            <a:off x="180973" y="6134013"/>
            <a:ext cx="2358041" cy="533485"/>
            <a:chOff x="455771" y="7274116"/>
            <a:chExt cx="4834889" cy="1093851"/>
          </a:xfrm>
          <a:solidFill>
            <a:schemeClr val="tx2"/>
          </a:solidFill>
        </p:grpSpPr>
        <p:sp>
          <p:nvSpPr>
            <p:cNvPr id="162" name="Vrije vorm: vorm 12">
              <a:extLst>
                <a:ext uri="{FF2B5EF4-FFF2-40B4-BE49-F238E27FC236}">
                  <a16:creationId xmlns:a16="http://schemas.microsoft.com/office/drawing/2014/main" id="{FDFC1409-6C5A-4578-8BB1-E70A683083DC}"/>
                </a:ext>
              </a:extLst>
            </p:cNvPr>
            <p:cNvSpPr/>
            <p:nvPr/>
          </p:nvSpPr>
          <p:spPr>
            <a:xfrm>
              <a:off x="1514189" y="7274402"/>
              <a:ext cx="795051" cy="1087659"/>
            </a:xfrm>
            <a:custGeom>
              <a:avLst/>
              <a:gdLst>
                <a:gd name="connsiteX0" fmla="*/ 106204 w 795051"/>
                <a:gd name="connsiteY0" fmla="*/ 831342 h 1087659"/>
                <a:gd name="connsiteX1" fmla="*/ 106204 w 795051"/>
                <a:gd name="connsiteY1" fmla="*/ 811435 h 1087659"/>
                <a:gd name="connsiteX2" fmla="*/ 278892 w 795051"/>
                <a:gd name="connsiteY2" fmla="*/ 538258 h 1087659"/>
                <a:gd name="connsiteX3" fmla="*/ 278892 w 795051"/>
                <a:gd name="connsiteY3" fmla="*/ 239840 h 1087659"/>
                <a:gd name="connsiteX4" fmla="*/ 310039 w 795051"/>
                <a:gd name="connsiteY4" fmla="*/ 17526 h 1087659"/>
                <a:gd name="connsiteX5" fmla="*/ 195739 w 795051"/>
                <a:gd name="connsiteY5" fmla="*/ 0 h 1087659"/>
                <a:gd name="connsiteX6" fmla="*/ 0 w 795051"/>
                <a:gd name="connsiteY6" fmla="*/ 190786 h 1087659"/>
                <a:gd name="connsiteX7" fmla="*/ 0 w 795051"/>
                <a:gd name="connsiteY7" fmla="*/ 1087660 h 1087659"/>
                <a:gd name="connsiteX8" fmla="*/ 795052 w 795051"/>
                <a:gd name="connsiteY8" fmla="*/ 1087660 h 1087659"/>
                <a:gd name="connsiteX9" fmla="*/ 795052 w 795051"/>
                <a:gd name="connsiteY9" fmla="*/ 831437 h 1087659"/>
                <a:gd name="connsiteX10" fmla="*/ 106204 w 795051"/>
                <a:gd name="connsiteY10" fmla="*/ 831437 h 1087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95051" h="1087659">
                  <a:moveTo>
                    <a:pt x="106204" y="831342"/>
                  </a:moveTo>
                  <a:lnTo>
                    <a:pt x="106204" y="811435"/>
                  </a:lnTo>
                  <a:cubicBezTo>
                    <a:pt x="200120" y="785813"/>
                    <a:pt x="278892" y="717042"/>
                    <a:pt x="278892" y="538258"/>
                  </a:cubicBezTo>
                  <a:cubicBezTo>
                    <a:pt x="278892" y="448151"/>
                    <a:pt x="278892" y="239840"/>
                    <a:pt x="278892" y="239840"/>
                  </a:cubicBezTo>
                  <a:cubicBezTo>
                    <a:pt x="278892" y="159544"/>
                    <a:pt x="286512" y="86011"/>
                    <a:pt x="310039" y="17526"/>
                  </a:cubicBezTo>
                  <a:cubicBezTo>
                    <a:pt x="285083" y="9525"/>
                    <a:pt x="254127" y="0"/>
                    <a:pt x="195739" y="0"/>
                  </a:cubicBezTo>
                  <a:cubicBezTo>
                    <a:pt x="85534" y="0"/>
                    <a:pt x="1714" y="56007"/>
                    <a:pt x="0" y="190786"/>
                  </a:cubicBezTo>
                  <a:lnTo>
                    <a:pt x="0" y="1087660"/>
                  </a:lnTo>
                  <a:lnTo>
                    <a:pt x="795052" y="1087660"/>
                  </a:lnTo>
                  <a:lnTo>
                    <a:pt x="795052" y="831437"/>
                  </a:lnTo>
                  <a:lnTo>
                    <a:pt x="106204" y="8314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63" name="Vrije vorm: vorm 13">
              <a:extLst>
                <a:ext uri="{FF2B5EF4-FFF2-40B4-BE49-F238E27FC236}">
                  <a16:creationId xmlns:a16="http://schemas.microsoft.com/office/drawing/2014/main" id="{73E8EDC6-E508-4699-953E-E100E7363A16}"/>
                </a:ext>
              </a:extLst>
            </p:cNvPr>
            <p:cNvSpPr/>
            <p:nvPr/>
          </p:nvSpPr>
          <p:spPr>
            <a:xfrm>
              <a:off x="455771" y="7274116"/>
              <a:ext cx="1011173" cy="1087850"/>
            </a:xfrm>
            <a:custGeom>
              <a:avLst/>
              <a:gdLst>
                <a:gd name="connsiteX0" fmla="*/ 817055 w 1011173"/>
                <a:gd name="connsiteY0" fmla="*/ 0 h 1087850"/>
                <a:gd name="connsiteX1" fmla="*/ 705517 w 1011173"/>
                <a:gd name="connsiteY1" fmla="*/ 17526 h 1087850"/>
                <a:gd name="connsiteX2" fmla="*/ 733520 w 1011173"/>
                <a:gd name="connsiteY2" fmla="*/ 222218 h 1087850"/>
                <a:gd name="connsiteX3" fmla="*/ 733520 w 1011173"/>
                <a:gd name="connsiteY3" fmla="*/ 517017 h 1087850"/>
                <a:gd name="connsiteX4" fmla="*/ 797052 w 1011173"/>
                <a:gd name="connsiteY4" fmla="*/ 740569 h 1087850"/>
                <a:gd name="connsiteX5" fmla="*/ 775335 w 1011173"/>
                <a:gd name="connsiteY5" fmla="*/ 754952 h 1087850"/>
                <a:gd name="connsiteX6" fmla="*/ 303657 w 1011173"/>
                <a:gd name="connsiteY6" fmla="*/ 16097 h 1087850"/>
                <a:gd name="connsiteX7" fmla="*/ 0 w 1011173"/>
                <a:gd name="connsiteY7" fmla="*/ 16097 h 1087850"/>
                <a:gd name="connsiteX8" fmla="*/ 0 w 1011173"/>
                <a:gd name="connsiteY8" fmla="*/ 1087850 h 1087850"/>
                <a:gd name="connsiteX9" fmla="*/ 274796 w 1011173"/>
                <a:gd name="connsiteY9" fmla="*/ 1087850 h 1087850"/>
                <a:gd name="connsiteX10" fmla="*/ 274796 w 1011173"/>
                <a:gd name="connsiteY10" fmla="*/ 637604 h 1087850"/>
                <a:gd name="connsiteX11" fmla="*/ 242792 w 1011173"/>
                <a:gd name="connsiteY11" fmla="*/ 421481 h 1087850"/>
                <a:gd name="connsiteX12" fmla="*/ 262033 w 1011173"/>
                <a:gd name="connsiteY12" fmla="*/ 410147 h 1087850"/>
                <a:gd name="connsiteX13" fmla="*/ 339566 w 1011173"/>
                <a:gd name="connsiteY13" fmla="*/ 543020 h 1087850"/>
                <a:gd name="connsiteX14" fmla="*/ 694468 w 1011173"/>
                <a:gd name="connsiteY14" fmla="*/ 1087850 h 1087850"/>
                <a:gd name="connsiteX15" fmla="*/ 1011174 w 1011173"/>
                <a:gd name="connsiteY15" fmla="*/ 1087850 h 1087850"/>
                <a:gd name="connsiteX16" fmla="*/ 1011079 w 1011173"/>
                <a:gd name="connsiteY16" fmla="*/ 195167 h 1087850"/>
                <a:gd name="connsiteX17" fmla="*/ 817055 w 1011173"/>
                <a:gd name="connsiteY17" fmla="*/ 0 h 1087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1173" h="1087850">
                  <a:moveTo>
                    <a:pt x="817055" y="0"/>
                  </a:moveTo>
                  <a:cubicBezTo>
                    <a:pt x="758666" y="0"/>
                    <a:pt x="730472" y="9430"/>
                    <a:pt x="705517" y="17526"/>
                  </a:cubicBezTo>
                  <a:cubicBezTo>
                    <a:pt x="729044" y="86011"/>
                    <a:pt x="733520" y="159639"/>
                    <a:pt x="733520" y="222218"/>
                  </a:cubicBezTo>
                  <a:lnTo>
                    <a:pt x="733520" y="517017"/>
                  </a:lnTo>
                  <a:cubicBezTo>
                    <a:pt x="733520" y="622268"/>
                    <a:pt x="759905" y="687134"/>
                    <a:pt x="797052" y="740569"/>
                  </a:cubicBezTo>
                  <a:lnTo>
                    <a:pt x="775335" y="754952"/>
                  </a:lnTo>
                  <a:lnTo>
                    <a:pt x="303657" y="16097"/>
                  </a:lnTo>
                  <a:lnTo>
                    <a:pt x="0" y="16097"/>
                  </a:lnTo>
                  <a:lnTo>
                    <a:pt x="0" y="1087850"/>
                  </a:lnTo>
                  <a:lnTo>
                    <a:pt x="274796" y="1087850"/>
                  </a:lnTo>
                  <a:lnTo>
                    <a:pt x="274796" y="637604"/>
                  </a:lnTo>
                  <a:cubicBezTo>
                    <a:pt x="274796" y="553022"/>
                    <a:pt x="263652" y="471868"/>
                    <a:pt x="242792" y="421481"/>
                  </a:cubicBezTo>
                  <a:cubicBezTo>
                    <a:pt x="253079" y="415385"/>
                    <a:pt x="262033" y="410147"/>
                    <a:pt x="262033" y="410147"/>
                  </a:cubicBezTo>
                  <a:cubicBezTo>
                    <a:pt x="290227" y="462343"/>
                    <a:pt x="312610" y="502539"/>
                    <a:pt x="339566" y="543020"/>
                  </a:cubicBezTo>
                  <a:lnTo>
                    <a:pt x="694468" y="1087850"/>
                  </a:lnTo>
                  <a:lnTo>
                    <a:pt x="1011174" y="1087850"/>
                  </a:lnTo>
                  <a:lnTo>
                    <a:pt x="1011079" y="195167"/>
                  </a:lnTo>
                  <a:cubicBezTo>
                    <a:pt x="1011079" y="58388"/>
                    <a:pt x="928402" y="0"/>
                    <a:pt x="81705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64" name="Vrije vorm: vorm 14">
              <a:extLst>
                <a:ext uri="{FF2B5EF4-FFF2-40B4-BE49-F238E27FC236}">
                  <a16:creationId xmlns:a16="http://schemas.microsoft.com/office/drawing/2014/main" id="{535588C3-480A-4870-8747-13F29AAC0934}"/>
                </a:ext>
              </a:extLst>
            </p:cNvPr>
            <p:cNvSpPr/>
            <p:nvPr/>
          </p:nvSpPr>
          <p:spPr>
            <a:xfrm>
              <a:off x="2565463" y="8036307"/>
              <a:ext cx="264985" cy="325659"/>
            </a:xfrm>
            <a:custGeom>
              <a:avLst/>
              <a:gdLst>
                <a:gd name="connsiteX0" fmla="*/ 0 w 264985"/>
                <a:gd name="connsiteY0" fmla="*/ 0 h 325659"/>
                <a:gd name="connsiteX1" fmla="*/ 68866 w 264985"/>
                <a:gd name="connsiteY1" fmla="*/ 0 h 325659"/>
                <a:gd name="connsiteX2" fmla="*/ 210121 w 264985"/>
                <a:gd name="connsiteY2" fmla="*/ 250412 h 325659"/>
                <a:gd name="connsiteX3" fmla="*/ 210121 w 264985"/>
                <a:gd name="connsiteY3" fmla="*/ 0 h 325659"/>
                <a:gd name="connsiteX4" fmla="*/ 264986 w 264985"/>
                <a:gd name="connsiteY4" fmla="*/ 0 h 325659"/>
                <a:gd name="connsiteX5" fmla="*/ 264986 w 264985"/>
                <a:gd name="connsiteY5" fmla="*/ 325660 h 325659"/>
                <a:gd name="connsiteX6" fmla="*/ 196120 w 264985"/>
                <a:gd name="connsiteY6" fmla="*/ 325660 h 325659"/>
                <a:gd name="connsiteX7" fmla="*/ 54864 w 264985"/>
                <a:gd name="connsiteY7" fmla="*/ 75248 h 325659"/>
                <a:gd name="connsiteX8" fmla="*/ 54864 w 264985"/>
                <a:gd name="connsiteY8" fmla="*/ 325660 h 325659"/>
                <a:gd name="connsiteX9" fmla="*/ 0 w 264985"/>
                <a:gd name="connsiteY9" fmla="*/ 325660 h 325659"/>
                <a:gd name="connsiteX10" fmla="*/ 0 w 264985"/>
                <a:gd name="connsiteY10" fmla="*/ 0 h 325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985" h="325659">
                  <a:moveTo>
                    <a:pt x="0" y="0"/>
                  </a:moveTo>
                  <a:lnTo>
                    <a:pt x="68866" y="0"/>
                  </a:lnTo>
                  <a:lnTo>
                    <a:pt x="210121" y="250412"/>
                  </a:lnTo>
                  <a:lnTo>
                    <a:pt x="210121" y="0"/>
                  </a:lnTo>
                  <a:lnTo>
                    <a:pt x="264986" y="0"/>
                  </a:lnTo>
                  <a:lnTo>
                    <a:pt x="264986" y="325660"/>
                  </a:lnTo>
                  <a:lnTo>
                    <a:pt x="196120" y="325660"/>
                  </a:lnTo>
                  <a:lnTo>
                    <a:pt x="54864" y="75248"/>
                  </a:lnTo>
                  <a:lnTo>
                    <a:pt x="54864" y="325660"/>
                  </a:lnTo>
                  <a:lnTo>
                    <a:pt x="0" y="32566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65" name="Vrije vorm: vorm 15">
              <a:extLst>
                <a:ext uri="{FF2B5EF4-FFF2-40B4-BE49-F238E27FC236}">
                  <a16:creationId xmlns:a16="http://schemas.microsoft.com/office/drawing/2014/main" id="{F2521136-B430-491A-8B03-C96AB0656709}"/>
                </a:ext>
              </a:extLst>
            </p:cNvPr>
            <p:cNvSpPr/>
            <p:nvPr/>
          </p:nvSpPr>
          <p:spPr>
            <a:xfrm>
              <a:off x="2887027" y="8100029"/>
              <a:ext cx="236410" cy="267843"/>
            </a:xfrm>
            <a:custGeom>
              <a:avLst/>
              <a:gdLst>
                <a:gd name="connsiteX0" fmla="*/ 235172 w 236410"/>
                <a:gd name="connsiteY0" fmla="*/ 177356 h 267843"/>
                <a:gd name="connsiteX1" fmla="*/ 119634 w 236410"/>
                <a:gd name="connsiteY1" fmla="*/ 267843 h 267843"/>
                <a:gd name="connsiteX2" fmla="*/ 0 w 236410"/>
                <a:gd name="connsiteY2" fmla="*/ 133636 h 267843"/>
                <a:gd name="connsiteX3" fmla="*/ 117920 w 236410"/>
                <a:gd name="connsiteY3" fmla="*/ 0 h 267843"/>
                <a:gd name="connsiteX4" fmla="*/ 236411 w 236410"/>
                <a:gd name="connsiteY4" fmla="*/ 133064 h 267843"/>
                <a:gd name="connsiteX5" fmla="*/ 236411 w 236410"/>
                <a:gd name="connsiteY5" fmla="*/ 141827 h 267843"/>
                <a:gd name="connsiteX6" fmla="*/ 55531 w 236410"/>
                <a:gd name="connsiteY6" fmla="*/ 141827 h 267843"/>
                <a:gd name="connsiteX7" fmla="*/ 121444 w 236410"/>
                <a:gd name="connsiteY7" fmla="*/ 224123 h 267843"/>
                <a:gd name="connsiteX8" fmla="*/ 180975 w 236410"/>
                <a:gd name="connsiteY8" fmla="*/ 177451 h 267843"/>
                <a:gd name="connsiteX9" fmla="*/ 235172 w 236410"/>
                <a:gd name="connsiteY9" fmla="*/ 177451 h 267843"/>
                <a:gd name="connsiteX10" fmla="*/ 180308 w 236410"/>
                <a:gd name="connsiteY10" fmla="*/ 108490 h 267843"/>
                <a:gd name="connsiteX11" fmla="*/ 118396 w 236410"/>
                <a:gd name="connsiteY11" fmla="*/ 42577 h 267843"/>
                <a:gd name="connsiteX12" fmla="*/ 55912 w 236410"/>
                <a:gd name="connsiteY12" fmla="*/ 108490 h 267843"/>
                <a:gd name="connsiteX13" fmla="*/ 180308 w 236410"/>
                <a:gd name="connsiteY13" fmla="*/ 108490 h 267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36410" h="267843">
                  <a:moveTo>
                    <a:pt x="235172" y="177356"/>
                  </a:moveTo>
                  <a:cubicBezTo>
                    <a:pt x="225266" y="248602"/>
                    <a:pt x="164592" y="267843"/>
                    <a:pt x="119634" y="267843"/>
                  </a:cubicBezTo>
                  <a:cubicBezTo>
                    <a:pt x="58388" y="267843"/>
                    <a:pt x="0" y="233362"/>
                    <a:pt x="0" y="133636"/>
                  </a:cubicBezTo>
                  <a:cubicBezTo>
                    <a:pt x="0" y="32671"/>
                    <a:pt x="61817" y="0"/>
                    <a:pt x="117920" y="0"/>
                  </a:cubicBezTo>
                  <a:cubicBezTo>
                    <a:pt x="172783" y="0"/>
                    <a:pt x="236411" y="29813"/>
                    <a:pt x="236411" y="133064"/>
                  </a:cubicBezTo>
                  <a:lnTo>
                    <a:pt x="236411" y="141827"/>
                  </a:lnTo>
                  <a:lnTo>
                    <a:pt x="55531" y="141827"/>
                  </a:lnTo>
                  <a:cubicBezTo>
                    <a:pt x="56674" y="196120"/>
                    <a:pt x="78867" y="224123"/>
                    <a:pt x="121444" y="224123"/>
                  </a:cubicBezTo>
                  <a:cubicBezTo>
                    <a:pt x="155257" y="224123"/>
                    <a:pt x="175736" y="206597"/>
                    <a:pt x="180975" y="177451"/>
                  </a:cubicBezTo>
                  <a:lnTo>
                    <a:pt x="235172" y="177451"/>
                  </a:lnTo>
                  <a:close/>
                  <a:moveTo>
                    <a:pt x="180308" y="108490"/>
                  </a:moveTo>
                  <a:cubicBezTo>
                    <a:pt x="176784" y="65341"/>
                    <a:pt x="154591" y="42577"/>
                    <a:pt x="118396" y="42577"/>
                  </a:cubicBezTo>
                  <a:cubicBezTo>
                    <a:pt x="81629" y="42577"/>
                    <a:pt x="60007" y="65341"/>
                    <a:pt x="55912" y="108490"/>
                  </a:cubicBezTo>
                  <a:lnTo>
                    <a:pt x="180308" y="10849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66" name="Vrije vorm: vorm 16">
              <a:extLst>
                <a:ext uri="{FF2B5EF4-FFF2-40B4-BE49-F238E27FC236}">
                  <a16:creationId xmlns:a16="http://schemas.microsoft.com/office/drawing/2014/main" id="{5E9B26FC-5B3F-4E03-800C-BB0026DBD326}"/>
                </a:ext>
              </a:extLst>
            </p:cNvPr>
            <p:cNvSpPr/>
            <p:nvPr/>
          </p:nvSpPr>
          <p:spPr>
            <a:xfrm>
              <a:off x="3145440" y="8026496"/>
              <a:ext cx="171068" cy="341471"/>
            </a:xfrm>
            <a:custGeom>
              <a:avLst/>
              <a:gdLst>
                <a:gd name="connsiteX0" fmla="*/ 39148 w 171068"/>
                <a:gd name="connsiteY0" fmla="*/ 121920 h 341471"/>
                <a:gd name="connsiteX1" fmla="*/ 0 w 171068"/>
                <a:gd name="connsiteY1" fmla="*/ 121920 h 341471"/>
                <a:gd name="connsiteX2" fmla="*/ 0 w 171068"/>
                <a:gd name="connsiteY2" fmla="*/ 79343 h 341471"/>
                <a:gd name="connsiteX3" fmla="*/ 22765 w 171068"/>
                <a:gd name="connsiteY3" fmla="*/ 79343 h 341471"/>
                <a:gd name="connsiteX4" fmla="*/ 49625 w 171068"/>
                <a:gd name="connsiteY4" fmla="*/ 51911 h 341471"/>
                <a:gd name="connsiteX5" fmla="*/ 49625 w 171068"/>
                <a:gd name="connsiteY5" fmla="*/ 0 h 341471"/>
                <a:gd name="connsiteX6" fmla="*/ 95155 w 171068"/>
                <a:gd name="connsiteY6" fmla="*/ 0 h 341471"/>
                <a:gd name="connsiteX7" fmla="*/ 95155 w 171068"/>
                <a:gd name="connsiteY7" fmla="*/ 79343 h 341471"/>
                <a:gd name="connsiteX8" fmla="*/ 171069 w 171068"/>
                <a:gd name="connsiteY8" fmla="*/ 79343 h 341471"/>
                <a:gd name="connsiteX9" fmla="*/ 171069 w 171068"/>
                <a:gd name="connsiteY9" fmla="*/ 121920 h 341471"/>
                <a:gd name="connsiteX10" fmla="*/ 95155 w 171068"/>
                <a:gd name="connsiteY10" fmla="*/ 121920 h 341471"/>
                <a:gd name="connsiteX11" fmla="*/ 95155 w 171068"/>
                <a:gd name="connsiteY11" fmla="*/ 253270 h 341471"/>
                <a:gd name="connsiteX12" fmla="*/ 131921 w 171068"/>
                <a:gd name="connsiteY12" fmla="*/ 295275 h 341471"/>
                <a:gd name="connsiteX13" fmla="*/ 167545 w 171068"/>
                <a:gd name="connsiteY13" fmla="*/ 288893 h 341471"/>
                <a:gd name="connsiteX14" fmla="*/ 167545 w 171068"/>
                <a:gd name="connsiteY14" fmla="*/ 333280 h 341471"/>
                <a:gd name="connsiteX15" fmla="*/ 120301 w 171068"/>
                <a:gd name="connsiteY15" fmla="*/ 341471 h 341471"/>
                <a:gd name="connsiteX16" fmla="*/ 39148 w 171068"/>
                <a:gd name="connsiteY16" fmla="*/ 259747 h 341471"/>
                <a:gd name="connsiteX17" fmla="*/ 39148 w 171068"/>
                <a:gd name="connsiteY17" fmla="*/ 121920 h 34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1068" h="341471">
                  <a:moveTo>
                    <a:pt x="39148" y="121920"/>
                  </a:moveTo>
                  <a:lnTo>
                    <a:pt x="0" y="121920"/>
                  </a:lnTo>
                  <a:lnTo>
                    <a:pt x="0" y="79343"/>
                  </a:lnTo>
                  <a:lnTo>
                    <a:pt x="22765" y="79343"/>
                  </a:lnTo>
                  <a:cubicBezTo>
                    <a:pt x="42577" y="79343"/>
                    <a:pt x="49625" y="71152"/>
                    <a:pt x="49625" y="51911"/>
                  </a:cubicBezTo>
                  <a:lnTo>
                    <a:pt x="49625" y="0"/>
                  </a:lnTo>
                  <a:lnTo>
                    <a:pt x="95155" y="0"/>
                  </a:lnTo>
                  <a:lnTo>
                    <a:pt x="95155" y="79343"/>
                  </a:lnTo>
                  <a:lnTo>
                    <a:pt x="171069" y="79343"/>
                  </a:lnTo>
                  <a:lnTo>
                    <a:pt x="171069" y="121920"/>
                  </a:lnTo>
                  <a:lnTo>
                    <a:pt x="95155" y="121920"/>
                  </a:lnTo>
                  <a:lnTo>
                    <a:pt x="95155" y="253270"/>
                  </a:lnTo>
                  <a:cubicBezTo>
                    <a:pt x="95155" y="280702"/>
                    <a:pt x="102775" y="295275"/>
                    <a:pt x="131921" y="295275"/>
                  </a:cubicBezTo>
                  <a:cubicBezTo>
                    <a:pt x="145351" y="295275"/>
                    <a:pt x="159925" y="292322"/>
                    <a:pt x="167545" y="288893"/>
                  </a:cubicBezTo>
                  <a:lnTo>
                    <a:pt x="167545" y="333280"/>
                  </a:lnTo>
                  <a:cubicBezTo>
                    <a:pt x="159925" y="337375"/>
                    <a:pt x="141256" y="341471"/>
                    <a:pt x="120301" y="341471"/>
                  </a:cubicBezTo>
                  <a:cubicBezTo>
                    <a:pt x="59055" y="341471"/>
                    <a:pt x="39148" y="307657"/>
                    <a:pt x="39148" y="259747"/>
                  </a:cubicBezTo>
                  <a:lnTo>
                    <a:pt x="39148" y="12192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67" name="Vrije vorm: vorm 17">
              <a:extLst>
                <a:ext uri="{FF2B5EF4-FFF2-40B4-BE49-F238E27FC236}">
                  <a16:creationId xmlns:a16="http://schemas.microsoft.com/office/drawing/2014/main" id="{A1EA6809-E3BD-44F8-A75E-034B262E7E11}"/>
                </a:ext>
              </a:extLst>
            </p:cNvPr>
            <p:cNvSpPr/>
            <p:nvPr/>
          </p:nvSpPr>
          <p:spPr>
            <a:xfrm>
              <a:off x="3362039" y="7975632"/>
              <a:ext cx="220027" cy="386333"/>
            </a:xfrm>
            <a:custGeom>
              <a:avLst/>
              <a:gdLst>
                <a:gd name="connsiteX0" fmla="*/ 0 w 220027"/>
                <a:gd name="connsiteY0" fmla="*/ 0 h 386333"/>
                <a:gd name="connsiteX1" fmla="*/ 56007 w 220027"/>
                <a:gd name="connsiteY1" fmla="*/ 0 h 386333"/>
                <a:gd name="connsiteX2" fmla="*/ 56007 w 220027"/>
                <a:gd name="connsiteY2" fmla="*/ 157544 h 386333"/>
                <a:gd name="connsiteX3" fmla="*/ 133064 w 220027"/>
                <a:gd name="connsiteY3" fmla="*/ 124301 h 386333"/>
                <a:gd name="connsiteX4" fmla="*/ 220028 w 220027"/>
                <a:gd name="connsiteY4" fmla="*/ 228219 h 386333"/>
                <a:gd name="connsiteX5" fmla="*/ 220028 w 220027"/>
                <a:gd name="connsiteY5" fmla="*/ 386334 h 386333"/>
                <a:gd name="connsiteX6" fmla="*/ 164021 w 220027"/>
                <a:gd name="connsiteY6" fmla="*/ 386334 h 386333"/>
                <a:gd name="connsiteX7" fmla="*/ 164021 w 220027"/>
                <a:gd name="connsiteY7" fmla="*/ 239268 h 386333"/>
                <a:gd name="connsiteX8" fmla="*/ 113252 w 220027"/>
                <a:gd name="connsiteY8" fmla="*/ 172688 h 386333"/>
                <a:gd name="connsiteX9" fmla="*/ 56102 w 220027"/>
                <a:gd name="connsiteY9" fmla="*/ 195453 h 386333"/>
                <a:gd name="connsiteX10" fmla="*/ 56102 w 220027"/>
                <a:gd name="connsiteY10" fmla="*/ 386334 h 386333"/>
                <a:gd name="connsiteX11" fmla="*/ 95 w 220027"/>
                <a:gd name="connsiteY11" fmla="*/ 386334 h 386333"/>
                <a:gd name="connsiteX12" fmla="*/ 0 w 220027"/>
                <a:gd name="connsiteY12" fmla="*/ 0 h 386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0027" h="386333">
                  <a:moveTo>
                    <a:pt x="0" y="0"/>
                  </a:moveTo>
                  <a:lnTo>
                    <a:pt x="56007" y="0"/>
                  </a:lnTo>
                  <a:lnTo>
                    <a:pt x="56007" y="157544"/>
                  </a:lnTo>
                  <a:cubicBezTo>
                    <a:pt x="67723" y="141827"/>
                    <a:pt x="89249" y="124301"/>
                    <a:pt x="133064" y="124301"/>
                  </a:cubicBezTo>
                  <a:cubicBezTo>
                    <a:pt x="175070" y="124301"/>
                    <a:pt x="220028" y="141827"/>
                    <a:pt x="220028" y="228219"/>
                  </a:cubicBezTo>
                  <a:lnTo>
                    <a:pt x="220028" y="386334"/>
                  </a:lnTo>
                  <a:lnTo>
                    <a:pt x="164021" y="386334"/>
                  </a:lnTo>
                  <a:lnTo>
                    <a:pt x="164021" y="239268"/>
                  </a:lnTo>
                  <a:cubicBezTo>
                    <a:pt x="164021" y="196120"/>
                    <a:pt x="154114" y="172688"/>
                    <a:pt x="113252" y="172688"/>
                  </a:cubicBezTo>
                  <a:cubicBezTo>
                    <a:pt x="84677" y="172688"/>
                    <a:pt x="66008" y="184404"/>
                    <a:pt x="56102" y="195453"/>
                  </a:cubicBezTo>
                  <a:lnTo>
                    <a:pt x="56102" y="386334"/>
                  </a:lnTo>
                  <a:lnTo>
                    <a:pt x="95" y="38633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68" name="Vrije vorm: vorm 18">
              <a:extLst>
                <a:ext uri="{FF2B5EF4-FFF2-40B4-BE49-F238E27FC236}">
                  <a16:creationId xmlns:a16="http://schemas.microsoft.com/office/drawing/2014/main" id="{5310EA52-A362-4B00-9CD2-B895FBE1EE29}"/>
                </a:ext>
              </a:extLst>
            </p:cNvPr>
            <p:cNvSpPr/>
            <p:nvPr/>
          </p:nvSpPr>
          <p:spPr>
            <a:xfrm>
              <a:off x="3634644" y="8100029"/>
              <a:ext cx="236410" cy="267843"/>
            </a:xfrm>
            <a:custGeom>
              <a:avLst/>
              <a:gdLst>
                <a:gd name="connsiteX0" fmla="*/ 235172 w 236410"/>
                <a:gd name="connsiteY0" fmla="*/ 177356 h 267843"/>
                <a:gd name="connsiteX1" fmla="*/ 119634 w 236410"/>
                <a:gd name="connsiteY1" fmla="*/ 267843 h 267843"/>
                <a:gd name="connsiteX2" fmla="*/ 0 w 236410"/>
                <a:gd name="connsiteY2" fmla="*/ 133636 h 267843"/>
                <a:gd name="connsiteX3" fmla="*/ 117920 w 236410"/>
                <a:gd name="connsiteY3" fmla="*/ 0 h 267843"/>
                <a:gd name="connsiteX4" fmla="*/ 236411 w 236410"/>
                <a:gd name="connsiteY4" fmla="*/ 133064 h 267843"/>
                <a:gd name="connsiteX5" fmla="*/ 236411 w 236410"/>
                <a:gd name="connsiteY5" fmla="*/ 141827 h 267843"/>
                <a:gd name="connsiteX6" fmla="*/ 55340 w 236410"/>
                <a:gd name="connsiteY6" fmla="*/ 141827 h 267843"/>
                <a:gd name="connsiteX7" fmla="*/ 121253 w 236410"/>
                <a:gd name="connsiteY7" fmla="*/ 224123 h 267843"/>
                <a:gd name="connsiteX8" fmla="*/ 180785 w 236410"/>
                <a:gd name="connsiteY8" fmla="*/ 177451 h 267843"/>
                <a:gd name="connsiteX9" fmla="*/ 235172 w 236410"/>
                <a:gd name="connsiteY9" fmla="*/ 177451 h 267843"/>
                <a:gd name="connsiteX10" fmla="*/ 180308 w 236410"/>
                <a:gd name="connsiteY10" fmla="*/ 108490 h 267843"/>
                <a:gd name="connsiteX11" fmla="*/ 118396 w 236410"/>
                <a:gd name="connsiteY11" fmla="*/ 42577 h 267843"/>
                <a:gd name="connsiteX12" fmla="*/ 55912 w 236410"/>
                <a:gd name="connsiteY12" fmla="*/ 108490 h 267843"/>
                <a:gd name="connsiteX13" fmla="*/ 180308 w 236410"/>
                <a:gd name="connsiteY13" fmla="*/ 108490 h 267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36410" h="267843">
                  <a:moveTo>
                    <a:pt x="235172" y="177356"/>
                  </a:moveTo>
                  <a:cubicBezTo>
                    <a:pt x="225266" y="248602"/>
                    <a:pt x="164592" y="267843"/>
                    <a:pt x="119634" y="267843"/>
                  </a:cubicBezTo>
                  <a:cubicBezTo>
                    <a:pt x="58388" y="267843"/>
                    <a:pt x="0" y="233362"/>
                    <a:pt x="0" y="133636"/>
                  </a:cubicBezTo>
                  <a:cubicBezTo>
                    <a:pt x="0" y="32671"/>
                    <a:pt x="61817" y="0"/>
                    <a:pt x="117920" y="0"/>
                  </a:cubicBezTo>
                  <a:cubicBezTo>
                    <a:pt x="172784" y="0"/>
                    <a:pt x="236411" y="29813"/>
                    <a:pt x="236411" y="133064"/>
                  </a:cubicBezTo>
                  <a:lnTo>
                    <a:pt x="236411" y="141827"/>
                  </a:lnTo>
                  <a:lnTo>
                    <a:pt x="55340" y="141827"/>
                  </a:lnTo>
                  <a:cubicBezTo>
                    <a:pt x="56483" y="196120"/>
                    <a:pt x="78677" y="224123"/>
                    <a:pt x="121253" y="224123"/>
                  </a:cubicBezTo>
                  <a:cubicBezTo>
                    <a:pt x="155067" y="224123"/>
                    <a:pt x="175546" y="206597"/>
                    <a:pt x="180785" y="177451"/>
                  </a:cubicBezTo>
                  <a:lnTo>
                    <a:pt x="235172" y="177451"/>
                  </a:lnTo>
                  <a:close/>
                  <a:moveTo>
                    <a:pt x="180308" y="108490"/>
                  </a:moveTo>
                  <a:cubicBezTo>
                    <a:pt x="176784" y="65341"/>
                    <a:pt x="154591" y="42577"/>
                    <a:pt x="118396" y="42577"/>
                  </a:cubicBezTo>
                  <a:cubicBezTo>
                    <a:pt x="81629" y="42577"/>
                    <a:pt x="60008" y="65341"/>
                    <a:pt x="55912" y="108490"/>
                  </a:cubicBezTo>
                  <a:lnTo>
                    <a:pt x="180308" y="10849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69" name="Vrije vorm: vorm 19">
              <a:extLst>
                <a:ext uri="{FF2B5EF4-FFF2-40B4-BE49-F238E27FC236}">
                  <a16:creationId xmlns:a16="http://schemas.microsoft.com/office/drawing/2014/main" id="{7F4B3F67-7708-48B2-9E7E-5D0424C2E205}"/>
                </a:ext>
              </a:extLst>
            </p:cNvPr>
            <p:cNvSpPr/>
            <p:nvPr/>
          </p:nvSpPr>
          <p:spPr>
            <a:xfrm>
              <a:off x="3925824" y="8099838"/>
              <a:ext cx="147066" cy="262032"/>
            </a:xfrm>
            <a:custGeom>
              <a:avLst/>
              <a:gdLst>
                <a:gd name="connsiteX0" fmla="*/ 0 w 147066"/>
                <a:gd name="connsiteY0" fmla="*/ 5906 h 262032"/>
                <a:gd name="connsiteX1" fmla="*/ 47815 w 147066"/>
                <a:gd name="connsiteY1" fmla="*/ 5906 h 262032"/>
                <a:gd name="connsiteX2" fmla="*/ 47815 w 147066"/>
                <a:gd name="connsiteY2" fmla="*/ 39719 h 262032"/>
                <a:gd name="connsiteX3" fmla="*/ 116681 w 147066"/>
                <a:gd name="connsiteY3" fmla="*/ 0 h 262032"/>
                <a:gd name="connsiteX4" fmla="*/ 147066 w 147066"/>
                <a:gd name="connsiteY4" fmla="*/ 5239 h 262032"/>
                <a:gd name="connsiteX5" fmla="*/ 147066 w 147066"/>
                <a:gd name="connsiteY5" fmla="*/ 54293 h 262032"/>
                <a:gd name="connsiteX6" fmla="*/ 109728 w 147066"/>
                <a:gd name="connsiteY6" fmla="*/ 47244 h 262032"/>
                <a:gd name="connsiteX7" fmla="*/ 56007 w 147066"/>
                <a:gd name="connsiteY7" fmla="*/ 71152 h 262032"/>
                <a:gd name="connsiteX8" fmla="*/ 56007 w 147066"/>
                <a:gd name="connsiteY8" fmla="*/ 262033 h 262032"/>
                <a:gd name="connsiteX9" fmla="*/ 0 w 147066"/>
                <a:gd name="connsiteY9" fmla="*/ 262033 h 262032"/>
                <a:gd name="connsiteX10" fmla="*/ 0 w 147066"/>
                <a:gd name="connsiteY10" fmla="*/ 5906 h 262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7066" h="262032">
                  <a:moveTo>
                    <a:pt x="0" y="5906"/>
                  </a:moveTo>
                  <a:lnTo>
                    <a:pt x="47815" y="5906"/>
                  </a:lnTo>
                  <a:lnTo>
                    <a:pt x="47815" y="39719"/>
                  </a:lnTo>
                  <a:cubicBezTo>
                    <a:pt x="60103" y="16383"/>
                    <a:pt x="80486" y="0"/>
                    <a:pt x="116681" y="0"/>
                  </a:cubicBezTo>
                  <a:cubicBezTo>
                    <a:pt x="134207" y="0"/>
                    <a:pt x="143542" y="3524"/>
                    <a:pt x="147066" y="5239"/>
                  </a:cubicBezTo>
                  <a:lnTo>
                    <a:pt x="147066" y="54293"/>
                  </a:lnTo>
                  <a:cubicBezTo>
                    <a:pt x="138303" y="50768"/>
                    <a:pt x="125444" y="47244"/>
                    <a:pt x="109728" y="47244"/>
                  </a:cubicBezTo>
                  <a:cubicBezTo>
                    <a:pt x="81153" y="47244"/>
                    <a:pt x="64198" y="58960"/>
                    <a:pt x="56007" y="71152"/>
                  </a:cubicBezTo>
                  <a:lnTo>
                    <a:pt x="56007" y="262033"/>
                  </a:lnTo>
                  <a:lnTo>
                    <a:pt x="0" y="262033"/>
                  </a:lnTo>
                  <a:lnTo>
                    <a:pt x="0" y="590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70" name="Vrije vorm: vorm 20">
              <a:extLst>
                <a:ext uri="{FF2B5EF4-FFF2-40B4-BE49-F238E27FC236}">
                  <a16:creationId xmlns:a16="http://schemas.microsoft.com/office/drawing/2014/main" id="{1B1C83AA-F21F-446D-B368-F64DC5DF93F8}"/>
                </a:ext>
              </a:extLst>
            </p:cNvPr>
            <p:cNvSpPr/>
            <p:nvPr/>
          </p:nvSpPr>
          <p:spPr>
            <a:xfrm>
              <a:off x="4110799" y="7975632"/>
              <a:ext cx="56007" cy="386333"/>
            </a:xfrm>
            <a:custGeom>
              <a:avLst/>
              <a:gdLst>
                <a:gd name="connsiteX0" fmla="*/ 0 w 56007"/>
                <a:gd name="connsiteY0" fmla="*/ 0 h 386333"/>
                <a:gd name="connsiteX1" fmla="*/ 56007 w 56007"/>
                <a:gd name="connsiteY1" fmla="*/ 0 h 386333"/>
                <a:gd name="connsiteX2" fmla="*/ 56007 w 56007"/>
                <a:gd name="connsiteY2" fmla="*/ 386334 h 386333"/>
                <a:gd name="connsiteX3" fmla="*/ 0 w 56007"/>
                <a:gd name="connsiteY3" fmla="*/ 386334 h 386333"/>
                <a:gd name="connsiteX4" fmla="*/ 0 w 56007"/>
                <a:gd name="connsiteY4" fmla="*/ 0 h 386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07" h="386333">
                  <a:moveTo>
                    <a:pt x="0" y="0"/>
                  </a:moveTo>
                  <a:lnTo>
                    <a:pt x="56007" y="0"/>
                  </a:lnTo>
                  <a:lnTo>
                    <a:pt x="56007" y="386334"/>
                  </a:lnTo>
                  <a:lnTo>
                    <a:pt x="0" y="38633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71" name="Vrije vorm: vorm 21">
              <a:extLst>
                <a:ext uri="{FF2B5EF4-FFF2-40B4-BE49-F238E27FC236}">
                  <a16:creationId xmlns:a16="http://schemas.microsoft.com/office/drawing/2014/main" id="{FDD6CBF0-F5C0-4F5A-BBBB-B79CE570B0B2}"/>
                </a:ext>
              </a:extLst>
            </p:cNvPr>
            <p:cNvSpPr/>
            <p:nvPr/>
          </p:nvSpPr>
          <p:spPr>
            <a:xfrm>
              <a:off x="4219384" y="8100029"/>
              <a:ext cx="252698" cy="267938"/>
            </a:xfrm>
            <a:custGeom>
              <a:avLst/>
              <a:gdLst>
                <a:gd name="connsiteX0" fmla="*/ 170974 w 252698"/>
                <a:gd name="connsiteY0" fmla="*/ 228124 h 267938"/>
                <a:gd name="connsiteX1" fmla="*/ 81724 w 252698"/>
                <a:gd name="connsiteY1" fmla="*/ 267843 h 267938"/>
                <a:gd name="connsiteX2" fmla="*/ 0 w 252698"/>
                <a:gd name="connsiteY2" fmla="*/ 195453 h 267938"/>
                <a:gd name="connsiteX3" fmla="*/ 102108 w 252698"/>
                <a:gd name="connsiteY3" fmla="*/ 117253 h 267938"/>
                <a:gd name="connsiteX4" fmla="*/ 161639 w 252698"/>
                <a:gd name="connsiteY4" fmla="*/ 112014 h 267938"/>
                <a:gd name="connsiteX5" fmla="*/ 161639 w 252698"/>
                <a:gd name="connsiteY5" fmla="*/ 104965 h 267938"/>
                <a:gd name="connsiteX6" fmla="*/ 113824 w 252698"/>
                <a:gd name="connsiteY6" fmla="*/ 43148 h 267938"/>
                <a:gd name="connsiteX7" fmla="*/ 63627 w 252698"/>
                <a:gd name="connsiteY7" fmla="*/ 93345 h 267938"/>
                <a:gd name="connsiteX8" fmla="*/ 9906 w 252698"/>
                <a:gd name="connsiteY8" fmla="*/ 93345 h 267938"/>
                <a:gd name="connsiteX9" fmla="*/ 119634 w 252698"/>
                <a:gd name="connsiteY9" fmla="*/ 0 h 267938"/>
                <a:gd name="connsiteX10" fmla="*/ 217075 w 252698"/>
                <a:gd name="connsiteY10" fmla="*/ 99250 h 267938"/>
                <a:gd name="connsiteX11" fmla="*/ 217075 w 252698"/>
                <a:gd name="connsiteY11" fmla="*/ 208978 h 267938"/>
                <a:gd name="connsiteX12" fmla="*/ 231648 w 252698"/>
                <a:gd name="connsiteY12" fmla="*/ 224123 h 267938"/>
                <a:gd name="connsiteX13" fmla="*/ 252698 w 252698"/>
                <a:gd name="connsiteY13" fmla="*/ 218885 h 267938"/>
                <a:gd name="connsiteX14" fmla="*/ 252698 w 252698"/>
                <a:gd name="connsiteY14" fmla="*/ 258604 h 267938"/>
                <a:gd name="connsiteX15" fmla="*/ 212407 w 252698"/>
                <a:gd name="connsiteY15" fmla="*/ 267938 h 267938"/>
                <a:gd name="connsiteX16" fmla="*/ 170974 w 252698"/>
                <a:gd name="connsiteY16" fmla="*/ 231743 h 267938"/>
                <a:gd name="connsiteX17" fmla="*/ 170974 w 252698"/>
                <a:gd name="connsiteY17" fmla="*/ 228124 h 267938"/>
                <a:gd name="connsiteX18" fmla="*/ 161639 w 252698"/>
                <a:gd name="connsiteY18" fmla="*/ 145256 h 267938"/>
                <a:gd name="connsiteX19" fmla="*/ 113157 w 252698"/>
                <a:gd name="connsiteY19" fmla="*/ 150495 h 267938"/>
                <a:gd name="connsiteX20" fmla="*/ 55340 w 252698"/>
                <a:gd name="connsiteY20" fmla="*/ 193072 h 267938"/>
                <a:gd name="connsiteX21" fmla="*/ 97917 w 252698"/>
                <a:gd name="connsiteY21" fmla="*/ 226886 h 267938"/>
                <a:gd name="connsiteX22" fmla="*/ 161544 w 252698"/>
                <a:gd name="connsiteY22" fmla="*/ 202406 h 267938"/>
                <a:gd name="connsiteX23" fmla="*/ 161544 w 252698"/>
                <a:gd name="connsiteY23" fmla="*/ 145256 h 267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52698" h="267938">
                  <a:moveTo>
                    <a:pt x="170974" y="228124"/>
                  </a:moveTo>
                  <a:cubicBezTo>
                    <a:pt x="157543" y="246221"/>
                    <a:pt x="126587" y="267843"/>
                    <a:pt x="81724" y="267843"/>
                  </a:cubicBezTo>
                  <a:cubicBezTo>
                    <a:pt x="30385" y="267843"/>
                    <a:pt x="0" y="239268"/>
                    <a:pt x="0" y="195453"/>
                  </a:cubicBezTo>
                  <a:cubicBezTo>
                    <a:pt x="0" y="133636"/>
                    <a:pt x="60674" y="120777"/>
                    <a:pt x="102108" y="117253"/>
                  </a:cubicBezTo>
                  <a:lnTo>
                    <a:pt x="161639" y="112014"/>
                  </a:lnTo>
                  <a:lnTo>
                    <a:pt x="161639" y="104965"/>
                  </a:lnTo>
                  <a:cubicBezTo>
                    <a:pt x="161639" y="65246"/>
                    <a:pt x="155257" y="43148"/>
                    <a:pt x="113824" y="43148"/>
                  </a:cubicBezTo>
                  <a:cubicBezTo>
                    <a:pt x="76486" y="43148"/>
                    <a:pt x="63627" y="61246"/>
                    <a:pt x="63627" y="93345"/>
                  </a:cubicBezTo>
                  <a:lnTo>
                    <a:pt x="9906" y="93345"/>
                  </a:lnTo>
                  <a:cubicBezTo>
                    <a:pt x="11049" y="16288"/>
                    <a:pt x="70009" y="0"/>
                    <a:pt x="119634" y="0"/>
                  </a:cubicBezTo>
                  <a:cubicBezTo>
                    <a:pt x="193738" y="0"/>
                    <a:pt x="217075" y="36766"/>
                    <a:pt x="217075" y="99250"/>
                  </a:cubicBezTo>
                  <a:lnTo>
                    <a:pt x="217075" y="208978"/>
                  </a:lnTo>
                  <a:cubicBezTo>
                    <a:pt x="217075" y="218885"/>
                    <a:pt x="221171" y="224123"/>
                    <a:pt x="231648" y="224123"/>
                  </a:cubicBezTo>
                  <a:cubicBezTo>
                    <a:pt x="238696" y="224123"/>
                    <a:pt x="246793" y="221742"/>
                    <a:pt x="252698" y="218885"/>
                  </a:cubicBezTo>
                  <a:lnTo>
                    <a:pt x="252698" y="258604"/>
                  </a:lnTo>
                  <a:cubicBezTo>
                    <a:pt x="244507" y="263271"/>
                    <a:pt x="229362" y="267938"/>
                    <a:pt x="212407" y="267938"/>
                  </a:cubicBezTo>
                  <a:cubicBezTo>
                    <a:pt x="177927" y="267938"/>
                    <a:pt x="170974" y="248698"/>
                    <a:pt x="170974" y="231743"/>
                  </a:cubicBezTo>
                  <a:lnTo>
                    <a:pt x="170974" y="228124"/>
                  </a:lnTo>
                  <a:close/>
                  <a:moveTo>
                    <a:pt x="161639" y="145256"/>
                  </a:moveTo>
                  <a:lnTo>
                    <a:pt x="113157" y="150495"/>
                  </a:lnTo>
                  <a:cubicBezTo>
                    <a:pt x="76962" y="154591"/>
                    <a:pt x="55340" y="166878"/>
                    <a:pt x="55340" y="193072"/>
                  </a:cubicBezTo>
                  <a:cubicBezTo>
                    <a:pt x="55340" y="214122"/>
                    <a:pt x="69342" y="226886"/>
                    <a:pt x="97917" y="226886"/>
                  </a:cubicBezTo>
                  <a:cubicBezTo>
                    <a:pt x="123634" y="226886"/>
                    <a:pt x="144018" y="216979"/>
                    <a:pt x="161544" y="202406"/>
                  </a:cubicBezTo>
                  <a:lnTo>
                    <a:pt x="161544" y="1452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72" name="Vrije vorm: vorm 22">
              <a:extLst>
                <a:ext uri="{FF2B5EF4-FFF2-40B4-BE49-F238E27FC236}">
                  <a16:creationId xmlns:a16="http://schemas.microsoft.com/office/drawing/2014/main" id="{DF6914F8-F782-4F9E-A829-B419EEB042DB}"/>
                </a:ext>
              </a:extLst>
            </p:cNvPr>
            <p:cNvSpPr/>
            <p:nvPr/>
          </p:nvSpPr>
          <p:spPr>
            <a:xfrm>
              <a:off x="4511135" y="8099838"/>
              <a:ext cx="219932" cy="262032"/>
            </a:xfrm>
            <a:custGeom>
              <a:avLst/>
              <a:gdLst>
                <a:gd name="connsiteX0" fmla="*/ 0 w 219932"/>
                <a:gd name="connsiteY0" fmla="*/ 5906 h 262032"/>
                <a:gd name="connsiteX1" fmla="*/ 47816 w 219932"/>
                <a:gd name="connsiteY1" fmla="*/ 5906 h 262032"/>
                <a:gd name="connsiteX2" fmla="*/ 47816 w 219932"/>
                <a:gd name="connsiteY2" fmla="*/ 39148 h 262032"/>
                <a:gd name="connsiteX3" fmla="*/ 132398 w 219932"/>
                <a:gd name="connsiteY3" fmla="*/ 0 h 262032"/>
                <a:gd name="connsiteX4" fmla="*/ 219933 w 219932"/>
                <a:gd name="connsiteY4" fmla="*/ 103918 h 262032"/>
                <a:gd name="connsiteX5" fmla="*/ 219933 w 219932"/>
                <a:gd name="connsiteY5" fmla="*/ 262033 h 262032"/>
                <a:gd name="connsiteX6" fmla="*/ 163925 w 219932"/>
                <a:gd name="connsiteY6" fmla="*/ 262033 h 262032"/>
                <a:gd name="connsiteX7" fmla="*/ 163925 w 219932"/>
                <a:gd name="connsiteY7" fmla="*/ 114967 h 262032"/>
                <a:gd name="connsiteX8" fmla="*/ 113157 w 219932"/>
                <a:gd name="connsiteY8" fmla="*/ 48387 h 262032"/>
                <a:gd name="connsiteX9" fmla="*/ 56007 w 219932"/>
                <a:gd name="connsiteY9" fmla="*/ 71152 h 262032"/>
                <a:gd name="connsiteX10" fmla="*/ 56007 w 219932"/>
                <a:gd name="connsiteY10" fmla="*/ 262033 h 262032"/>
                <a:gd name="connsiteX11" fmla="*/ 0 w 219932"/>
                <a:gd name="connsiteY11" fmla="*/ 262033 h 262032"/>
                <a:gd name="connsiteX12" fmla="*/ 0 w 219932"/>
                <a:gd name="connsiteY12" fmla="*/ 5906 h 262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9932" h="262032">
                  <a:moveTo>
                    <a:pt x="0" y="5906"/>
                  </a:moveTo>
                  <a:lnTo>
                    <a:pt x="47816" y="5906"/>
                  </a:lnTo>
                  <a:lnTo>
                    <a:pt x="47816" y="39148"/>
                  </a:lnTo>
                  <a:cubicBezTo>
                    <a:pt x="61817" y="17526"/>
                    <a:pt x="88106" y="0"/>
                    <a:pt x="132398" y="0"/>
                  </a:cubicBezTo>
                  <a:cubicBezTo>
                    <a:pt x="174975" y="0"/>
                    <a:pt x="219933" y="17526"/>
                    <a:pt x="219933" y="103918"/>
                  </a:cubicBezTo>
                  <a:lnTo>
                    <a:pt x="219933" y="262033"/>
                  </a:lnTo>
                  <a:lnTo>
                    <a:pt x="163925" y="262033"/>
                  </a:lnTo>
                  <a:lnTo>
                    <a:pt x="163925" y="114967"/>
                  </a:lnTo>
                  <a:cubicBezTo>
                    <a:pt x="163925" y="71819"/>
                    <a:pt x="154019" y="48387"/>
                    <a:pt x="113157" y="48387"/>
                  </a:cubicBezTo>
                  <a:cubicBezTo>
                    <a:pt x="84582" y="48387"/>
                    <a:pt x="65913" y="60103"/>
                    <a:pt x="56007" y="71152"/>
                  </a:cubicBezTo>
                  <a:lnTo>
                    <a:pt x="56007" y="262033"/>
                  </a:lnTo>
                  <a:lnTo>
                    <a:pt x="0" y="262033"/>
                  </a:lnTo>
                  <a:lnTo>
                    <a:pt x="0" y="590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73" name="Vrije vorm: vorm 23">
              <a:extLst>
                <a:ext uri="{FF2B5EF4-FFF2-40B4-BE49-F238E27FC236}">
                  <a16:creationId xmlns:a16="http://schemas.microsoft.com/office/drawing/2014/main" id="{CDCC567E-360F-4F47-A5F1-4C34AD31D0DF}"/>
                </a:ext>
              </a:extLst>
            </p:cNvPr>
            <p:cNvSpPr/>
            <p:nvPr/>
          </p:nvSpPr>
          <p:spPr>
            <a:xfrm>
              <a:off x="4783645" y="7975632"/>
              <a:ext cx="234600" cy="392144"/>
            </a:xfrm>
            <a:custGeom>
              <a:avLst/>
              <a:gdLst>
                <a:gd name="connsiteX0" fmla="*/ 186214 w 234600"/>
                <a:gd name="connsiteY0" fmla="*/ 354806 h 392144"/>
                <a:gd name="connsiteX1" fmla="*/ 108585 w 234600"/>
                <a:gd name="connsiteY1" fmla="*/ 392144 h 392144"/>
                <a:gd name="connsiteX2" fmla="*/ 0 w 234600"/>
                <a:gd name="connsiteY2" fmla="*/ 259080 h 392144"/>
                <a:gd name="connsiteX3" fmla="*/ 108585 w 234600"/>
                <a:gd name="connsiteY3" fmla="*/ 124301 h 392144"/>
                <a:gd name="connsiteX4" fmla="*/ 178594 w 234600"/>
                <a:gd name="connsiteY4" fmla="*/ 155258 h 392144"/>
                <a:gd name="connsiteX5" fmla="*/ 178594 w 234600"/>
                <a:gd name="connsiteY5" fmla="*/ 0 h 392144"/>
                <a:gd name="connsiteX6" fmla="*/ 234601 w 234600"/>
                <a:gd name="connsiteY6" fmla="*/ 0 h 392144"/>
                <a:gd name="connsiteX7" fmla="*/ 234601 w 234600"/>
                <a:gd name="connsiteY7" fmla="*/ 386334 h 392144"/>
                <a:gd name="connsiteX8" fmla="*/ 186119 w 234600"/>
                <a:gd name="connsiteY8" fmla="*/ 386334 h 392144"/>
                <a:gd name="connsiteX9" fmla="*/ 186119 w 234600"/>
                <a:gd name="connsiteY9" fmla="*/ 354806 h 392144"/>
                <a:gd name="connsiteX10" fmla="*/ 178594 w 234600"/>
                <a:gd name="connsiteY10" fmla="*/ 193167 h 392144"/>
                <a:gd name="connsiteX11" fmla="*/ 123730 w 234600"/>
                <a:gd name="connsiteY11" fmla="*/ 171545 h 392144"/>
                <a:gd name="connsiteX12" fmla="*/ 56579 w 234600"/>
                <a:gd name="connsiteY12" fmla="*/ 257937 h 392144"/>
                <a:gd name="connsiteX13" fmla="*/ 123730 w 234600"/>
                <a:gd name="connsiteY13" fmla="*/ 344900 h 392144"/>
                <a:gd name="connsiteX14" fmla="*/ 178594 w 234600"/>
                <a:gd name="connsiteY14" fmla="*/ 323279 h 392144"/>
                <a:gd name="connsiteX15" fmla="*/ 178594 w 234600"/>
                <a:gd name="connsiteY15" fmla="*/ 193167 h 392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34600" h="392144">
                  <a:moveTo>
                    <a:pt x="186214" y="354806"/>
                  </a:moveTo>
                  <a:cubicBezTo>
                    <a:pt x="175165" y="371761"/>
                    <a:pt x="150590" y="392144"/>
                    <a:pt x="108585" y="392144"/>
                  </a:cubicBezTo>
                  <a:cubicBezTo>
                    <a:pt x="53721" y="392144"/>
                    <a:pt x="0" y="355949"/>
                    <a:pt x="0" y="259080"/>
                  </a:cubicBezTo>
                  <a:cubicBezTo>
                    <a:pt x="0" y="161639"/>
                    <a:pt x="53149" y="124301"/>
                    <a:pt x="108585" y="124301"/>
                  </a:cubicBezTo>
                  <a:cubicBezTo>
                    <a:pt x="147066" y="124301"/>
                    <a:pt x="169831" y="143542"/>
                    <a:pt x="178594" y="155258"/>
                  </a:cubicBezTo>
                  <a:lnTo>
                    <a:pt x="178594" y="0"/>
                  </a:lnTo>
                  <a:lnTo>
                    <a:pt x="234601" y="0"/>
                  </a:lnTo>
                  <a:lnTo>
                    <a:pt x="234601" y="386334"/>
                  </a:lnTo>
                  <a:lnTo>
                    <a:pt x="186119" y="386334"/>
                  </a:lnTo>
                  <a:lnTo>
                    <a:pt x="186119" y="354806"/>
                  </a:lnTo>
                  <a:close/>
                  <a:moveTo>
                    <a:pt x="178594" y="193167"/>
                  </a:moveTo>
                  <a:cubicBezTo>
                    <a:pt x="165735" y="179737"/>
                    <a:pt x="146495" y="171545"/>
                    <a:pt x="123730" y="171545"/>
                  </a:cubicBezTo>
                  <a:cubicBezTo>
                    <a:pt x="79343" y="171545"/>
                    <a:pt x="56579" y="202502"/>
                    <a:pt x="56579" y="257937"/>
                  </a:cubicBezTo>
                  <a:cubicBezTo>
                    <a:pt x="56579" y="313373"/>
                    <a:pt x="79343" y="344900"/>
                    <a:pt x="123730" y="344900"/>
                  </a:cubicBezTo>
                  <a:cubicBezTo>
                    <a:pt x="146495" y="344900"/>
                    <a:pt x="165735" y="336709"/>
                    <a:pt x="178594" y="323279"/>
                  </a:cubicBezTo>
                  <a:lnTo>
                    <a:pt x="178594" y="1931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74" name="Vrije vorm: vorm 24">
              <a:extLst>
                <a:ext uri="{FF2B5EF4-FFF2-40B4-BE49-F238E27FC236}">
                  <a16:creationId xmlns:a16="http://schemas.microsoft.com/office/drawing/2014/main" id="{F6A60F16-48CD-493E-8532-313AF8550A53}"/>
                </a:ext>
              </a:extLst>
            </p:cNvPr>
            <p:cNvSpPr/>
            <p:nvPr/>
          </p:nvSpPr>
          <p:spPr>
            <a:xfrm>
              <a:off x="5070633" y="8099934"/>
              <a:ext cx="220027" cy="267938"/>
            </a:xfrm>
            <a:custGeom>
              <a:avLst/>
              <a:gdLst>
                <a:gd name="connsiteX0" fmla="*/ 54959 w 220027"/>
                <a:gd name="connsiteY0" fmla="*/ 179165 h 267938"/>
                <a:gd name="connsiteX1" fmla="*/ 115634 w 220027"/>
                <a:gd name="connsiteY1" fmla="*/ 227647 h 267938"/>
                <a:gd name="connsiteX2" fmla="*/ 164688 w 220027"/>
                <a:gd name="connsiteY2" fmla="*/ 192596 h 267938"/>
                <a:gd name="connsiteX3" fmla="*/ 87630 w 220027"/>
                <a:gd name="connsiteY3" fmla="*/ 147638 h 267938"/>
                <a:gd name="connsiteX4" fmla="*/ 10573 w 220027"/>
                <a:gd name="connsiteY4" fmla="*/ 73533 h 267938"/>
                <a:gd name="connsiteX5" fmla="*/ 109157 w 220027"/>
                <a:gd name="connsiteY5" fmla="*/ 0 h 267938"/>
                <a:gd name="connsiteX6" fmla="*/ 211265 w 220027"/>
                <a:gd name="connsiteY6" fmla="*/ 80581 h 267938"/>
                <a:gd name="connsiteX7" fmla="*/ 156401 w 220027"/>
                <a:gd name="connsiteY7" fmla="*/ 80581 h 267938"/>
                <a:gd name="connsiteX8" fmla="*/ 107347 w 220027"/>
                <a:gd name="connsiteY8" fmla="*/ 39719 h 267938"/>
                <a:gd name="connsiteX9" fmla="*/ 65342 w 220027"/>
                <a:gd name="connsiteY9" fmla="*/ 70104 h 267938"/>
                <a:gd name="connsiteX10" fmla="*/ 144113 w 220027"/>
                <a:gd name="connsiteY10" fmla="*/ 112681 h 267938"/>
                <a:gd name="connsiteX11" fmla="*/ 220028 w 220027"/>
                <a:gd name="connsiteY11" fmla="*/ 189167 h 267938"/>
                <a:gd name="connsiteX12" fmla="*/ 114395 w 220027"/>
                <a:gd name="connsiteY12" fmla="*/ 267938 h 267938"/>
                <a:gd name="connsiteX13" fmla="*/ 0 w 220027"/>
                <a:gd name="connsiteY13" fmla="*/ 179260 h 267938"/>
                <a:gd name="connsiteX14" fmla="*/ 54959 w 220027"/>
                <a:gd name="connsiteY14" fmla="*/ 179260 h 267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0027" h="267938">
                  <a:moveTo>
                    <a:pt x="54959" y="179165"/>
                  </a:moveTo>
                  <a:cubicBezTo>
                    <a:pt x="56674" y="208312"/>
                    <a:pt x="80106" y="227647"/>
                    <a:pt x="115634" y="227647"/>
                  </a:cubicBezTo>
                  <a:cubicBezTo>
                    <a:pt x="144209" y="227647"/>
                    <a:pt x="164688" y="215360"/>
                    <a:pt x="164688" y="192596"/>
                  </a:cubicBezTo>
                  <a:cubicBezTo>
                    <a:pt x="164688" y="164592"/>
                    <a:pt x="134303" y="161068"/>
                    <a:pt x="87630" y="147638"/>
                  </a:cubicBezTo>
                  <a:cubicBezTo>
                    <a:pt x="50864" y="137160"/>
                    <a:pt x="10573" y="122587"/>
                    <a:pt x="10573" y="73533"/>
                  </a:cubicBezTo>
                  <a:cubicBezTo>
                    <a:pt x="10573" y="19812"/>
                    <a:pt x="60198" y="0"/>
                    <a:pt x="109157" y="0"/>
                  </a:cubicBezTo>
                  <a:cubicBezTo>
                    <a:pt x="165735" y="0"/>
                    <a:pt x="207836" y="26289"/>
                    <a:pt x="211265" y="80581"/>
                  </a:cubicBezTo>
                  <a:lnTo>
                    <a:pt x="156401" y="80581"/>
                  </a:lnTo>
                  <a:cubicBezTo>
                    <a:pt x="155258" y="56674"/>
                    <a:pt x="137160" y="39719"/>
                    <a:pt x="107347" y="39719"/>
                  </a:cubicBezTo>
                  <a:cubicBezTo>
                    <a:pt x="84011" y="39719"/>
                    <a:pt x="65342" y="50197"/>
                    <a:pt x="65342" y="70104"/>
                  </a:cubicBezTo>
                  <a:cubicBezTo>
                    <a:pt x="65342" y="96965"/>
                    <a:pt x="98584" y="99822"/>
                    <a:pt x="144113" y="112681"/>
                  </a:cubicBezTo>
                  <a:cubicBezTo>
                    <a:pt x="181452" y="123158"/>
                    <a:pt x="220028" y="139541"/>
                    <a:pt x="220028" y="189167"/>
                  </a:cubicBezTo>
                  <a:cubicBezTo>
                    <a:pt x="220028" y="248126"/>
                    <a:pt x="166307" y="267938"/>
                    <a:pt x="114395" y="267938"/>
                  </a:cubicBezTo>
                  <a:cubicBezTo>
                    <a:pt x="51340" y="267938"/>
                    <a:pt x="4668" y="238792"/>
                    <a:pt x="0" y="179260"/>
                  </a:cubicBezTo>
                  <a:lnTo>
                    <a:pt x="54959" y="17926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3B070B-0564-4927-947E-FC5D57338C0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F38443B2-4BFB-4C4F-BEAA-E2BFA92293A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494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for infographic slide option 2/4: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hthoek 30">
            <a:extLst>
              <a:ext uri="{FF2B5EF4-FFF2-40B4-BE49-F238E27FC236}">
                <a16:creationId xmlns:a16="http://schemas.microsoft.com/office/drawing/2014/main" id="{384785CB-B48F-4A62-8CB7-B300D0D2DE8A}"/>
              </a:ext>
            </a:extLst>
          </p:cNvPr>
          <p:cNvSpPr/>
          <p:nvPr userDrawn="1"/>
        </p:nvSpPr>
        <p:spPr>
          <a:xfrm>
            <a:off x="3058160" y="-537093"/>
            <a:ext cx="6075680" cy="2465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72000" rIns="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000" b="0" cap="all" baseline="0" noProof="0" dirty="0">
                <a:solidFill>
                  <a:schemeClr val="tx2"/>
                </a:solidFill>
                <a:latin typeface="+mn-lt"/>
              </a:rPr>
              <a:t>Layout for infographic slide option 2/4:</a:t>
            </a:r>
          </a:p>
        </p:txBody>
      </p:sp>
      <p:grpSp>
        <p:nvGrpSpPr>
          <p:cNvPr id="16" name="LOGO">
            <a:extLst>
              <a:ext uri="{FF2B5EF4-FFF2-40B4-BE49-F238E27FC236}">
                <a16:creationId xmlns:a16="http://schemas.microsoft.com/office/drawing/2014/main" id="{24AD0870-FE77-40D4-B883-13A20987EC3E}"/>
              </a:ext>
            </a:extLst>
          </p:cNvPr>
          <p:cNvGrpSpPr/>
          <p:nvPr userDrawn="1"/>
        </p:nvGrpSpPr>
        <p:grpSpPr>
          <a:xfrm>
            <a:off x="180973" y="6134698"/>
            <a:ext cx="2358000" cy="532800"/>
            <a:chOff x="455771" y="7274116"/>
            <a:chExt cx="4834889" cy="1093851"/>
          </a:xfrm>
          <a:solidFill>
            <a:srgbClr val="FFFFFF"/>
          </a:solidFill>
        </p:grpSpPr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2BB0331A-15CA-4418-AED4-F6046C0BAC85}"/>
                </a:ext>
              </a:extLst>
            </p:cNvPr>
            <p:cNvSpPr/>
            <p:nvPr/>
          </p:nvSpPr>
          <p:spPr>
            <a:xfrm>
              <a:off x="1514189" y="7274402"/>
              <a:ext cx="795051" cy="1087659"/>
            </a:xfrm>
            <a:custGeom>
              <a:avLst/>
              <a:gdLst>
                <a:gd name="connsiteX0" fmla="*/ 106204 w 795051"/>
                <a:gd name="connsiteY0" fmla="*/ 831342 h 1087659"/>
                <a:gd name="connsiteX1" fmla="*/ 106204 w 795051"/>
                <a:gd name="connsiteY1" fmla="*/ 811435 h 1087659"/>
                <a:gd name="connsiteX2" fmla="*/ 278892 w 795051"/>
                <a:gd name="connsiteY2" fmla="*/ 538258 h 1087659"/>
                <a:gd name="connsiteX3" fmla="*/ 278892 w 795051"/>
                <a:gd name="connsiteY3" fmla="*/ 239840 h 1087659"/>
                <a:gd name="connsiteX4" fmla="*/ 310039 w 795051"/>
                <a:gd name="connsiteY4" fmla="*/ 17526 h 1087659"/>
                <a:gd name="connsiteX5" fmla="*/ 195739 w 795051"/>
                <a:gd name="connsiteY5" fmla="*/ 0 h 1087659"/>
                <a:gd name="connsiteX6" fmla="*/ 0 w 795051"/>
                <a:gd name="connsiteY6" fmla="*/ 190786 h 1087659"/>
                <a:gd name="connsiteX7" fmla="*/ 0 w 795051"/>
                <a:gd name="connsiteY7" fmla="*/ 1087660 h 1087659"/>
                <a:gd name="connsiteX8" fmla="*/ 795052 w 795051"/>
                <a:gd name="connsiteY8" fmla="*/ 1087660 h 1087659"/>
                <a:gd name="connsiteX9" fmla="*/ 795052 w 795051"/>
                <a:gd name="connsiteY9" fmla="*/ 831437 h 1087659"/>
                <a:gd name="connsiteX10" fmla="*/ 106204 w 795051"/>
                <a:gd name="connsiteY10" fmla="*/ 831437 h 1087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95051" h="1087659">
                  <a:moveTo>
                    <a:pt x="106204" y="831342"/>
                  </a:moveTo>
                  <a:lnTo>
                    <a:pt x="106204" y="811435"/>
                  </a:lnTo>
                  <a:cubicBezTo>
                    <a:pt x="200120" y="785813"/>
                    <a:pt x="278892" y="717042"/>
                    <a:pt x="278892" y="538258"/>
                  </a:cubicBezTo>
                  <a:cubicBezTo>
                    <a:pt x="278892" y="448151"/>
                    <a:pt x="278892" y="239840"/>
                    <a:pt x="278892" y="239840"/>
                  </a:cubicBezTo>
                  <a:cubicBezTo>
                    <a:pt x="278892" y="159544"/>
                    <a:pt x="286512" y="86011"/>
                    <a:pt x="310039" y="17526"/>
                  </a:cubicBezTo>
                  <a:cubicBezTo>
                    <a:pt x="285083" y="9525"/>
                    <a:pt x="254127" y="0"/>
                    <a:pt x="195739" y="0"/>
                  </a:cubicBezTo>
                  <a:cubicBezTo>
                    <a:pt x="85534" y="0"/>
                    <a:pt x="1714" y="56007"/>
                    <a:pt x="0" y="190786"/>
                  </a:cubicBezTo>
                  <a:lnTo>
                    <a:pt x="0" y="1087660"/>
                  </a:lnTo>
                  <a:lnTo>
                    <a:pt x="795052" y="1087660"/>
                  </a:lnTo>
                  <a:lnTo>
                    <a:pt x="795052" y="831437"/>
                  </a:lnTo>
                  <a:lnTo>
                    <a:pt x="106204" y="8314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82CE2A8E-8684-465D-9E5C-4B3914AAD6E6}"/>
                </a:ext>
              </a:extLst>
            </p:cNvPr>
            <p:cNvSpPr/>
            <p:nvPr/>
          </p:nvSpPr>
          <p:spPr>
            <a:xfrm>
              <a:off x="455771" y="7274116"/>
              <a:ext cx="1011173" cy="1087850"/>
            </a:xfrm>
            <a:custGeom>
              <a:avLst/>
              <a:gdLst>
                <a:gd name="connsiteX0" fmla="*/ 817055 w 1011173"/>
                <a:gd name="connsiteY0" fmla="*/ 0 h 1087850"/>
                <a:gd name="connsiteX1" fmla="*/ 705517 w 1011173"/>
                <a:gd name="connsiteY1" fmla="*/ 17526 h 1087850"/>
                <a:gd name="connsiteX2" fmla="*/ 733520 w 1011173"/>
                <a:gd name="connsiteY2" fmla="*/ 222218 h 1087850"/>
                <a:gd name="connsiteX3" fmla="*/ 733520 w 1011173"/>
                <a:gd name="connsiteY3" fmla="*/ 517017 h 1087850"/>
                <a:gd name="connsiteX4" fmla="*/ 797052 w 1011173"/>
                <a:gd name="connsiteY4" fmla="*/ 740569 h 1087850"/>
                <a:gd name="connsiteX5" fmla="*/ 775335 w 1011173"/>
                <a:gd name="connsiteY5" fmla="*/ 754952 h 1087850"/>
                <a:gd name="connsiteX6" fmla="*/ 303657 w 1011173"/>
                <a:gd name="connsiteY6" fmla="*/ 16097 h 1087850"/>
                <a:gd name="connsiteX7" fmla="*/ 0 w 1011173"/>
                <a:gd name="connsiteY7" fmla="*/ 16097 h 1087850"/>
                <a:gd name="connsiteX8" fmla="*/ 0 w 1011173"/>
                <a:gd name="connsiteY8" fmla="*/ 1087850 h 1087850"/>
                <a:gd name="connsiteX9" fmla="*/ 274796 w 1011173"/>
                <a:gd name="connsiteY9" fmla="*/ 1087850 h 1087850"/>
                <a:gd name="connsiteX10" fmla="*/ 274796 w 1011173"/>
                <a:gd name="connsiteY10" fmla="*/ 637604 h 1087850"/>
                <a:gd name="connsiteX11" fmla="*/ 242792 w 1011173"/>
                <a:gd name="connsiteY11" fmla="*/ 421481 h 1087850"/>
                <a:gd name="connsiteX12" fmla="*/ 262033 w 1011173"/>
                <a:gd name="connsiteY12" fmla="*/ 410147 h 1087850"/>
                <a:gd name="connsiteX13" fmla="*/ 339566 w 1011173"/>
                <a:gd name="connsiteY13" fmla="*/ 543020 h 1087850"/>
                <a:gd name="connsiteX14" fmla="*/ 694468 w 1011173"/>
                <a:gd name="connsiteY14" fmla="*/ 1087850 h 1087850"/>
                <a:gd name="connsiteX15" fmla="*/ 1011174 w 1011173"/>
                <a:gd name="connsiteY15" fmla="*/ 1087850 h 1087850"/>
                <a:gd name="connsiteX16" fmla="*/ 1011079 w 1011173"/>
                <a:gd name="connsiteY16" fmla="*/ 195167 h 1087850"/>
                <a:gd name="connsiteX17" fmla="*/ 817055 w 1011173"/>
                <a:gd name="connsiteY17" fmla="*/ 0 h 1087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1173" h="1087850">
                  <a:moveTo>
                    <a:pt x="817055" y="0"/>
                  </a:moveTo>
                  <a:cubicBezTo>
                    <a:pt x="758666" y="0"/>
                    <a:pt x="730472" y="9430"/>
                    <a:pt x="705517" y="17526"/>
                  </a:cubicBezTo>
                  <a:cubicBezTo>
                    <a:pt x="729044" y="86011"/>
                    <a:pt x="733520" y="159639"/>
                    <a:pt x="733520" y="222218"/>
                  </a:cubicBezTo>
                  <a:lnTo>
                    <a:pt x="733520" y="517017"/>
                  </a:lnTo>
                  <a:cubicBezTo>
                    <a:pt x="733520" y="622268"/>
                    <a:pt x="759905" y="687134"/>
                    <a:pt x="797052" y="740569"/>
                  </a:cubicBezTo>
                  <a:lnTo>
                    <a:pt x="775335" y="754952"/>
                  </a:lnTo>
                  <a:lnTo>
                    <a:pt x="303657" y="16097"/>
                  </a:lnTo>
                  <a:lnTo>
                    <a:pt x="0" y="16097"/>
                  </a:lnTo>
                  <a:lnTo>
                    <a:pt x="0" y="1087850"/>
                  </a:lnTo>
                  <a:lnTo>
                    <a:pt x="274796" y="1087850"/>
                  </a:lnTo>
                  <a:lnTo>
                    <a:pt x="274796" y="637604"/>
                  </a:lnTo>
                  <a:cubicBezTo>
                    <a:pt x="274796" y="553022"/>
                    <a:pt x="263652" y="471868"/>
                    <a:pt x="242792" y="421481"/>
                  </a:cubicBezTo>
                  <a:cubicBezTo>
                    <a:pt x="253079" y="415385"/>
                    <a:pt x="262033" y="410147"/>
                    <a:pt x="262033" y="410147"/>
                  </a:cubicBezTo>
                  <a:cubicBezTo>
                    <a:pt x="290227" y="462343"/>
                    <a:pt x="312610" y="502539"/>
                    <a:pt x="339566" y="543020"/>
                  </a:cubicBezTo>
                  <a:lnTo>
                    <a:pt x="694468" y="1087850"/>
                  </a:lnTo>
                  <a:lnTo>
                    <a:pt x="1011174" y="1087850"/>
                  </a:lnTo>
                  <a:lnTo>
                    <a:pt x="1011079" y="195167"/>
                  </a:lnTo>
                  <a:cubicBezTo>
                    <a:pt x="1011079" y="58388"/>
                    <a:pt x="928402" y="0"/>
                    <a:pt x="81705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9" name="Vrije vorm: vorm 18">
              <a:extLst>
                <a:ext uri="{FF2B5EF4-FFF2-40B4-BE49-F238E27FC236}">
                  <a16:creationId xmlns:a16="http://schemas.microsoft.com/office/drawing/2014/main" id="{77543D92-7583-47FF-86DF-105D644234E0}"/>
                </a:ext>
              </a:extLst>
            </p:cNvPr>
            <p:cNvSpPr/>
            <p:nvPr/>
          </p:nvSpPr>
          <p:spPr>
            <a:xfrm>
              <a:off x="2565463" y="8036307"/>
              <a:ext cx="264985" cy="325659"/>
            </a:xfrm>
            <a:custGeom>
              <a:avLst/>
              <a:gdLst>
                <a:gd name="connsiteX0" fmla="*/ 0 w 264985"/>
                <a:gd name="connsiteY0" fmla="*/ 0 h 325659"/>
                <a:gd name="connsiteX1" fmla="*/ 68866 w 264985"/>
                <a:gd name="connsiteY1" fmla="*/ 0 h 325659"/>
                <a:gd name="connsiteX2" fmla="*/ 210121 w 264985"/>
                <a:gd name="connsiteY2" fmla="*/ 250412 h 325659"/>
                <a:gd name="connsiteX3" fmla="*/ 210121 w 264985"/>
                <a:gd name="connsiteY3" fmla="*/ 0 h 325659"/>
                <a:gd name="connsiteX4" fmla="*/ 264986 w 264985"/>
                <a:gd name="connsiteY4" fmla="*/ 0 h 325659"/>
                <a:gd name="connsiteX5" fmla="*/ 264986 w 264985"/>
                <a:gd name="connsiteY5" fmla="*/ 325660 h 325659"/>
                <a:gd name="connsiteX6" fmla="*/ 196120 w 264985"/>
                <a:gd name="connsiteY6" fmla="*/ 325660 h 325659"/>
                <a:gd name="connsiteX7" fmla="*/ 54864 w 264985"/>
                <a:gd name="connsiteY7" fmla="*/ 75248 h 325659"/>
                <a:gd name="connsiteX8" fmla="*/ 54864 w 264985"/>
                <a:gd name="connsiteY8" fmla="*/ 325660 h 325659"/>
                <a:gd name="connsiteX9" fmla="*/ 0 w 264985"/>
                <a:gd name="connsiteY9" fmla="*/ 325660 h 325659"/>
                <a:gd name="connsiteX10" fmla="*/ 0 w 264985"/>
                <a:gd name="connsiteY10" fmla="*/ 0 h 325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985" h="325659">
                  <a:moveTo>
                    <a:pt x="0" y="0"/>
                  </a:moveTo>
                  <a:lnTo>
                    <a:pt x="68866" y="0"/>
                  </a:lnTo>
                  <a:lnTo>
                    <a:pt x="210121" y="250412"/>
                  </a:lnTo>
                  <a:lnTo>
                    <a:pt x="210121" y="0"/>
                  </a:lnTo>
                  <a:lnTo>
                    <a:pt x="264986" y="0"/>
                  </a:lnTo>
                  <a:lnTo>
                    <a:pt x="264986" y="325660"/>
                  </a:lnTo>
                  <a:lnTo>
                    <a:pt x="196120" y="325660"/>
                  </a:lnTo>
                  <a:lnTo>
                    <a:pt x="54864" y="75248"/>
                  </a:lnTo>
                  <a:lnTo>
                    <a:pt x="54864" y="325660"/>
                  </a:lnTo>
                  <a:lnTo>
                    <a:pt x="0" y="32566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20" name="Vrije vorm: vorm 19">
              <a:extLst>
                <a:ext uri="{FF2B5EF4-FFF2-40B4-BE49-F238E27FC236}">
                  <a16:creationId xmlns:a16="http://schemas.microsoft.com/office/drawing/2014/main" id="{062133F3-8BC9-41F4-B543-B970F433070D}"/>
                </a:ext>
              </a:extLst>
            </p:cNvPr>
            <p:cNvSpPr/>
            <p:nvPr/>
          </p:nvSpPr>
          <p:spPr>
            <a:xfrm>
              <a:off x="2887027" y="8100029"/>
              <a:ext cx="236410" cy="267843"/>
            </a:xfrm>
            <a:custGeom>
              <a:avLst/>
              <a:gdLst>
                <a:gd name="connsiteX0" fmla="*/ 235172 w 236410"/>
                <a:gd name="connsiteY0" fmla="*/ 177356 h 267843"/>
                <a:gd name="connsiteX1" fmla="*/ 119634 w 236410"/>
                <a:gd name="connsiteY1" fmla="*/ 267843 h 267843"/>
                <a:gd name="connsiteX2" fmla="*/ 0 w 236410"/>
                <a:gd name="connsiteY2" fmla="*/ 133636 h 267843"/>
                <a:gd name="connsiteX3" fmla="*/ 117920 w 236410"/>
                <a:gd name="connsiteY3" fmla="*/ 0 h 267843"/>
                <a:gd name="connsiteX4" fmla="*/ 236411 w 236410"/>
                <a:gd name="connsiteY4" fmla="*/ 133064 h 267843"/>
                <a:gd name="connsiteX5" fmla="*/ 236411 w 236410"/>
                <a:gd name="connsiteY5" fmla="*/ 141827 h 267843"/>
                <a:gd name="connsiteX6" fmla="*/ 55531 w 236410"/>
                <a:gd name="connsiteY6" fmla="*/ 141827 h 267843"/>
                <a:gd name="connsiteX7" fmla="*/ 121444 w 236410"/>
                <a:gd name="connsiteY7" fmla="*/ 224123 h 267843"/>
                <a:gd name="connsiteX8" fmla="*/ 180975 w 236410"/>
                <a:gd name="connsiteY8" fmla="*/ 177451 h 267843"/>
                <a:gd name="connsiteX9" fmla="*/ 235172 w 236410"/>
                <a:gd name="connsiteY9" fmla="*/ 177451 h 267843"/>
                <a:gd name="connsiteX10" fmla="*/ 180308 w 236410"/>
                <a:gd name="connsiteY10" fmla="*/ 108490 h 267843"/>
                <a:gd name="connsiteX11" fmla="*/ 118396 w 236410"/>
                <a:gd name="connsiteY11" fmla="*/ 42577 h 267843"/>
                <a:gd name="connsiteX12" fmla="*/ 55912 w 236410"/>
                <a:gd name="connsiteY12" fmla="*/ 108490 h 267843"/>
                <a:gd name="connsiteX13" fmla="*/ 180308 w 236410"/>
                <a:gd name="connsiteY13" fmla="*/ 108490 h 267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36410" h="267843">
                  <a:moveTo>
                    <a:pt x="235172" y="177356"/>
                  </a:moveTo>
                  <a:cubicBezTo>
                    <a:pt x="225266" y="248602"/>
                    <a:pt x="164592" y="267843"/>
                    <a:pt x="119634" y="267843"/>
                  </a:cubicBezTo>
                  <a:cubicBezTo>
                    <a:pt x="58388" y="267843"/>
                    <a:pt x="0" y="233362"/>
                    <a:pt x="0" y="133636"/>
                  </a:cubicBezTo>
                  <a:cubicBezTo>
                    <a:pt x="0" y="32671"/>
                    <a:pt x="61817" y="0"/>
                    <a:pt x="117920" y="0"/>
                  </a:cubicBezTo>
                  <a:cubicBezTo>
                    <a:pt x="172783" y="0"/>
                    <a:pt x="236411" y="29813"/>
                    <a:pt x="236411" y="133064"/>
                  </a:cubicBezTo>
                  <a:lnTo>
                    <a:pt x="236411" y="141827"/>
                  </a:lnTo>
                  <a:lnTo>
                    <a:pt x="55531" y="141827"/>
                  </a:lnTo>
                  <a:cubicBezTo>
                    <a:pt x="56674" y="196120"/>
                    <a:pt x="78867" y="224123"/>
                    <a:pt x="121444" y="224123"/>
                  </a:cubicBezTo>
                  <a:cubicBezTo>
                    <a:pt x="155257" y="224123"/>
                    <a:pt x="175736" y="206597"/>
                    <a:pt x="180975" y="177451"/>
                  </a:cubicBezTo>
                  <a:lnTo>
                    <a:pt x="235172" y="177451"/>
                  </a:lnTo>
                  <a:close/>
                  <a:moveTo>
                    <a:pt x="180308" y="108490"/>
                  </a:moveTo>
                  <a:cubicBezTo>
                    <a:pt x="176784" y="65341"/>
                    <a:pt x="154591" y="42577"/>
                    <a:pt x="118396" y="42577"/>
                  </a:cubicBezTo>
                  <a:cubicBezTo>
                    <a:pt x="81629" y="42577"/>
                    <a:pt x="60007" y="65341"/>
                    <a:pt x="55912" y="108490"/>
                  </a:cubicBezTo>
                  <a:lnTo>
                    <a:pt x="180308" y="10849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21" name="Vrije vorm: vorm 20">
              <a:extLst>
                <a:ext uri="{FF2B5EF4-FFF2-40B4-BE49-F238E27FC236}">
                  <a16:creationId xmlns:a16="http://schemas.microsoft.com/office/drawing/2014/main" id="{E1484B80-A462-48A3-899B-148684EE8BD0}"/>
                </a:ext>
              </a:extLst>
            </p:cNvPr>
            <p:cNvSpPr/>
            <p:nvPr/>
          </p:nvSpPr>
          <p:spPr>
            <a:xfrm>
              <a:off x="3145440" y="8026496"/>
              <a:ext cx="171068" cy="341471"/>
            </a:xfrm>
            <a:custGeom>
              <a:avLst/>
              <a:gdLst>
                <a:gd name="connsiteX0" fmla="*/ 39148 w 171068"/>
                <a:gd name="connsiteY0" fmla="*/ 121920 h 341471"/>
                <a:gd name="connsiteX1" fmla="*/ 0 w 171068"/>
                <a:gd name="connsiteY1" fmla="*/ 121920 h 341471"/>
                <a:gd name="connsiteX2" fmla="*/ 0 w 171068"/>
                <a:gd name="connsiteY2" fmla="*/ 79343 h 341471"/>
                <a:gd name="connsiteX3" fmla="*/ 22765 w 171068"/>
                <a:gd name="connsiteY3" fmla="*/ 79343 h 341471"/>
                <a:gd name="connsiteX4" fmla="*/ 49625 w 171068"/>
                <a:gd name="connsiteY4" fmla="*/ 51911 h 341471"/>
                <a:gd name="connsiteX5" fmla="*/ 49625 w 171068"/>
                <a:gd name="connsiteY5" fmla="*/ 0 h 341471"/>
                <a:gd name="connsiteX6" fmla="*/ 95155 w 171068"/>
                <a:gd name="connsiteY6" fmla="*/ 0 h 341471"/>
                <a:gd name="connsiteX7" fmla="*/ 95155 w 171068"/>
                <a:gd name="connsiteY7" fmla="*/ 79343 h 341471"/>
                <a:gd name="connsiteX8" fmla="*/ 171069 w 171068"/>
                <a:gd name="connsiteY8" fmla="*/ 79343 h 341471"/>
                <a:gd name="connsiteX9" fmla="*/ 171069 w 171068"/>
                <a:gd name="connsiteY9" fmla="*/ 121920 h 341471"/>
                <a:gd name="connsiteX10" fmla="*/ 95155 w 171068"/>
                <a:gd name="connsiteY10" fmla="*/ 121920 h 341471"/>
                <a:gd name="connsiteX11" fmla="*/ 95155 w 171068"/>
                <a:gd name="connsiteY11" fmla="*/ 253270 h 341471"/>
                <a:gd name="connsiteX12" fmla="*/ 131921 w 171068"/>
                <a:gd name="connsiteY12" fmla="*/ 295275 h 341471"/>
                <a:gd name="connsiteX13" fmla="*/ 167545 w 171068"/>
                <a:gd name="connsiteY13" fmla="*/ 288893 h 341471"/>
                <a:gd name="connsiteX14" fmla="*/ 167545 w 171068"/>
                <a:gd name="connsiteY14" fmla="*/ 333280 h 341471"/>
                <a:gd name="connsiteX15" fmla="*/ 120301 w 171068"/>
                <a:gd name="connsiteY15" fmla="*/ 341471 h 341471"/>
                <a:gd name="connsiteX16" fmla="*/ 39148 w 171068"/>
                <a:gd name="connsiteY16" fmla="*/ 259747 h 341471"/>
                <a:gd name="connsiteX17" fmla="*/ 39148 w 171068"/>
                <a:gd name="connsiteY17" fmla="*/ 121920 h 34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1068" h="341471">
                  <a:moveTo>
                    <a:pt x="39148" y="121920"/>
                  </a:moveTo>
                  <a:lnTo>
                    <a:pt x="0" y="121920"/>
                  </a:lnTo>
                  <a:lnTo>
                    <a:pt x="0" y="79343"/>
                  </a:lnTo>
                  <a:lnTo>
                    <a:pt x="22765" y="79343"/>
                  </a:lnTo>
                  <a:cubicBezTo>
                    <a:pt x="42577" y="79343"/>
                    <a:pt x="49625" y="71152"/>
                    <a:pt x="49625" y="51911"/>
                  </a:cubicBezTo>
                  <a:lnTo>
                    <a:pt x="49625" y="0"/>
                  </a:lnTo>
                  <a:lnTo>
                    <a:pt x="95155" y="0"/>
                  </a:lnTo>
                  <a:lnTo>
                    <a:pt x="95155" y="79343"/>
                  </a:lnTo>
                  <a:lnTo>
                    <a:pt x="171069" y="79343"/>
                  </a:lnTo>
                  <a:lnTo>
                    <a:pt x="171069" y="121920"/>
                  </a:lnTo>
                  <a:lnTo>
                    <a:pt x="95155" y="121920"/>
                  </a:lnTo>
                  <a:lnTo>
                    <a:pt x="95155" y="253270"/>
                  </a:lnTo>
                  <a:cubicBezTo>
                    <a:pt x="95155" y="280702"/>
                    <a:pt x="102775" y="295275"/>
                    <a:pt x="131921" y="295275"/>
                  </a:cubicBezTo>
                  <a:cubicBezTo>
                    <a:pt x="145351" y="295275"/>
                    <a:pt x="159925" y="292322"/>
                    <a:pt x="167545" y="288893"/>
                  </a:cubicBezTo>
                  <a:lnTo>
                    <a:pt x="167545" y="333280"/>
                  </a:lnTo>
                  <a:cubicBezTo>
                    <a:pt x="159925" y="337375"/>
                    <a:pt x="141256" y="341471"/>
                    <a:pt x="120301" y="341471"/>
                  </a:cubicBezTo>
                  <a:cubicBezTo>
                    <a:pt x="59055" y="341471"/>
                    <a:pt x="39148" y="307657"/>
                    <a:pt x="39148" y="259747"/>
                  </a:cubicBezTo>
                  <a:lnTo>
                    <a:pt x="39148" y="12192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22" name="Vrije vorm: vorm 21">
              <a:extLst>
                <a:ext uri="{FF2B5EF4-FFF2-40B4-BE49-F238E27FC236}">
                  <a16:creationId xmlns:a16="http://schemas.microsoft.com/office/drawing/2014/main" id="{CB119CBC-F967-41AE-9C71-DD2F531B67B4}"/>
                </a:ext>
              </a:extLst>
            </p:cNvPr>
            <p:cNvSpPr/>
            <p:nvPr/>
          </p:nvSpPr>
          <p:spPr>
            <a:xfrm>
              <a:off x="3362039" y="7975632"/>
              <a:ext cx="220027" cy="386333"/>
            </a:xfrm>
            <a:custGeom>
              <a:avLst/>
              <a:gdLst>
                <a:gd name="connsiteX0" fmla="*/ 0 w 220027"/>
                <a:gd name="connsiteY0" fmla="*/ 0 h 386333"/>
                <a:gd name="connsiteX1" fmla="*/ 56007 w 220027"/>
                <a:gd name="connsiteY1" fmla="*/ 0 h 386333"/>
                <a:gd name="connsiteX2" fmla="*/ 56007 w 220027"/>
                <a:gd name="connsiteY2" fmla="*/ 157544 h 386333"/>
                <a:gd name="connsiteX3" fmla="*/ 133064 w 220027"/>
                <a:gd name="connsiteY3" fmla="*/ 124301 h 386333"/>
                <a:gd name="connsiteX4" fmla="*/ 220028 w 220027"/>
                <a:gd name="connsiteY4" fmla="*/ 228219 h 386333"/>
                <a:gd name="connsiteX5" fmla="*/ 220028 w 220027"/>
                <a:gd name="connsiteY5" fmla="*/ 386334 h 386333"/>
                <a:gd name="connsiteX6" fmla="*/ 164021 w 220027"/>
                <a:gd name="connsiteY6" fmla="*/ 386334 h 386333"/>
                <a:gd name="connsiteX7" fmla="*/ 164021 w 220027"/>
                <a:gd name="connsiteY7" fmla="*/ 239268 h 386333"/>
                <a:gd name="connsiteX8" fmla="*/ 113252 w 220027"/>
                <a:gd name="connsiteY8" fmla="*/ 172688 h 386333"/>
                <a:gd name="connsiteX9" fmla="*/ 56102 w 220027"/>
                <a:gd name="connsiteY9" fmla="*/ 195453 h 386333"/>
                <a:gd name="connsiteX10" fmla="*/ 56102 w 220027"/>
                <a:gd name="connsiteY10" fmla="*/ 386334 h 386333"/>
                <a:gd name="connsiteX11" fmla="*/ 95 w 220027"/>
                <a:gd name="connsiteY11" fmla="*/ 386334 h 386333"/>
                <a:gd name="connsiteX12" fmla="*/ 0 w 220027"/>
                <a:gd name="connsiteY12" fmla="*/ 0 h 386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0027" h="386333">
                  <a:moveTo>
                    <a:pt x="0" y="0"/>
                  </a:moveTo>
                  <a:lnTo>
                    <a:pt x="56007" y="0"/>
                  </a:lnTo>
                  <a:lnTo>
                    <a:pt x="56007" y="157544"/>
                  </a:lnTo>
                  <a:cubicBezTo>
                    <a:pt x="67723" y="141827"/>
                    <a:pt x="89249" y="124301"/>
                    <a:pt x="133064" y="124301"/>
                  </a:cubicBezTo>
                  <a:cubicBezTo>
                    <a:pt x="175070" y="124301"/>
                    <a:pt x="220028" y="141827"/>
                    <a:pt x="220028" y="228219"/>
                  </a:cubicBezTo>
                  <a:lnTo>
                    <a:pt x="220028" y="386334"/>
                  </a:lnTo>
                  <a:lnTo>
                    <a:pt x="164021" y="386334"/>
                  </a:lnTo>
                  <a:lnTo>
                    <a:pt x="164021" y="239268"/>
                  </a:lnTo>
                  <a:cubicBezTo>
                    <a:pt x="164021" y="196120"/>
                    <a:pt x="154114" y="172688"/>
                    <a:pt x="113252" y="172688"/>
                  </a:cubicBezTo>
                  <a:cubicBezTo>
                    <a:pt x="84677" y="172688"/>
                    <a:pt x="66008" y="184404"/>
                    <a:pt x="56102" y="195453"/>
                  </a:cubicBezTo>
                  <a:lnTo>
                    <a:pt x="56102" y="386334"/>
                  </a:lnTo>
                  <a:lnTo>
                    <a:pt x="95" y="38633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23" name="Vrije vorm: vorm 22">
              <a:extLst>
                <a:ext uri="{FF2B5EF4-FFF2-40B4-BE49-F238E27FC236}">
                  <a16:creationId xmlns:a16="http://schemas.microsoft.com/office/drawing/2014/main" id="{A653EE6B-158D-4FD1-8412-A469E4977AEC}"/>
                </a:ext>
              </a:extLst>
            </p:cNvPr>
            <p:cNvSpPr/>
            <p:nvPr/>
          </p:nvSpPr>
          <p:spPr>
            <a:xfrm>
              <a:off x="3634644" y="8100029"/>
              <a:ext cx="236410" cy="267843"/>
            </a:xfrm>
            <a:custGeom>
              <a:avLst/>
              <a:gdLst>
                <a:gd name="connsiteX0" fmla="*/ 235172 w 236410"/>
                <a:gd name="connsiteY0" fmla="*/ 177356 h 267843"/>
                <a:gd name="connsiteX1" fmla="*/ 119634 w 236410"/>
                <a:gd name="connsiteY1" fmla="*/ 267843 h 267843"/>
                <a:gd name="connsiteX2" fmla="*/ 0 w 236410"/>
                <a:gd name="connsiteY2" fmla="*/ 133636 h 267843"/>
                <a:gd name="connsiteX3" fmla="*/ 117920 w 236410"/>
                <a:gd name="connsiteY3" fmla="*/ 0 h 267843"/>
                <a:gd name="connsiteX4" fmla="*/ 236411 w 236410"/>
                <a:gd name="connsiteY4" fmla="*/ 133064 h 267843"/>
                <a:gd name="connsiteX5" fmla="*/ 236411 w 236410"/>
                <a:gd name="connsiteY5" fmla="*/ 141827 h 267843"/>
                <a:gd name="connsiteX6" fmla="*/ 55340 w 236410"/>
                <a:gd name="connsiteY6" fmla="*/ 141827 h 267843"/>
                <a:gd name="connsiteX7" fmla="*/ 121253 w 236410"/>
                <a:gd name="connsiteY7" fmla="*/ 224123 h 267843"/>
                <a:gd name="connsiteX8" fmla="*/ 180785 w 236410"/>
                <a:gd name="connsiteY8" fmla="*/ 177451 h 267843"/>
                <a:gd name="connsiteX9" fmla="*/ 235172 w 236410"/>
                <a:gd name="connsiteY9" fmla="*/ 177451 h 267843"/>
                <a:gd name="connsiteX10" fmla="*/ 180308 w 236410"/>
                <a:gd name="connsiteY10" fmla="*/ 108490 h 267843"/>
                <a:gd name="connsiteX11" fmla="*/ 118396 w 236410"/>
                <a:gd name="connsiteY11" fmla="*/ 42577 h 267843"/>
                <a:gd name="connsiteX12" fmla="*/ 55912 w 236410"/>
                <a:gd name="connsiteY12" fmla="*/ 108490 h 267843"/>
                <a:gd name="connsiteX13" fmla="*/ 180308 w 236410"/>
                <a:gd name="connsiteY13" fmla="*/ 108490 h 267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36410" h="267843">
                  <a:moveTo>
                    <a:pt x="235172" y="177356"/>
                  </a:moveTo>
                  <a:cubicBezTo>
                    <a:pt x="225266" y="248602"/>
                    <a:pt x="164592" y="267843"/>
                    <a:pt x="119634" y="267843"/>
                  </a:cubicBezTo>
                  <a:cubicBezTo>
                    <a:pt x="58388" y="267843"/>
                    <a:pt x="0" y="233362"/>
                    <a:pt x="0" y="133636"/>
                  </a:cubicBezTo>
                  <a:cubicBezTo>
                    <a:pt x="0" y="32671"/>
                    <a:pt x="61817" y="0"/>
                    <a:pt x="117920" y="0"/>
                  </a:cubicBezTo>
                  <a:cubicBezTo>
                    <a:pt x="172784" y="0"/>
                    <a:pt x="236411" y="29813"/>
                    <a:pt x="236411" y="133064"/>
                  </a:cubicBezTo>
                  <a:lnTo>
                    <a:pt x="236411" y="141827"/>
                  </a:lnTo>
                  <a:lnTo>
                    <a:pt x="55340" y="141827"/>
                  </a:lnTo>
                  <a:cubicBezTo>
                    <a:pt x="56483" y="196120"/>
                    <a:pt x="78677" y="224123"/>
                    <a:pt x="121253" y="224123"/>
                  </a:cubicBezTo>
                  <a:cubicBezTo>
                    <a:pt x="155067" y="224123"/>
                    <a:pt x="175546" y="206597"/>
                    <a:pt x="180785" y="177451"/>
                  </a:cubicBezTo>
                  <a:lnTo>
                    <a:pt x="235172" y="177451"/>
                  </a:lnTo>
                  <a:close/>
                  <a:moveTo>
                    <a:pt x="180308" y="108490"/>
                  </a:moveTo>
                  <a:cubicBezTo>
                    <a:pt x="176784" y="65341"/>
                    <a:pt x="154591" y="42577"/>
                    <a:pt x="118396" y="42577"/>
                  </a:cubicBezTo>
                  <a:cubicBezTo>
                    <a:pt x="81629" y="42577"/>
                    <a:pt x="60008" y="65341"/>
                    <a:pt x="55912" y="108490"/>
                  </a:cubicBezTo>
                  <a:lnTo>
                    <a:pt x="180308" y="10849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24" name="Vrije vorm: vorm 23">
              <a:extLst>
                <a:ext uri="{FF2B5EF4-FFF2-40B4-BE49-F238E27FC236}">
                  <a16:creationId xmlns:a16="http://schemas.microsoft.com/office/drawing/2014/main" id="{18C7256C-4140-424D-A0EB-1B1B0B17010C}"/>
                </a:ext>
              </a:extLst>
            </p:cNvPr>
            <p:cNvSpPr/>
            <p:nvPr/>
          </p:nvSpPr>
          <p:spPr>
            <a:xfrm>
              <a:off x="3925824" y="8099838"/>
              <a:ext cx="147066" cy="262032"/>
            </a:xfrm>
            <a:custGeom>
              <a:avLst/>
              <a:gdLst>
                <a:gd name="connsiteX0" fmla="*/ 0 w 147066"/>
                <a:gd name="connsiteY0" fmla="*/ 5906 h 262032"/>
                <a:gd name="connsiteX1" fmla="*/ 47815 w 147066"/>
                <a:gd name="connsiteY1" fmla="*/ 5906 h 262032"/>
                <a:gd name="connsiteX2" fmla="*/ 47815 w 147066"/>
                <a:gd name="connsiteY2" fmla="*/ 39719 h 262032"/>
                <a:gd name="connsiteX3" fmla="*/ 116681 w 147066"/>
                <a:gd name="connsiteY3" fmla="*/ 0 h 262032"/>
                <a:gd name="connsiteX4" fmla="*/ 147066 w 147066"/>
                <a:gd name="connsiteY4" fmla="*/ 5239 h 262032"/>
                <a:gd name="connsiteX5" fmla="*/ 147066 w 147066"/>
                <a:gd name="connsiteY5" fmla="*/ 54293 h 262032"/>
                <a:gd name="connsiteX6" fmla="*/ 109728 w 147066"/>
                <a:gd name="connsiteY6" fmla="*/ 47244 h 262032"/>
                <a:gd name="connsiteX7" fmla="*/ 56007 w 147066"/>
                <a:gd name="connsiteY7" fmla="*/ 71152 h 262032"/>
                <a:gd name="connsiteX8" fmla="*/ 56007 w 147066"/>
                <a:gd name="connsiteY8" fmla="*/ 262033 h 262032"/>
                <a:gd name="connsiteX9" fmla="*/ 0 w 147066"/>
                <a:gd name="connsiteY9" fmla="*/ 262033 h 262032"/>
                <a:gd name="connsiteX10" fmla="*/ 0 w 147066"/>
                <a:gd name="connsiteY10" fmla="*/ 5906 h 262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7066" h="262032">
                  <a:moveTo>
                    <a:pt x="0" y="5906"/>
                  </a:moveTo>
                  <a:lnTo>
                    <a:pt x="47815" y="5906"/>
                  </a:lnTo>
                  <a:lnTo>
                    <a:pt x="47815" y="39719"/>
                  </a:lnTo>
                  <a:cubicBezTo>
                    <a:pt x="60103" y="16383"/>
                    <a:pt x="80486" y="0"/>
                    <a:pt x="116681" y="0"/>
                  </a:cubicBezTo>
                  <a:cubicBezTo>
                    <a:pt x="134207" y="0"/>
                    <a:pt x="143542" y="3524"/>
                    <a:pt x="147066" y="5239"/>
                  </a:cubicBezTo>
                  <a:lnTo>
                    <a:pt x="147066" y="54293"/>
                  </a:lnTo>
                  <a:cubicBezTo>
                    <a:pt x="138303" y="50768"/>
                    <a:pt x="125444" y="47244"/>
                    <a:pt x="109728" y="47244"/>
                  </a:cubicBezTo>
                  <a:cubicBezTo>
                    <a:pt x="81153" y="47244"/>
                    <a:pt x="64198" y="58960"/>
                    <a:pt x="56007" y="71152"/>
                  </a:cubicBezTo>
                  <a:lnTo>
                    <a:pt x="56007" y="262033"/>
                  </a:lnTo>
                  <a:lnTo>
                    <a:pt x="0" y="262033"/>
                  </a:lnTo>
                  <a:lnTo>
                    <a:pt x="0" y="590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25" name="Vrije vorm: vorm 24">
              <a:extLst>
                <a:ext uri="{FF2B5EF4-FFF2-40B4-BE49-F238E27FC236}">
                  <a16:creationId xmlns:a16="http://schemas.microsoft.com/office/drawing/2014/main" id="{C529973C-6D5F-4E4D-B9BD-C8725DC986DC}"/>
                </a:ext>
              </a:extLst>
            </p:cNvPr>
            <p:cNvSpPr/>
            <p:nvPr/>
          </p:nvSpPr>
          <p:spPr>
            <a:xfrm>
              <a:off x="4110799" y="7975632"/>
              <a:ext cx="56007" cy="386333"/>
            </a:xfrm>
            <a:custGeom>
              <a:avLst/>
              <a:gdLst>
                <a:gd name="connsiteX0" fmla="*/ 0 w 56007"/>
                <a:gd name="connsiteY0" fmla="*/ 0 h 386333"/>
                <a:gd name="connsiteX1" fmla="*/ 56007 w 56007"/>
                <a:gd name="connsiteY1" fmla="*/ 0 h 386333"/>
                <a:gd name="connsiteX2" fmla="*/ 56007 w 56007"/>
                <a:gd name="connsiteY2" fmla="*/ 386334 h 386333"/>
                <a:gd name="connsiteX3" fmla="*/ 0 w 56007"/>
                <a:gd name="connsiteY3" fmla="*/ 386334 h 386333"/>
                <a:gd name="connsiteX4" fmla="*/ 0 w 56007"/>
                <a:gd name="connsiteY4" fmla="*/ 0 h 386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07" h="386333">
                  <a:moveTo>
                    <a:pt x="0" y="0"/>
                  </a:moveTo>
                  <a:lnTo>
                    <a:pt x="56007" y="0"/>
                  </a:lnTo>
                  <a:lnTo>
                    <a:pt x="56007" y="386334"/>
                  </a:lnTo>
                  <a:lnTo>
                    <a:pt x="0" y="38633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26" name="Vrije vorm: vorm 25">
              <a:extLst>
                <a:ext uri="{FF2B5EF4-FFF2-40B4-BE49-F238E27FC236}">
                  <a16:creationId xmlns:a16="http://schemas.microsoft.com/office/drawing/2014/main" id="{1C5E89B4-AF69-4E5E-95AB-F569484E4599}"/>
                </a:ext>
              </a:extLst>
            </p:cNvPr>
            <p:cNvSpPr/>
            <p:nvPr/>
          </p:nvSpPr>
          <p:spPr>
            <a:xfrm>
              <a:off x="4219384" y="8100029"/>
              <a:ext cx="252698" cy="267938"/>
            </a:xfrm>
            <a:custGeom>
              <a:avLst/>
              <a:gdLst>
                <a:gd name="connsiteX0" fmla="*/ 170974 w 252698"/>
                <a:gd name="connsiteY0" fmla="*/ 228124 h 267938"/>
                <a:gd name="connsiteX1" fmla="*/ 81724 w 252698"/>
                <a:gd name="connsiteY1" fmla="*/ 267843 h 267938"/>
                <a:gd name="connsiteX2" fmla="*/ 0 w 252698"/>
                <a:gd name="connsiteY2" fmla="*/ 195453 h 267938"/>
                <a:gd name="connsiteX3" fmla="*/ 102108 w 252698"/>
                <a:gd name="connsiteY3" fmla="*/ 117253 h 267938"/>
                <a:gd name="connsiteX4" fmla="*/ 161639 w 252698"/>
                <a:gd name="connsiteY4" fmla="*/ 112014 h 267938"/>
                <a:gd name="connsiteX5" fmla="*/ 161639 w 252698"/>
                <a:gd name="connsiteY5" fmla="*/ 104965 h 267938"/>
                <a:gd name="connsiteX6" fmla="*/ 113824 w 252698"/>
                <a:gd name="connsiteY6" fmla="*/ 43148 h 267938"/>
                <a:gd name="connsiteX7" fmla="*/ 63627 w 252698"/>
                <a:gd name="connsiteY7" fmla="*/ 93345 h 267938"/>
                <a:gd name="connsiteX8" fmla="*/ 9906 w 252698"/>
                <a:gd name="connsiteY8" fmla="*/ 93345 h 267938"/>
                <a:gd name="connsiteX9" fmla="*/ 119634 w 252698"/>
                <a:gd name="connsiteY9" fmla="*/ 0 h 267938"/>
                <a:gd name="connsiteX10" fmla="*/ 217075 w 252698"/>
                <a:gd name="connsiteY10" fmla="*/ 99250 h 267938"/>
                <a:gd name="connsiteX11" fmla="*/ 217075 w 252698"/>
                <a:gd name="connsiteY11" fmla="*/ 208978 h 267938"/>
                <a:gd name="connsiteX12" fmla="*/ 231648 w 252698"/>
                <a:gd name="connsiteY12" fmla="*/ 224123 h 267938"/>
                <a:gd name="connsiteX13" fmla="*/ 252698 w 252698"/>
                <a:gd name="connsiteY13" fmla="*/ 218885 h 267938"/>
                <a:gd name="connsiteX14" fmla="*/ 252698 w 252698"/>
                <a:gd name="connsiteY14" fmla="*/ 258604 h 267938"/>
                <a:gd name="connsiteX15" fmla="*/ 212407 w 252698"/>
                <a:gd name="connsiteY15" fmla="*/ 267938 h 267938"/>
                <a:gd name="connsiteX16" fmla="*/ 170974 w 252698"/>
                <a:gd name="connsiteY16" fmla="*/ 231743 h 267938"/>
                <a:gd name="connsiteX17" fmla="*/ 170974 w 252698"/>
                <a:gd name="connsiteY17" fmla="*/ 228124 h 267938"/>
                <a:gd name="connsiteX18" fmla="*/ 161639 w 252698"/>
                <a:gd name="connsiteY18" fmla="*/ 145256 h 267938"/>
                <a:gd name="connsiteX19" fmla="*/ 113157 w 252698"/>
                <a:gd name="connsiteY19" fmla="*/ 150495 h 267938"/>
                <a:gd name="connsiteX20" fmla="*/ 55340 w 252698"/>
                <a:gd name="connsiteY20" fmla="*/ 193072 h 267938"/>
                <a:gd name="connsiteX21" fmla="*/ 97917 w 252698"/>
                <a:gd name="connsiteY21" fmla="*/ 226886 h 267938"/>
                <a:gd name="connsiteX22" fmla="*/ 161544 w 252698"/>
                <a:gd name="connsiteY22" fmla="*/ 202406 h 267938"/>
                <a:gd name="connsiteX23" fmla="*/ 161544 w 252698"/>
                <a:gd name="connsiteY23" fmla="*/ 145256 h 267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52698" h="267938">
                  <a:moveTo>
                    <a:pt x="170974" y="228124"/>
                  </a:moveTo>
                  <a:cubicBezTo>
                    <a:pt x="157543" y="246221"/>
                    <a:pt x="126587" y="267843"/>
                    <a:pt x="81724" y="267843"/>
                  </a:cubicBezTo>
                  <a:cubicBezTo>
                    <a:pt x="30385" y="267843"/>
                    <a:pt x="0" y="239268"/>
                    <a:pt x="0" y="195453"/>
                  </a:cubicBezTo>
                  <a:cubicBezTo>
                    <a:pt x="0" y="133636"/>
                    <a:pt x="60674" y="120777"/>
                    <a:pt x="102108" y="117253"/>
                  </a:cubicBezTo>
                  <a:lnTo>
                    <a:pt x="161639" y="112014"/>
                  </a:lnTo>
                  <a:lnTo>
                    <a:pt x="161639" y="104965"/>
                  </a:lnTo>
                  <a:cubicBezTo>
                    <a:pt x="161639" y="65246"/>
                    <a:pt x="155257" y="43148"/>
                    <a:pt x="113824" y="43148"/>
                  </a:cubicBezTo>
                  <a:cubicBezTo>
                    <a:pt x="76486" y="43148"/>
                    <a:pt x="63627" y="61246"/>
                    <a:pt x="63627" y="93345"/>
                  </a:cubicBezTo>
                  <a:lnTo>
                    <a:pt x="9906" y="93345"/>
                  </a:lnTo>
                  <a:cubicBezTo>
                    <a:pt x="11049" y="16288"/>
                    <a:pt x="70009" y="0"/>
                    <a:pt x="119634" y="0"/>
                  </a:cubicBezTo>
                  <a:cubicBezTo>
                    <a:pt x="193738" y="0"/>
                    <a:pt x="217075" y="36766"/>
                    <a:pt x="217075" y="99250"/>
                  </a:cubicBezTo>
                  <a:lnTo>
                    <a:pt x="217075" y="208978"/>
                  </a:lnTo>
                  <a:cubicBezTo>
                    <a:pt x="217075" y="218885"/>
                    <a:pt x="221171" y="224123"/>
                    <a:pt x="231648" y="224123"/>
                  </a:cubicBezTo>
                  <a:cubicBezTo>
                    <a:pt x="238696" y="224123"/>
                    <a:pt x="246793" y="221742"/>
                    <a:pt x="252698" y="218885"/>
                  </a:cubicBezTo>
                  <a:lnTo>
                    <a:pt x="252698" y="258604"/>
                  </a:lnTo>
                  <a:cubicBezTo>
                    <a:pt x="244507" y="263271"/>
                    <a:pt x="229362" y="267938"/>
                    <a:pt x="212407" y="267938"/>
                  </a:cubicBezTo>
                  <a:cubicBezTo>
                    <a:pt x="177927" y="267938"/>
                    <a:pt x="170974" y="248698"/>
                    <a:pt x="170974" y="231743"/>
                  </a:cubicBezTo>
                  <a:lnTo>
                    <a:pt x="170974" y="228124"/>
                  </a:lnTo>
                  <a:close/>
                  <a:moveTo>
                    <a:pt x="161639" y="145256"/>
                  </a:moveTo>
                  <a:lnTo>
                    <a:pt x="113157" y="150495"/>
                  </a:lnTo>
                  <a:cubicBezTo>
                    <a:pt x="76962" y="154591"/>
                    <a:pt x="55340" y="166878"/>
                    <a:pt x="55340" y="193072"/>
                  </a:cubicBezTo>
                  <a:cubicBezTo>
                    <a:pt x="55340" y="214122"/>
                    <a:pt x="69342" y="226886"/>
                    <a:pt x="97917" y="226886"/>
                  </a:cubicBezTo>
                  <a:cubicBezTo>
                    <a:pt x="123634" y="226886"/>
                    <a:pt x="144018" y="216979"/>
                    <a:pt x="161544" y="202406"/>
                  </a:cubicBezTo>
                  <a:lnTo>
                    <a:pt x="161544" y="1452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27" name="Vrije vorm: vorm 26">
              <a:extLst>
                <a:ext uri="{FF2B5EF4-FFF2-40B4-BE49-F238E27FC236}">
                  <a16:creationId xmlns:a16="http://schemas.microsoft.com/office/drawing/2014/main" id="{31AE19E1-13AC-4E7F-8CC3-EDEA093E74D0}"/>
                </a:ext>
              </a:extLst>
            </p:cNvPr>
            <p:cNvSpPr/>
            <p:nvPr/>
          </p:nvSpPr>
          <p:spPr>
            <a:xfrm>
              <a:off x="4511135" y="8099838"/>
              <a:ext cx="219932" cy="262032"/>
            </a:xfrm>
            <a:custGeom>
              <a:avLst/>
              <a:gdLst>
                <a:gd name="connsiteX0" fmla="*/ 0 w 219932"/>
                <a:gd name="connsiteY0" fmla="*/ 5906 h 262032"/>
                <a:gd name="connsiteX1" fmla="*/ 47816 w 219932"/>
                <a:gd name="connsiteY1" fmla="*/ 5906 h 262032"/>
                <a:gd name="connsiteX2" fmla="*/ 47816 w 219932"/>
                <a:gd name="connsiteY2" fmla="*/ 39148 h 262032"/>
                <a:gd name="connsiteX3" fmla="*/ 132398 w 219932"/>
                <a:gd name="connsiteY3" fmla="*/ 0 h 262032"/>
                <a:gd name="connsiteX4" fmla="*/ 219933 w 219932"/>
                <a:gd name="connsiteY4" fmla="*/ 103918 h 262032"/>
                <a:gd name="connsiteX5" fmla="*/ 219933 w 219932"/>
                <a:gd name="connsiteY5" fmla="*/ 262033 h 262032"/>
                <a:gd name="connsiteX6" fmla="*/ 163925 w 219932"/>
                <a:gd name="connsiteY6" fmla="*/ 262033 h 262032"/>
                <a:gd name="connsiteX7" fmla="*/ 163925 w 219932"/>
                <a:gd name="connsiteY7" fmla="*/ 114967 h 262032"/>
                <a:gd name="connsiteX8" fmla="*/ 113157 w 219932"/>
                <a:gd name="connsiteY8" fmla="*/ 48387 h 262032"/>
                <a:gd name="connsiteX9" fmla="*/ 56007 w 219932"/>
                <a:gd name="connsiteY9" fmla="*/ 71152 h 262032"/>
                <a:gd name="connsiteX10" fmla="*/ 56007 w 219932"/>
                <a:gd name="connsiteY10" fmla="*/ 262033 h 262032"/>
                <a:gd name="connsiteX11" fmla="*/ 0 w 219932"/>
                <a:gd name="connsiteY11" fmla="*/ 262033 h 262032"/>
                <a:gd name="connsiteX12" fmla="*/ 0 w 219932"/>
                <a:gd name="connsiteY12" fmla="*/ 5906 h 262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9932" h="262032">
                  <a:moveTo>
                    <a:pt x="0" y="5906"/>
                  </a:moveTo>
                  <a:lnTo>
                    <a:pt x="47816" y="5906"/>
                  </a:lnTo>
                  <a:lnTo>
                    <a:pt x="47816" y="39148"/>
                  </a:lnTo>
                  <a:cubicBezTo>
                    <a:pt x="61817" y="17526"/>
                    <a:pt x="88106" y="0"/>
                    <a:pt x="132398" y="0"/>
                  </a:cubicBezTo>
                  <a:cubicBezTo>
                    <a:pt x="174975" y="0"/>
                    <a:pt x="219933" y="17526"/>
                    <a:pt x="219933" y="103918"/>
                  </a:cubicBezTo>
                  <a:lnTo>
                    <a:pt x="219933" y="262033"/>
                  </a:lnTo>
                  <a:lnTo>
                    <a:pt x="163925" y="262033"/>
                  </a:lnTo>
                  <a:lnTo>
                    <a:pt x="163925" y="114967"/>
                  </a:lnTo>
                  <a:cubicBezTo>
                    <a:pt x="163925" y="71819"/>
                    <a:pt x="154019" y="48387"/>
                    <a:pt x="113157" y="48387"/>
                  </a:cubicBezTo>
                  <a:cubicBezTo>
                    <a:pt x="84582" y="48387"/>
                    <a:pt x="65913" y="60103"/>
                    <a:pt x="56007" y="71152"/>
                  </a:cubicBezTo>
                  <a:lnTo>
                    <a:pt x="56007" y="262033"/>
                  </a:lnTo>
                  <a:lnTo>
                    <a:pt x="0" y="262033"/>
                  </a:lnTo>
                  <a:lnTo>
                    <a:pt x="0" y="590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28" name="Vrije vorm: vorm 27">
              <a:extLst>
                <a:ext uri="{FF2B5EF4-FFF2-40B4-BE49-F238E27FC236}">
                  <a16:creationId xmlns:a16="http://schemas.microsoft.com/office/drawing/2014/main" id="{3F635ADA-ED85-4848-9C87-BC3AC974973E}"/>
                </a:ext>
              </a:extLst>
            </p:cNvPr>
            <p:cNvSpPr/>
            <p:nvPr/>
          </p:nvSpPr>
          <p:spPr>
            <a:xfrm>
              <a:off x="4783645" y="7975632"/>
              <a:ext cx="234600" cy="392144"/>
            </a:xfrm>
            <a:custGeom>
              <a:avLst/>
              <a:gdLst>
                <a:gd name="connsiteX0" fmla="*/ 186214 w 234600"/>
                <a:gd name="connsiteY0" fmla="*/ 354806 h 392144"/>
                <a:gd name="connsiteX1" fmla="*/ 108585 w 234600"/>
                <a:gd name="connsiteY1" fmla="*/ 392144 h 392144"/>
                <a:gd name="connsiteX2" fmla="*/ 0 w 234600"/>
                <a:gd name="connsiteY2" fmla="*/ 259080 h 392144"/>
                <a:gd name="connsiteX3" fmla="*/ 108585 w 234600"/>
                <a:gd name="connsiteY3" fmla="*/ 124301 h 392144"/>
                <a:gd name="connsiteX4" fmla="*/ 178594 w 234600"/>
                <a:gd name="connsiteY4" fmla="*/ 155258 h 392144"/>
                <a:gd name="connsiteX5" fmla="*/ 178594 w 234600"/>
                <a:gd name="connsiteY5" fmla="*/ 0 h 392144"/>
                <a:gd name="connsiteX6" fmla="*/ 234601 w 234600"/>
                <a:gd name="connsiteY6" fmla="*/ 0 h 392144"/>
                <a:gd name="connsiteX7" fmla="*/ 234601 w 234600"/>
                <a:gd name="connsiteY7" fmla="*/ 386334 h 392144"/>
                <a:gd name="connsiteX8" fmla="*/ 186119 w 234600"/>
                <a:gd name="connsiteY8" fmla="*/ 386334 h 392144"/>
                <a:gd name="connsiteX9" fmla="*/ 186119 w 234600"/>
                <a:gd name="connsiteY9" fmla="*/ 354806 h 392144"/>
                <a:gd name="connsiteX10" fmla="*/ 178594 w 234600"/>
                <a:gd name="connsiteY10" fmla="*/ 193167 h 392144"/>
                <a:gd name="connsiteX11" fmla="*/ 123730 w 234600"/>
                <a:gd name="connsiteY11" fmla="*/ 171545 h 392144"/>
                <a:gd name="connsiteX12" fmla="*/ 56579 w 234600"/>
                <a:gd name="connsiteY12" fmla="*/ 257937 h 392144"/>
                <a:gd name="connsiteX13" fmla="*/ 123730 w 234600"/>
                <a:gd name="connsiteY13" fmla="*/ 344900 h 392144"/>
                <a:gd name="connsiteX14" fmla="*/ 178594 w 234600"/>
                <a:gd name="connsiteY14" fmla="*/ 323279 h 392144"/>
                <a:gd name="connsiteX15" fmla="*/ 178594 w 234600"/>
                <a:gd name="connsiteY15" fmla="*/ 193167 h 392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34600" h="392144">
                  <a:moveTo>
                    <a:pt x="186214" y="354806"/>
                  </a:moveTo>
                  <a:cubicBezTo>
                    <a:pt x="175165" y="371761"/>
                    <a:pt x="150590" y="392144"/>
                    <a:pt x="108585" y="392144"/>
                  </a:cubicBezTo>
                  <a:cubicBezTo>
                    <a:pt x="53721" y="392144"/>
                    <a:pt x="0" y="355949"/>
                    <a:pt x="0" y="259080"/>
                  </a:cubicBezTo>
                  <a:cubicBezTo>
                    <a:pt x="0" y="161639"/>
                    <a:pt x="53149" y="124301"/>
                    <a:pt x="108585" y="124301"/>
                  </a:cubicBezTo>
                  <a:cubicBezTo>
                    <a:pt x="147066" y="124301"/>
                    <a:pt x="169831" y="143542"/>
                    <a:pt x="178594" y="155258"/>
                  </a:cubicBezTo>
                  <a:lnTo>
                    <a:pt x="178594" y="0"/>
                  </a:lnTo>
                  <a:lnTo>
                    <a:pt x="234601" y="0"/>
                  </a:lnTo>
                  <a:lnTo>
                    <a:pt x="234601" y="386334"/>
                  </a:lnTo>
                  <a:lnTo>
                    <a:pt x="186119" y="386334"/>
                  </a:lnTo>
                  <a:lnTo>
                    <a:pt x="186119" y="354806"/>
                  </a:lnTo>
                  <a:close/>
                  <a:moveTo>
                    <a:pt x="178594" y="193167"/>
                  </a:moveTo>
                  <a:cubicBezTo>
                    <a:pt x="165735" y="179737"/>
                    <a:pt x="146495" y="171545"/>
                    <a:pt x="123730" y="171545"/>
                  </a:cubicBezTo>
                  <a:cubicBezTo>
                    <a:pt x="79343" y="171545"/>
                    <a:pt x="56579" y="202502"/>
                    <a:pt x="56579" y="257937"/>
                  </a:cubicBezTo>
                  <a:cubicBezTo>
                    <a:pt x="56579" y="313373"/>
                    <a:pt x="79343" y="344900"/>
                    <a:pt x="123730" y="344900"/>
                  </a:cubicBezTo>
                  <a:cubicBezTo>
                    <a:pt x="146495" y="344900"/>
                    <a:pt x="165735" y="336709"/>
                    <a:pt x="178594" y="323279"/>
                  </a:cubicBezTo>
                  <a:lnTo>
                    <a:pt x="178594" y="1931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29" name="Vrije vorm: vorm 28">
              <a:extLst>
                <a:ext uri="{FF2B5EF4-FFF2-40B4-BE49-F238E27FC236}">
                  <a16:creationId xmlns:a16="http://schemas.microsoft.com/office/drawing/2014/main" id="{16A043A9-B5CA-45D1-AF07-DD69B5CFD390}"/>
                </a:ext>
              </a:extLst>
            </p:cNvPr>
            <p:cNvSpPr/>
            <p:nvPr/>
          </p:nvSpPr>
          <p:spPr>
            <a:xfrm>
              <a:off x="5070633" y="8099934"/>
              <a:ext cx="220027" cy="267938"/>
            </a:xfrm>
            <a:custGeom>
              <a:avLst/>
              <a:gdLst>
                <a:gd name="connsiteX0" fmla="*/ 54959 w 220027"/>
                <a:gd name="connsiteY0" fmla="*/ 179165 h 267938"/>
                <a:gd name="connsiteX1" fmla="*/ 115634 w 220027"/>
                <a:gd name="connsiteY1" fmla="*/ 227647 h 267938"/>
                <a:gd name="connsiteX2" fmla="*/ 164688 w 220027"/>
                <a:gd name="connsiteY2" fmla="*/ 192596 h 267938"/>
                <a:gd name="connsiteX3" fmla="*/ 87630 w 220027"/>
                <a:gd name="connsiteY3" fmla="*/ 147638 h 267938"/>
                <a:gd name="connsiteX4" fmla="*/ 10573 w 220027"/>
                <a:gd name="connsiteY4" fmla="*/ 73533 h 267938"/>
                <a:gd name="connsiteX5" fmla="*/ 109157 w 220027"/>
                <a:gd name="connsiteY5" fmla="*/ 0 h 267938"/>
                <a:gd name="connsiteX6" fmla="*/ 211265 w 220027"/>
                <a:gd name="connsiteY6" fmla="*/ 80581 h 267938"/>
                <a:gd name="connsiteX7" fmla="*/ 156401 w 220027"/>
                <a:gd name="connsiteY7" fmla="*/ 80581 h 267938"/>
                <a:gd name="connsiteX8" fmla="*/ 107347 w 220027"/>
                <a:gd name="connsiteY8" fmla="*/ 39719 h 267938"/>
                <a:gd name="connsiteX9" fmla="*/ 65342 w 220027"/>
                <a:gd name="connsiteY9" fmla="*/ 70104 h 267938"/>
                <a:gd name="connsiteX10" fmla="*/ 144113 w 220027"/>
                <a:gd name="connsiteY10" fmla="*/ 112681 h 267938"/>
                <a:gd name="connsiteX11" fmla="*/ 220028 w 220027"/>
                <a:gd name="connsiteY11" fmla="*/ 189167 h 267938"/>
                <a:gd name="connsiteX12" fmla="*/ 114395 w 220027"/>
                <a:gd name="connsiteY12" fmla="*/ 267938 h 267938"/>
                <a:gd name="connsiteX13" fmla="*/ 0 w 220027"/>
                <a:gd name="connsiteY13" fmla="*/ 179260 h 267938"/>
                <a:gd name="connsiteX14" fmla="*/ 54959 w 220027"/>
                <a:gd name="connsiteY14" fmla="*/ 179260 h 267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0027" h="267938">
                  <a:moveTo>
                    <a:pt x="54959" y="179165"/>
                  </a:moveTo>
                  <a:cubicBezTo>
                    <a:pt x="56674" y="208312"/>
                    <a:pt x="80106" y="227647"/>
                    <a:pt x="115634" y="227647"/>
                  </a:cubicBezTo>
                  <a:cubicBezTo>
                    <a:pt x="144209" y="227647"/>
                    <a:pt x="164688" y="215360"/>
                    <a:pt x="164688" y="192596"/>
                  </a:cubicBezTo>
                  <a:cubicBezTo>
                    <a:pt x="164688" y="164592"/>
                    <a:pt x="134303" y="161068"/>
                    <a:pt x="87630" y="147638"/>
                  </a:cubicBezTo>
                  <a:cubicBezTo>
                    <a:pt x="50864" y="137160"/>
                    <a:pt x="10573" y="122587"/>
                    <a:pt x="10573" y="73533"/>
                  </a:cubicBezTo>
                  <a:cubicBezTo>
                    <a:pt x="10573" y="19812"/>
                    <a:pt x="60198" y="0"/>
                    <a:pt x="109157" y="0"/>
                  </a:cubicBezTo>
                  <a:cubicBezTo>
                    <a:pt x="165735" y="0"/>
                    <a:pt x="207836" y="26289"/>
                    <a:pt x="211265" y="80581"/>
                  </a:cubicBezTo>
                  <a:lnTo>
                    <a:pt x="156401" y="80581"/>
                  </a:lnTo>
                  <a:cubicBezTo>
                    <a:pt x="155258" y="56674"/>
                    <a:pt x="137160" y="39719"/>
                    <a:pt x="107347" y="39719"/>
                  </a:cubicBezTo>
                  <a:cubicBezTo>
                    <a:pt x="84011" y="39719"/>
                    <a:pt x="65342" y="50197"/>
                    <a:pt x="65342" y="70104"/>
                  </a:cubicBezTo>
                  <a:cubicBezTo>
                    <a:pt x="65342" y="96965"/>
                    <a:pt x="98584" y="99822"/>
                    <a:pt x="144113" y="112681"/>
                  </a:cubicBezTo>
                  <a:cubicBezTo>
                    <a:pt x="181452" y="123158"/>
                    <a:pt x="220028" y="139541"/>
                    <a:pt x="220028" y="189167"/>
                  </a:cubicBezTo>
                  <a:cubicBezTo>
                    <a:pt x="220028" y="248126"/>
                    <a:pt x="166307" y="267938"/>
                    <a:pt x="114395" y="267938"/>
                  </a:cubicBezTo>
                  <a:cubicBezTo>
                    <a:pt x="51340" y="267938"/>
                    <a:pt x="4668" y="238792"/>
                    <a:pt x="0" y="179260"/>
                  </a:cubicBezTo>
                  <a:lnTo>
                    <a:pt x="54959" y="17926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</p:grpSp>
      <p:sp>
        <p:nvSpPr>
          <p:cNvPr id="88" name="Text Placeholder 2">
            <a:extLst>
              <a:ext uri="{FF2B5EF4-FFF2-40B4-BE49-F238E27FC236}">
                <a16:creationId xmlns:a16="http://schemas.microsoft.com/office/drawing/2014/main" id="{D222E744-2954-45D8-95BF-0E8CF6D75CE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39038" y="613973"/>
            <a:ext cx="3777961" cy="1135639"/>
          </a:xfrm>
          <a:ln>
            <a:noFill/>
          </a:ln>
        </p:spPr>
        <p:txBody>
          <a:bodyPr/>
          <a:lstStyle>
            <a:lvl1pPr marL="0" indent="0">
              <a:buNone/>
              <a:defRPr sz="8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Ranking</a:t>
            </a:r>
          </a:p>
        </p:txBody>
      </p:sp>
      <p:sp>
        <p:nvSpPr>
          <p:cNvPr id="90" name="Text Placeholder 4">
            <a:extLst>
              <a:ext uri="{FF2B5EF4-FFF2-40B4-BE49-F238E27FC236}">
                <a16:creationId xmlns:a16="http://schemas.microsoft.com/office/drawing/2014/main" id="{0BEAF825-5BEB-4F25-9D08-7A2DC3D3157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40599" y="1759285"/>
            <a:ext cx="5400000" cy="285894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Titel</a:t>
            </a:r>
          </a:p>
        </p:txBody>
      </p:sp>
      <p:sp>
        <p:nvSpPr>
          <p:cNvPr id="91" name="Text Placeholder 4">
            <a:extLst>
              <a:ext uri="{FF2B5EF4-FFF2-40B4-BE49-F238E27FC236}">
                <a16:creationId xmlns:a16="http://schemas.microsoft.com/office/drawing/2014/main" id="{FB1654FE-7CB7-44B2-BA48-F27AA890070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40599" y="2064087"/>
            <a:ext cx="5400000" cy="285894"/>
          </a:xfr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Bron</a:t>
            </a:r>
          </a:p>
        </p:txBody>
      </p:sp>
      <p:sp>
        <p:nvSpPr>
          <p:cNvPr id="94" name="Tijdelijke aanduiding voor tekst 6">
            <a:extLst>
              <a:ext uri="{FF2B5EF4-FFF2-40B4-BE49-F238E27FC236}">
                <a16:creationId xmlns:a16="http://schemas.microsoft.com/office/drawing/2014/main" id="{8A5C7AE4-BE2E-49CD-A9DB-CE36D780025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84107" y="628128"/>
            <a:ext cx="3142038" cy="1947140"/>
          </a:xfrm>
        </p:spPr>
        <p:txBody>
          <a:bodyPr/>
          <a:lstStyle>
            <a:lvl1pPr marL="0" indent="0">
              <a:spcBef>
                <a:spcPts val="100"/>
              </a:spcBef>
              <a:spcAft>
                <a:spcPts val="100"/>
              </a:spcAft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Click to insert text</a:t>
            </a:r>
          </a:p>
        </p:txBody>
      </p:sp>
      <p:sp>
        <p:nvSpPr>
          <p:cNvPr id="95" name="Tijdelijke aanduiding voor tekst 6">
            <a:extLst>
              <a:ext uri="{FF2B5EF4-FFF2-40B4-BE49-F238E27FC236}">
                <a16:creationId xmlns:a16="http://schemas.microsoft.com/office/drawing/2014/main" id="{2C084CB0-CA67-4FBA-95D9-162BED73BD4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84107" y="3163939"/>
            <a:ext cx="3142038" cy="1947140"/>
          </a:xfrm>
        </p:spPr>
        <p:txBody>
          <a:bodyPr/>
          <a:lstStyle>
            <a:lvl1pPr marL="0" indent="0">
              <a:spcBef>
                <a:spcPts val="100"/>
              </a:spcBef>
              <a:spcAft>
                <a:spcPts val="100"/>
              </a:spcAft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Click to insert text</a:t>
            </a:r>
          </a:p>
        </p:txBody>
      </p:sp>
      <p:sp>
        <p:nvSpPr>
          <p:cNvPr id="96" name="Text Placeholder 2">
            <a:extLst>
              <a:ext uri="{FF2B5EF4-FFF2-40B4-BE49-F238E27FC236}">
                <a16:creationId xmlns:a16="http://schemas.microsoft.com/office/drawing/2014/main" id="{79610CD7-2103-4E6E-9348-3A5DC84E9F9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139038" y="3168638"/>
            <a:ext cx="3777961" cy="1135639"/>
          </a:xfrm>
          <a:ln>
            <a:noFill/>
          </a:ln>
        </p:spPr>
        <p:txBody>
          <a:bodyPr/>
          <a:lstStyle>
            <a:lvl1pPr marL="0" indent="0">
              <a:buNone/>
              <a:defRPr sz="8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Ranking</a:t>
            </a:r>
          </a:p>
        </p:txBody>
      </p:sp>
      <p:sp>
        <p:nvSpPr>
          <p:cNvPr id="97" name="Text Placeholder 4">
            <a:extLst>
              <a:ext uri="{FF2B5EF4-FFF2-40B4-BE49-F238E27FC236}">
                <a16:creationId xmlns:a16="http://schemas.microsoft.com/office/drawing/2014/main" id="{92C5815F-B4CE-4973-85C1-079BB9BA065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40599" y="4313950"/>
            <a:ext cx="5400000" cy="285894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Titel</a:t>
            </a:r>
          </a:p>
        </p:txBody>
      </p:sp>
      <p:sp>
        <p:nvSpPr>
          <p:cNvPr id="98" name="Text Placeholder 4">
            <a:extLst>
              <a:ext uri="{FF2B5EF4-FFF2-40B4-BE49-F238E27FC236}">
                <a16:creationId xmlns:a16="http://schemas.microsoft.com/office/drawing/2014/main" id="{53D66D09-60F1-4357-8D04-BF245F22533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40599" y="4618752"/>
            <a:ext cx="5400000" cy="285894"/>
          </a:xfrm>
        </p:spPr>
        <p:txBody>
          <a:bodyPr/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/>
              <a:t>Bron</a:t>
            </a:r>
          </a:p>
        </p:txBody>
      </p:sp>
      <p:grpSp>
        <p:nvGrpSpPr>
          <p:cNvPr id="92" name="Groep 31">
            <a:extLst>
              <a:ext uri="{FF2B5EF4-FFF2-40B4-BE49-F238E27FC236}">
                <a16:creationId xmlns:a16="http://schemas.microsoft.com/office/drawing/2014/main" id="{DB12CB63-AC42-42A5-97F1-73D656FB1DE7}"/>
              </a:ext>
            </a:extLst>
          </p:cNvPr>
          <p:cNvGrpSpPr/>
          <p:nvPr userDrawn="1"/>
        </p:nvGrpSpPr>
        <p:grpSpPr>
          <a:xfrm>
            <a:off x="-3786165" y="0"/>
            <a:ext cx="3593091" cy="4641338"/>
            <a:chOff x="-3786165" y="0"/>
            <a:chExt cx="3593091" cy="4641338"/>
          </a:xfrm>
        </p:grpSpPr>
        <p:sp>
          <p:nvSpPr>
            <p:cNvPr id="93" name="Rechthoek 32">
              <a:extLst>
                <a:ext uri="{FF2B5EF4-FFF2-40B4-BE49-F238E27FC236}">
                  <a16:creationId xmlns:a16="http://schemas.microsoft.com/office/drawing/2014/main" id="{A6DE444F-0EE0-4829-AF1B-39F48F9C65FA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Choosing text levels</a:t>
              </a:r>
            </a:p>
          </p:txBody>
        </p:sp>
        <p:sp>
          <p:nvSpPr>
            <p:cNvPr id="99" name="Ovaal 33">
              <a:extLst>
                <a:ext uri="{FF2B5EF4-FFF2-40B4-BE49-F238E27FC236}">
                  <a16:creationId xmlns:a16="http://schemas.microsoft.com/office/drawing/2014/main" id="{18124CB9-0EF0-4602-8624-A7A8AD9E5B07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00" name="Rechthoek 34">
              <a:extLst>
                <a:ext uri="{FF2B5EF4-FFF2-40B4-BE49-F238E27FC236}">
                  <a16:creationId xmlns:a16="http://schemas.microsoft.com/office/drawing/2014/main" id="{8584A6B3-0F9F-4EBB-8B98-E122A0D847F9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14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Bullet</a:t>
              </a:r>
            </a:p>
          </p:txBody>
        </p:sp>
        <p:sp>
          <p:nvSpPr>
            <p:cNvPr id="101" name="Ovaal 35">
              <a:extLst>
                <a:ext uri="{FF2B5EF4-FFF2-40B4-BE49-F238E27FC236}">
                  <a16:creationId xmlns:a16="http://schemas.microsoft.com/office/drawing/2014/main" id="{36FD4529-695B-411E-A0FE-74622C0DD488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02" name="Rechthoek 36">
              <a:extLst>
                <a:ext uri="{FF2B5EF4-FFF2-40B4-BE49-F238E27FC236}">
                  <a16:creationId xmlns:a16="http://schemas.microsoft.com/office/drawing/2014/main" id="{7BBF3F86-5F17-4A3B-A7C6-DB01B1848FB4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Under the tab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‘Home’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use the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list level-buttons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to choose a text level. 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Choose from:</a:t>
              </a:r>
            </a:p>
          </p:txBody>
        </p:sp>
        <p:sp>
          <p:nvSpPr>
            <p:cNvPr id="103" name="Rechthoek 37">
              <a:extLst>
                <a:ext uri="{FF2B5EF4-FFF2-40B4-BE49-F238E27FC236}">
                  <a16:creationId xmlns:a16="http://schemas.microsoft.com/office/drawing/2014/main" id="{7BC8600F-22D2-4412-9883-F3A0F8A83ADA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685800" marR="0" lvl="1" indent="-2286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12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Sub-bullet #1</a:t>
              </a:r>
            </a:p>
          </p:txBody>
        </p:sp>
        <p:sp>
          <p:nvSpPr>
            <p:cNvPr id="104" name="Ovaal 38">
              <a:extLst>
                <a:ext uri="{FF2B5EF4-FFF2-40B4-BE49-F238E27FC236}">
                  <a16:creationId xmlns:a16="http://schemas.microsoft.com/office/drawing/2014/main" id="{8FC11FE3-2AF1-4055-8850-659509381D00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05" name="Rechthoek 39">
              <a:extLst>
                <a:ext uri="{FF2B5EF4-FFF2-40B4-BE49-F238E27FC236}">
                  <a16:creationId xmlns:a16="http://schemas.microsoft.com/office/drawing/2014/main" id="{4EC40047-4AE9-46D2-854A-7F3A7C3861C2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143000" marR="0" lvl="2" indent="-2286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‒"/>
                <a:tabLst/>
                <a:defRPr/>
              </a:pPr>
              <a:r>
                <a:rPr lang="en-GB" sz="12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Sub-bullet #2</a:t>
              </a:r>
            </a:p>
          </p:txBody>
        </p:sp>
        <p:sp>
          <p:nvSpPr>
            <p:cNvPr id="106" name="Ovaal 40">
              <a:extLst>
                <a:ext uri="{FF2B5EF4-FFF2-40B4-BE49-F238E27FC236}">
                  <a16:creationId xmlns:a16="http://schemas.microsoft.com/office/drawing/2014/main" id="{DE81CFC7-51F6-4993-9EB8-846CCFD46441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07" name="Rechthoek 41">
              <a:extLst>
                <a:ext uri="{FF2B5EF4-FFF2-40B4-BE49-F238E27FC236}">
                  <a16:creationId xmlns:a16="http://schemas.microsoft.com/office/drawing/2014/main" id="{60F8A1A8-84DB-4D25-896D-E3C56D8E17E3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3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GB" sz="12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Plain text</a:t>
              </a:r>
            </a:p>
          </p:txBody>
        </p:sp>
        <p:sp>
          <p:nvSpPr>
            <p:cNvPr id="108" name="Ovaal 42">
              <a:extLst>
                <a:ext uri="{FF2B5EF4-FFF2-40B4-BE49-F238E27FC236}">
                  <a16:creationId xmlns:a16="http://schemas.microsoft.com/office/drawing/2014/main" id="{9959F889-0F5A-4B6C-B491-34B3E7FDBC57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109" name="Rechthoek 43">
              <a:extLst>
                <a:ext uri="{FF2B5EF4-FFF2-40B4-BE49-F238E27FC236}">
                  <a16:creationId xmlns:a16="http://schemas.microsoft.com/office/drawing/2014/main" id="{590A5C3A-1724-4CDF-9BB8-183AE28890F7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4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GB" sz="1600" b="1" kern="1200" noProof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Heading #1</a:t>
              </a:r>
            </a:p>
          </p:txBody>
        </p:sp>
        <p:sp>
          <p:nvSpPr>
            <p:cNvPr id="110" name="Ovaal 44">
              <a:extLst>
                <a:ext uri="{FF2B5EF4-FFF2-40B4-BE49-F238E27FC236}">
                  <a16:creationId xmlns:a16="http://schemas.microsoft.com/office/drawing/2014/main" id="{3CF75925-3B3B-4728-8CB6-F8DD02305125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111" name="Rechthoek 45">
              <a:extLst>
                <a:ext uri="{FF2B5EF4-FFF2-40B4-BE49-F238E27FC236}">
                  <a16:creationId xmlns:a16="http://schemas.microsoft.com/office/drawing/2014/main" id="{5E06A738-BF32-427C-B5D6-D06D59A94E44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42900" marR="0" lvl="6" indent="-3429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rabicPeriod"/>
                <a:tabLst/>
                <a:defRPr/>
              </a:pPr>
              <a:r>
                <a:rPr lang="en-GB" sz="12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Numeric bullet</a:t>
              </a:r>
            </a:p>
          </p:txBody>
        </p:sp>
        <p:sp>
          <p:nvSpPr>
            <p:cNvPr id="112" name="Ovaal 46">
              <a:extLst>
                <a:ext uri="{FF2B5EF4-FFF2-40B4-BE49-F238E27FC236}">
                  <a16:creationId xmlns:a16="http://schemas.microsoft.com/office/drawing/2014/main" id="{E2B33A46-CEA5-4E51-AD30-891932A3971B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113" name="Rechthoek 47">
              <a:extLst>
                <a:ext uri="{FF2B5EF4-FFF2-40B4-BE49-F238E27FC236}">
                  <a16:creationId xmlns:a16="http://schemas.microsoft.com/office/drawing/2014/main" id="{CCC33572-B9F5-4854-B8A9-784346F7F212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42900" marR="0" lvl="7" indent="-3429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lphaUcPeriod"/>
                <a:tabLst/>
                <a:defRPr/>
              </a:pPr>
              <a:r>
                <a:rPr lang="en-GB" sz="12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Alphabetic bullet</a:t>
              </a:r>
            </a:p>
          </p:txBody>
        </p:sp>
        <p:sp>
          <p:nvSpPr>
            <p:cNvPr id="114" name="Ovaal 48">
              <a:extLst>
                <a:ext uri="{FF2B5EF4-FFF2-40B4-BE49-F238E27FC236}">
                  <a16:creationId xmlns:a16="http://schemas.microsoft.com/office/drawing/2014/main" id="{6620A71C-BB02-4780-9F06-897F369BC1F6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115" name="Rechthoek 49">
              <a:extLst>
                <a:ext uri="{FF2B5EF4-FFF2-40B4-BE49-F238E27FC236}">
                  <a16:creationId xmlns:a16="http://schemas.microsoft.com/office/drawing/2014/main" id="{015E7C92-BEEC-44A1-9314-39A179A0FB97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8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GB" sz="1600" i="1" u="none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Quote text</a:t>
              </a:r>
            </a:p>
          </p:txBody>
        </p:sp>
        <p:sp>
          <p:nvSpPr>
            <p:cNvPr id="116" name="Ovaal 50">
              <a:extLst>
                <a:ext uri="{FF2B5EF4-FFF2-40B4-BE49-F238E27FC236}">
                  <a16:creationId xmlns:a16="http://schemas.microsoft.com/office/drawing/2014/main" id="{57C3E517-CF2C-417C-925B-652650099E6A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117" name="Rechthoek 51">
              <a:extLst>
                <a:ext uri="{FF2B5EF4-FFF2-40B4-BE49-F238E27FC236}">
                  <a16:creationId xmlns:a16="http://schemas.microsoft.com/office/drawing/2014/main" id="{24355D24-E9AA-4390-9AB3-BAA958FDA97D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4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GB" sz="1600" b="1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Heading #2</a:t>
              </a:r>
            </a:p>
          </p:txBody>
        </p:sp>
        <p:grpSp>
          <p:nvGrpSpPr>
            <p:cNvPr id="118" name="VOORBEELD">
              <a:extLst>
                <a:ext uri="{FF2B5EF4-FFF2-40B4-BE49-F238E27FC236}">
                  <a16:creationId xmlns:a16="http://schemas.microsoft.com/office/drawing/2014/main" id="{22BF01C1-1EBC-404C-A6BC-BE8DF9A46103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119" name="Rechthoek 55">
                <a:extLst>
                  <a:ext uri="{FF2B5EF4-FFF2-40B4-BE49-F238E27FC236}">
                    <a16:creationId xmlns:a16="http://schemas.microsoft.com/office/drawing/2014/main" id="{B1DFC950-824F-4CD3-8BF8-DC793F0A0497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GB" sz="9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Home</a:t>
                </a:r>
              </a:p>
            </p:txBody>
          </p:sp>
          <p:sp>
            <p:nvSpPr>
              <p:cNvPr id="120" name="Rechthoek 56">
                <a:extLst>
                  <a:ext uri="{FF2B5EF4-FFF2-40B4-BE49-F238E27FC236}">
                    <a16:creationId xmlns:a16="http://schemas.microsoft.com/office/drawing/2014/main" id="{581D5917-7E86-40DA-9809-5A906E01BB53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21" name="Groep 57">
                <a:extLst>
                  <a:ext uri="{FF2B5EF4-FFF2-40B4-BE49-F238E27FC236}">
                    <a16:creationId xmlns:a16="http://schemas.microsoft.com/office/drawing/2014/main" id="{8B36A0F7-9991-4F44-A31D-4672C80E0425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152" name="Groep 88">
                  <a:extLst>
                    <a:ext uri="{FF2B5EF4-FFF2-40B4-BE49-F238E27FC236}">
                      <a16:creationId xmlns:a16="http://schemas.microsoft.com/office/drawing/2014/main" id="{2781412E-EBB0-4BAF-B9C2-76C027756F2F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54" name="Rechte verbindingslijn 90">
                    <a:extLst>
                      <a:ext uri="{FF2B5EF4-FFF2-40B4-BE49-F238E27FC236}">
                        <a16:creationId xmlns:a16="http://schemas.microsoft.com/office/drawing/2014/main" id="{B1A83665-5958-408C-A66C-873D3EF3C99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5" name="Rechte verbindingslijn 91">
                    <a:extLst>
                      <a:ext uri="{FF2B5EF4-FFF2-40B4-BE49-F238E27FC236}">
                        <a16:creationId xmlns:a16="http://schemas.microsoft.com/office/drawing/2014/main" id="{904D5A22-5540-4C37-8325-31A569ED661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6" name="Rechte verbindingslijn 92">
                    <a:extLst>
                      <a:ext uri="{FF2B5EF4-FFF2-40B4-BE49-F238E27FC236}">
                        <a16:creationId xmlns:a16="http://schemas.microsoft.com/office/drawing/2014/main" id="{85295B0E-C0DA-4834-8ED4-71C19DDFA32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7" name="Rechte verbindingslijn 93">
                    <a:extLst>
                      <a:ext uri="{FF2B5EF4-FFF2-40B4-BE49-F238E27FC236}">
                        <a16:creationId xmlns:a16="http://schemas.microsoft.com/office/drawing/2014/main" id="{C4E58767-BDEA-44C0-8635-7957D2B971D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8" name="Rechte verbindingslijn 94">
                    <a:extLst>
                      <a:ext uri="{FF2B5EF4-FFF2-40B4-BE49-F238E27FC236}">
                        <a16:creationId xmlns:a16="http://schemas.microsoft.com/office/drawing/2014/main" id="{4C7671CD-C45D-4029-B7CD-8316FD4525F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53" name="Pijl: rechts 89">
                  <a:extLst>
                    <a:ext uri="{FF2B5EF4-FFF2-40B4-BE49-F238E27FC236}">
                      <a16:creationId xmlns:a16="http://schemas.microsoft.com/office/drawing/2014/main" id="{1FF904F4-6BE8-4CAC-9EBB-5D61837DF1D4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22" name="Groep 58">
                <a:extLst>
                  <a:ext uri="{FF2B5EF4-FFF2-40B4-BE49-F238E27FC236}">
                    <a16:creationId xmlns:a16="http://schemas.microsoft.com/office/drawing/2014/main" id="{44D789B2-C8DF-48DC-9FC3-4B2EFD7D01CF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145" name="Groep 81">
                  <a:extLst>
                    <a:ext uri="{FF2B5EF4-FFF2-40B4-BE49-F238E27FC236}">
                      <a16:creationId xmlns:a16="http://schemas.microsoft.com/office/drawing/2014/main" id="{A9E99F78-1CE8-4120-BA4E-43D6AC277D2E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47" name="Rechte verbindingslijn 83">
                    <a:extLst>
                      <a:ext uri="{FF2B5EF4-FFF2-40B4-BE49-F238E27FC236}">
                        <a16:creationId xmlns:a16="http://schemas.microsoft.com/office/drawing/2014/main" id="{F861A4A2-08DD-4192-BCE2-2C4C749EC8B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8" name="Rechte verbindingslijn 84">
                    <a:extLst>
                      <a:ext uri="{FF2B5EF4-FFF2-40B4-BE49-F238E27FC236}">
                        <a16:creationId xmlns:a16="http://schemas.microsoft.com/office/drawing/2014/main" id="{63D4D65C-E30F-4AC6-93DD-EAA5435F777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9" name="Rechte verbindingslijn 85">
                    <a:extLst>
                      <a:ext uri="{FF2B5EF4-FFF2-40B4-BE49-F238E27FC236}">
                        <a16:creationId xmlns:a16="http://schemas.microsoft.com/office/drawing/2014/main" id="{25C1CC5F-541F-4814-A672-25F5781D5D7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0" name="Rechte verbindingslijn 86">
                    <a:extLst>
                      <a:ext uri="{FF2B5EF4-FFF2-40B4-BE49-F238E27FC236}">
                        <a16:creationId xmlns:a16="http://schemas.microsoft.com/office/drawing/2014/main" id="{8A218A35-A841-440F-BB0F-87567FF23C3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1" name="Rechte verbindingslijn 87">
                    <a:extLst>
                      <a:ext uri="{FF2B5EF4-FFF2-40B4-BE49-F238E27FC236}">
                        <a16:creationId xmlns:a16="http://schemas.microsoft.com/office/drawing/2014/main" id="{60B9B709-9099-4903-AB12-BC1CEBD49F8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46" name="Pijl: rechts 82">
                  <a:extLst>
                    <a:ext uri="{FF2B5EF4-FFF2-40B4-BE49-F238E27FC236}">
                      <a16:creationId xmlns:a16="http://schemas.microsoft.com/office/drawing/2014/main" id="{EE1C05A7-F841-43E5-A39F-88667A4DF156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123" name="Rechte verbindingslijn 59">
                <a:extLst>
                  <a:ext uri="{FF2B5EF4-FFF2-40B4-BE49-F238E27FC236}">
                    <a16:creationId xmlns:a16="http://schemas.microsoft.com/office/drawing/2014/main" id="{9E1A9188-B966-4DE7-BFA5-0F132B68F1B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tx2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124" name="Rechte verbindingslijn 60">
                <a:extLst>
                  <a:ext uri="{FF2B5EF4-FFF2-40B4-BE49-F238E27FC236}">
                    <a16:creationId xmlns:a16="http://schemas.microsoft.com/office/drawing/2014/main" id="{D421E76C-2E2B-4D48-A0E8-A28145621E2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tx2"/>
                </a:solidFill>
                <a:prstDash val="solid"/>
                <a:headEnd type="oval"/>
              </a:ln>
              <a:effectLst/>
            </p:spPr>
          </p:cxnSp>
          <p:sp>
            <p:nvSpPr>
              <p:cNvPr id="125" name="Rechthoek 61">
                <a:extLst>
                  <a:ext uri="{FF2B5EF4-FFF2-40B4-BE49-F238E27FC236}">
                    <a16:creationId xmlns:a16="http://schemas.microsoft.com/office/drawing/2014/main" id="{79C72E72-AEF4-4D9A-AE5B-3013FF5DE835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up</a:t>
                </a:r>
              </a:p>
            </p:txBody>
          </p:sp>
          <p:sp>
            <p:nvSpPr>
              <p:cNvPr id="126" name="Rechthoek 62">
                <a:extLst>
                  <a:ext uri="{FF2B5EF4-FFF2-40B4-BE49-F238E27FC236}">
                    <a16:creationId xmlns:a16="http://schemas.microsoft.com/office/drawing/2014/main" id="{ECCFEFA0-63E7-4D51-B723-C392CAC9E433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down</a:t>
                </a:r>
              </a:p>
            </p:txBody>
          </p:sp>
          <p:grpSp>
            <p:nvGrpSpPr>
              <p:cNvPr id="127" name="Groep 63">
                <a:extLst>
                  <a:ext uri="{FF2B5EF4-FFF2-40B4-BE49-F238E27FC236}">
                    <a16:creationId xmlns:a16="http://schemas.microsoft.com/office/drawing/2014/main" id="{80E2867B-DBCB-4B80-B14B-2CBCD8FC6B24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137" name="Rechthoek 73">
                  <a:extLst>
                    <a:ext uri="{FF2B5EF4-FFF2-40B4-BE49-F238E27FC236}">
                      <a16:creationId xmlns:a16="http://schemas.microsoft.com/office/drawing/2014/main" id="{E9AA3C08-C350-4618-8783-1506FDE9B3CC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38" name="Groep 74">
                  <a:extLst>
                    <a:ext uri="{FF2B5EF4-FFF2-40B4-BE49-F238E27FC236}">
                      <a16:creationId xmlns:a16="http://schemas.microsoft.com/office/drawing/2014/main" id="{2C3971FA-2D99-4F53-B588-18EC3F005FCE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40" name="Rechte verbindingslijn 76">
                    <a:extLst>
                      <a:ext uri="{FF2B5EF4-FFF2-40B4-BE49-F238E27FC236}">
                        <a16:creationId xmlns:a16="http://schemas.microsoft.com/office/drawing/2014/main" id="{BDB6F459-CD68-4689-84FE-937335B6FF4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1" name="Rechte verbindingslijn 77">
                    <a:extLst>
                      <a:ext uri="{FF2B5EF4-FFF2-40B4-BE49-F238E27FC236}">
                        <a16:creationId xmlns:a16="http://schemas.microsoft.com/office/drawing/2014/main" id="{F60C0B4D-196E-4F51-B952-27CC8FCB12C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2" name="Rechte verbindingslijn 78">
                    <a:extLst>
                      <a:ext uri="{FF2B5EF4-FFF2-40B4-BE49-F238E27FC236}">
                        <a16:creationId xmlns:a16="http://schemas.microsoft.com/office/drawing/2014/main" id="{48DC99AA-FF2F-4A38-97E4-89B62CD0DD1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3" name="Rechte verbindingslijn 79">
                    <a:extLst>
                      <a:ext uri="{FF2B5EF4-FFF2-40B4-BE49-F238E27FC236}">
                        <a16:creationId xmlns:a16="http://schemas.microsoft.com/office/drawing/2014/main" id="{7D49F523-1FE7-4099-AB45-08072D2555B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4" name="Rechte verbindingslijn 80">
                    <a:extLst>
                      <a:ext uri="{FF2B5EF4-FFF2-40B4-BE49-F238E27FC236}">
                        <a16:creationId xmlns:a16="http://schemas.microsoft.com/office/drawing/2014/main" id="{6E98D693-6D0C-413E-84E5-EB5568E3589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39" name="Pijl: rechts 75">
                  <a:extLst>
                    <a:ext uri="{FF2B5EF4-FFF2-40B4-BE49-F238E27FC236}">
                      <a16:creationId xmlns:a16="http://schemas.microsoft.com/office/drawing/2014/main" id="{72FF57AD-206A-46C5-9B5B-014A80D16505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28" name="Groep 64">
                <a:extLst>
                  <a:ext uri="{FF2B5EF4-FFF2-40B4-BE49-F238E27FC236}">
                    <a16:creationId xmlns:a16="http://schemas.microsoft.com/office/drawing/2014/main" id="{8D496962-F348-4BDB-BDD4-D9737374C26B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129" name="Rechthoek 65">
                  <a:extLst>
                    <a:ext uri="{FF2B5EF4-FFF2-40B4-BE49-F238E27FC236}">
                      <a16:creationId xmlns:a16="http://schemas.microsoft.com/office/drawing/2014/main" id="{3DBB0C38-8CDF-4E84-A2A1-E9763B829619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30" name="Groep 66">
                  <a:extLst>
                    <a:ext uri="{FF2B5EF4-FFF2-40B4-BE49-F238E27FC236}">
                      <a16:creationId xmlns:a16="http://schemas.microsoft.com/office/drawing/2014/main" id="{2540468A-CF50-4DAA-BC01-D3855BC94E69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32" name="Rechte verbindingslijn 68">
                    <a:extLst>
                      <a:ext uri="{FF2B5EF4-FFF2-40B4-BE49-F238E27FC236}">
                        <a16:creationId xmlns:a16="http://schemas.microsoft.com/office/drawing/2014/main" id="{EE60B7DE-4492-445D-9BCB-4CF985AC480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3" name="Rechte verbindingslijn 69">
                    <a:extLst>
                      <a:ext uri="{FF2B5EF4-FFF2-40B4-BE49-F238E27FC236}">
                        <a16:creationId xmlns:a16="http://schemas.microsoft.com/office/drawing/2014/main" id="{91C47133-E9F6-4EC8-B807-F073DBAB11F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4" name="Rechte verbindingslijn 70">
                    <a:extLst>
                      <a:ext uri="{FF2B5EF4-FFF2-40B4-BE49-F238E27FC236}">
                        <a16:creationId xmlns:a16="http://schemas.microsoft.com/office/drawing/2014/main" id="{6D32B3B6-4DEB-4B76-9AFF-F40B9142F02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5" name="Rechte verbindingslijn 71">
                    <a:extLst>
                      <a:ext uri="{FF2B5EF4-FFF2-40B4-BE49-F238E27FC236}">
                        <a16:creationId xmlns:a16="http://schemas.microsoft.com/office/drawing/2014/main" id="{9CA1F718-63BC-41EC-8E36-FCD682BB920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6" name="Rechte verbindingslijn 72">
                    <a:extLst>
                      <a:ext uri="{FF2B5EF4-FFF2-40B4-BE49-F238E27FC236}">
                        <a16:creationId xmlns:a16="http://schemas.microsoft.com/office/drawing/2014/main" id="{565772B4-3498-4202-980B-5249EE0B309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31" name="Pijl: rechts 67">
                  <a:extLst>
                    <a:ext uri="{FF2B5EF4-FFF2-40B4-BE49-F238E27FC236}">
                      <a16:creationId xmlns:a16="http://schemas.microsoft.com/office/drawing/2014/main" id="{4307F551-081A-4878-B15C-3F78853FA8D6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C03BCCB6-6632-4C8E-9D73-1EA94FD448AE}"/>
              </a:ext>
            </a:extLst>
          </p:cNvPr>
          <p:cNvGrpSpPr/>
          <p:nvPr userDrawn="1"/>
        </p:nvGrpSpPr>
        <p:grpSpPr>
          <a:xfrm>
            <a:off x="12377867" y="0"/>
            <a:ext cx="3593091" cy="3343700"/>
            <a:chOff x="12377867" y="4673351"/>
            <a:chExt cx="3593091" cy="3343700"/>
          </a:xfrm>
        </p:grpSpPr>
        <p:sp>
          <p:nvSpPr>
            <p:cNvPr id="160" name="Rechthoek 29">
              <a:extLst>
                <a:ext uri="{FF2B5EF4-FFF2-40B4-BE49-F238E27FC236}">
                  <a16:creationId xmlns:a16="http://schemas.microsoft.com/office/drawing/2014/main" id="{D5399DA7-0D66-4A2B-9288-DA69EE8E0002}"/>
                </a:ext>
              </a:extLst>
            </p:cNvPr>
            <p:cNvSpPr/>
            <p:nvPr userDrawn="1"/>
          </p:nvSpPr>
          <p:spPr>
            <a:xfrm>
              <a:off x="12377867" y="4673351"/>
              <a:ext cx="3593091" cy="3086349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CHANGE BACKGROUND COLOUR</a:t>
              </a:r>
            </a:p>
          </p:txBody>
        </p:sp>
        <p:sp>
          <p:nvSpPr>
            <p:cNvPr id="161" name="Ovaal 31">
              <a:extLst>
                <a:ext uri="{FF2B5EF4-FFF2-40B4-BE49-F238E27FC236}">
                  <a16:creationId xmlns:a16="http://schemas.microsoft.com/office/drawing/2014/main" id="{AFEECCDE-D69A-4F72-81A0-F2648AC88C55}"/>
                </a:ext>
              </a:extLst>
            </p:cNvPr>
            <p:cNvSpPr/>
            <p:nvPr userDrawn="1"/>
          </p:nvSpPr>
          <p:spPr>
            <a:xfrm>
              <a:off x="12560445" y="5138674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62" name="Rechthoek 32">
              <a:extLst>
                <a:ext uri="{FF2B5EF4-FFF2-40B4-BE49-F238E27FC236}">
                  <a16:creationId xmlns:a16="http://schemas.microsoft.com/office/drawing/2014/main" id="{233A570F-B139-4A11-A274-FC2E3E929792}"/>
                </a:ext>
              </a:extLst>
            </p:cNvPr>
            <p:cNvSpPr/>
            <p:nvPr userDrawn="1"/>
          </p:nvSpPr>
          <p:spPr>
            <a:xfrm>
              <a:off x="12844617" y="513867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you want to change the background colour 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of the slide, go to the tab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‘Design’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on ‘Format Background’ on the far right. </a:t>
              </a:r>
            </a:p>
          </p:txBody>
        </p:sp>
        <p:sp>
          <p:nvSpPr>
            <p:cNvPr id="163" name="Ovaal 34">
              <a:extLst>
                <a:ext uri="{FF2B5EF4-FFF2-40B4-BE49-F238E27FC236}">
                  <a16:creationId xmlns:a16="http://schemas.microsoft.com/office/drawing/2014/main" id="{3162E16E-3FA1-42F4-8F2E-EC4773F03DD4}"/>
                </a:ext>
              </a:extLst>
            </p:cNvPr>
            <p:cNvSpPr/>
            <p:nvPr userDrawn="1"/>
          </p:nvSpPr>
          <p:spPr>
            <a:xfrm>
              <a:off x="12560445" y="6403059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64" name="Rechthoek 42">
              <a:extLst>
                <a:ext uri="{FF2B5EF4-FFF2-40B4-BE49-F238E27FC236}">
                  <a16:creationId xmlns:a16="http://schemas.microsoft.com/office/drawing/2014/main" id="{2A918692-147B-4102-B64F-03717103A3F9}"/>
                </a:ext>
              </a:extLst>
            </p:cNvPr>
            <p:cNvSpPr/>
            <p:nvPr userDrawn="1"/>
          </p:nvSpPr>
          <p:spPr>
            <a:xfrm>
              <a:off x="12844617" y="640306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on the paint bucket next to the word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‘Colour’ 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select the desired colour.</a:t>
              </a:r>
            </a:p>
          </p:txBody>
        </p:sp>
        <p:sp>
          <p:nvSpPr>
            <p:cNvPr id="165" name="Ovaal 44">
              <a:extLst>
                <a:ext uri="{FF2B5EF4-FFF2-40B4-BE49-F238E27FC236}">
                  <a16:creationId xmlns:a16="http://schemas.microsoft.com/office/drawing/2014/main" id="{981F71BB-D170-49C6-B66D-82AA66C13F0E}"/>
                </a:ext>
              </a:extLst>
            </p:cNvPr>
            <p:cNvSpPr/>
            <p:nvPr userDrawn="1"/>
          </p:nvSpPr>
          <p:spPr>
            <a:xfrm>
              <a:off x="12560445" y="7226709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66" name="Rechthoek 45">
              <a:extLst>
                <a:ext uri="{FF2B5EF4-FFF2-40B4-BE49-F238E27FC236}">
                  <a16:creationId xmlns:a16="http://schemas.microsoft.com/office/drawing/2014/main" id="{2B9D3DB9-9EFA-4E55-BC24-D3440AFA9FD1}"/>
                </a:ext>
              </a:extLst>
            </p:cNvPr>
            <p:cNvSpPr/>
            <p:nvPr userDrawn="1"/>
          </p:nvSpPr>
          <p:spPr>
            <a:xfrm>
              <a:off x="12844617" y="7226710"/>
              <a:ext cx="2944682" cy="79034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on the X in the top right corner of the popup window to close it.</a:t>
              </a:r>
            </a:p>
          </p:txBody>
        </p:sp>
        <p:pic>
          <p:nvPicPr>
            <p:cNvPr id="167" name="Picture 166">
              <a:extLst>
                <a:ext uri="{FF2B5EF4-FFF2-40B4-BE49-F238E27FC236}">
                  <a16:creationId xmlns:a16="http://schemas.microsoft.com/office/drawing/2014/main" id="{547B0B50-1CF0-46EB-A200-77B6FC537F0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2814569" y="5665420"/>
              <a:ext cx="603264" cy="636320"/>
            </a:xfrm>
            <a:prstGeom prst="rect">
              <a:avLst/>
            </a:prstGeom>
          </p:spPr>
        </p:pic>
        <p:pic>
          <p:nvPicPr>
            <p:cNvPr id="168" name="Picture 167">
              <a:extLst>
                <a:ext uri="{FF2B5EF4-FFF2-40B4-BE49-F238E27FC236}">
                  <a16:creationId xmlns:a16="http://schemas.microsoft.com/office/drawing/2014/main" id="{67BD27B9-6AE0-475A-B99D-4F9C34CDCE1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2977672" y="6792255"/>
              <a:ext cx="2010056" cy="314369"/>
            </a:xfrm>
            <a:prstGeom prst="rect">
              <a:avLst/>
            </a:prstGeom>
            <a:ln>
              <a:solidFill>
                <a:schemeClr val="bg2"/>
              </a:solidFill>
            </a:ln>
          </p:spPr>
        </p:pic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7A6660-8BB8-4DF8-904E-E21903D6325E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38443B2-4BFB-4C4F-BEAA-E2BFA92293A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136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for infographic slide option 3/4: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LOGO">
            <a:extLst>
              <a:ext uri="{FF2B5EF4-FFF2-40B4-BE49-F238E27FC236}">
                <a16:creationId xmlns:a16="http://schemas.microsoft.com/office/drawing/2014/main" id="{6B21C522-459C-4D30-8DD5-27CFA45C0D89}"/>
              </a:ext>
            </a:extLst>
          </p:cNvPr>
          <p:cNvGrpSpPr/>
          <p:nvPr userDrawn="1"/>
        </p:nvGrpSpPr>
        <p:grpSpPr>
          <a:xfrm>
            <a:off x="180973" y="6134013"/>
            <a:ext cx="2358041" cy="533485"/>
            <a:chOff x="455771" y="7274116"/>
            <a:chExt cx="4834889" cy="1093851"/>
          </a:xfrm>
          <a:solidFill>
            <a:schemeClr val="tx2"/>
          </a:solidFill>
        </p:grpSpPr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0CB7B4DA-8366-46F6-B3FF-CAF8CDE8F2DF}"/>
                </a:ext>
              </a:extLst>
            </p:cNvPr>
            <p:cNvSpPr/>
            <p:nvPr/>
          </p:nvSpPr>
          <p:spPr>
            <a:xfrm>
              <a:off x="1514189" y="7274402"/>
              <a:ext cx="795051" cy="1087659"/>
            </a:xfrm>
            <a:custGeom>
              <a:avLst/>
              <a:gdLst>
                <a:gd name="connsiteX0" fmla="*/ 106204 w 795051"/>
                <a:gd name="connsiteY0" fmla="*/ 831342 h 1087659"/>
                <a:gd name="connsiteX1" fmla="*/ 106204 w 795051"/>
                <a:gd name="connsiteY1" fmla="*/ 811435 h 1087659"/>
                <a:gd name="connsiteX2" fmla="*/ 278892 w 795051"/>
                <a:gd name="connsiteY2" fmla="*/ 538258 h 1087659"/>
                <a:gd name="connsiteX3" fmla="*/ 278892 w 795051"/>
                <a:gd name="connsiteY3" fmla="*/ 239840 h 1087659"/>
                <a:gd name="connsiteX4" fmla="*/ 310039 w 795051"/>
                <a:gd name="connsiteY4" fmla="*/ 17526 h 1087659"/>
                <a:gd name="connsiteX5" fmla="*/ 195739 w 795051"/>
                <a:gd name="connsiteY5" fmla="*/ 0 h 1087659"/>
                <a:gd name="connsiteX6" fmla="*/ 0 w 795051"/>
                <a:gd name="connsiteY6" fmla="*/ 190786 h 1087659"/>
                <a:gd name="connsiteX7" fmla="*/ 0 w 795051"/>
                <a:gd name="connsiteY7" fmla="*/ 1087660 h 1087659"/>
                <a:gd name="connsiteX8" fmla="*/ 795052 w 795051"/>
                <a:gd name="connsiteY8" fmla="*/ 1087660 h 1087659"/>
                <a:gd name="connsiteX9" fmla="*/ 795052 w 795051"/>
                <a:gd name="connsiteY9" fmla="*/ 831437 h 1087659"/>
                <a:gd name="connsiteX10" fmla="*/ 106204 w 795051"/>
                <a:gd name="connsiteY10" fmla="*/ 831437 h 1087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95051" h="1087659">
                  <a:moveTo>
                    <a:pt x="106204" y="831342"/>
                  </a:moveTo>
                  <a:lnTo>
                    <a:pt x="106204" y="811435"/>
                  </a:lnTo>
                  <a:cubicBezTo>
                    <a:pt x="200120" y="785813"/>
                    <a:pt x="278892" y="717042"/>
                    <a:pt x="278892" y="538258"/>
                  </a:cubicBezTo>
                  <a:cubicBezTo>
                    <a:pt x="278892" y="448151"/>
                    <a:pt x="278892" y="239840"/>
                    <a:pt x="278892" y="239840"/>
                  </a:cubicBezTo>
                  <a:cubicBezTo>
                    <a:pt x="278892" y="159544"/>
                    <a:pt x="286512" y="86011"/>
                    <a:pt x="310039" y="17526"/>
                  </a:cubicBezTo>
                  <a:cubicBezTo>
                    <a:pt x="285083" y="9525"/>
                    <a:pt x="254127" y="0"/>
                    <a:pt x="195739" y="0"/>
                  </a:cubicBezTo>
                  <a:cubicBezTo>
                    <a:pt x="85534" y="0"/>
                    <a:pt x="1714" y="56007"/>
                    <a:pt x="0" y="190786"/>
                  </a:cubicBezTo>
                  <a:lnTo>
                    <a:pt x="0" y="1087660"/>
                  </a:lnTo>
                  <a:lnTo>
                    <a:pt x="795052" y="1087660"/>
                  </a:lnTo>
                  <a:lnTo>
                    <a:pt x="795052" y="831437"/>
                  </a:lnTo>
                  <a:lnTo>
                    <a:pt x="106204" y="8314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5FF4F951-D3D2-459E-A1AD-80A65D8B2DD1}"/>
                </a:ext>
              </a:extLst>
            </p:cNvPr>
            <p:cNvSpPr/>
            <p:nvPr/>
          </p:nvSpPr>
          <p:spPr>
            <a:xfrm>
              <a:off x="455771" y="7274116"/>
              <a:ext cx="1011173" cy="1087850"/>
            </a:xfrm>
            <a:custGeom>
              <a:avLst/>
              <a:gdLst>
                <a:gd name="connsiteX0" fmla="*/ 817055 w 1011173"/>
                <a:gd name="connsiteY0" fmla="*/ 0 h 1087850"/>
                <a:gd name="connsiteX1" fmla="*/ 705517 w 1011173"/>
                <a:gd name="connsiteY1" fmla="*/ 17526 h 1087850"/>
                <a:gd name="connsiteX2" fmla="*/ 733520 w 1011173"/>
                <a:gd name="connsiteY2" fmla="*/ 222218 h 1087850"/>
                <a:gd name="connsiteX3" fmla="*/ 733520 w 1011173"/>
                <a:gd name="connsiteY3" fmla="*/ 517017 h 1087850"/>
                <a:gd name="connsiteX4" fmla="*/ 797052 w 1011173"/>
                <a:gd name="connsiteY4" fmla="*/ 740569 h 1087850"/>
                <a:gd name="connsiteX5" fmla="*/ 775335 w 1011173"/>
                <a:gd name="connsiteY5" fmla="*/ 754952 h 1087850"/>
                <a:gd name="connsiteX6" fmla="*/ 303657 w 1011173"/>
                <a:gd name="connsiteY6" fmla="*/ 16097 h 1087850"/>
                <a:gd name="connsiteX7" fmla="*/ 0 w 1011173"/>
                <a:gd name="connsiteY7" fmla="*/ 16097 h 1087850"/>
                <a:gd name="connsiteX8" fmla="*/ 0 w 1011173"/>
                <a:gd name="connsiteY8" fmla="*/ 1087850 h 1087850"/>
                <a:gd name="connsiteX9" fmla="*/ 274796 w 1011173"/>
                <a:gd name="connsiteY9" fmla="*/ 1087850 h 1087850"/>
                <a:gd name="connsiteX10" fmla="*/ 274796 w 1011173"/>
                <a:gd name="connsiteY10" fmla="*/ 637604 h 1087850"/>
                <a:gd name="connsiteX11" fmla="*/ 242792 w 1011173"/>
                <a:gd name="connsiteY11" fmla="*/ 421481 h 1087850"/>
                <a:gd name="connsiteX12" fmla="*/ 262033 w 1011173"/>
                <a:gd name="connsiteY12" fmla="*/ 410147 h 1087850"/>
                <a:gd name="connsiteX13" fmla="*/ 339566 w 1011173"/>
                <a:gd name="connsiteY13" fmla="*/ 543020 h 1087850"/>
                <a:gd name="connsiteX14" fmla="*/ 694468 w 1011173"/>
                <a:gd name="connsiteY14" fmla="*/ 1087850 h 1087850"/>
                <a:gd name="connsiteX15" fmla="*/ 1011174 w 1011173"/>
                <a:gd name="connsiteY15" fmla="*/ 1087850 h 1087850"/>
                <a:gd name="connsiteX16" fmla="*/ 1011079 w 1011173"/>
                <a:gd name="connsiteY16" fmla="*/ 195167 h 1087850"/>
                <a:gd name="connsiteX17" fmla="*/ 817055 w 1011173"/>
                <a:gd name="connsiteY17" fmla="*/ 0 h 1087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1173" h="1087850">
                  <a:moveTo>
                    <a:pt x="817055" y="0"/>
                  </a:moveTo>
                  <a:cubicBezTo>
                    <a:pt x="758666" y="0"/>
                    <a:pt x="730472" y="9430"/>
                    <a:pt x="705517" y="17526"/>
                  </a:cubicBezTo>
                  <a:cubicBezTo>
                    <a:pt x="729044" y="86011"/>
                    <a:pt x="733520" y="159639"/>
                    <a:pt x="733520" y="222218"/>
                  </a:cubicBezTo>
                  <a:lnTo>
                    <a:pt x="733520" y="517017"/>
                  </a:lnTo>
                  <a:cubicBezTo>
                    <a:pt x="733520" y="622268"/>
                    <a:pt x="759905" y="687134"/>
                    <a:pt x="797052" y="740569"/>
                  </a:cubicBezTo>
                  <a:lnTo>
                    <a:pt x="775335" y="754952"/>
                  </a:lnTo>
                  <a:lnTo>
                    <a:pt x="303657" y="16097"/>
                  </a:lnTo>
                  <a:lnTo>
                    <a:pt x="0" y="16097"/>
                  </a:lnTo>
                  <a:lnTo>
                    <a:pt x="0" y="1087850"/>
                  </a:lnTo>
                  <a:lnTo>
                    <a:pt x="274796" y="1087850"/>
                  </a:lnTo>
                  <a:lnTo>
                    <a:pt x="274796" y="637604"/>
                  </a:lnTo>
                  <a:cubicBezTo>
                    <a:pt x="274796" y="553022"/>
                    <a:pt x="263652" y="471868"/>
                    <a:pt x="242792" y="421481"/>
                  </a:cubicBezTo>
                  <a:cubicBezTo>
                    <a:pt x="253079" y="415385"/>
                    <a:pt x="262033" y="410147"/>
                    <a:pt x="262033" y="410147"/>
                  </a:cubicBezTo>
                  <a:cubicBezTo>
                    <a:pt x="290227" y="462343"/>
                    <a:pt x="312610" y="502539"/>
                    <a:pt x="339566" y="543020"/>
                  </a:cubicBezTo>
                  <a:lnTo>
                    <a:pt x="694468" y="1087850"/>
                  </a:lnTo>
                  <a:lnTo>
                    <a:pt x="1011174" y="1087850"/>
                  </a:lnTo>
                  <a:lnTo>
                    <a:pt x="1011079" y="195167"/>
                  </a:lnTo>
                  <a:cubicBezTo>
                    <a:pt x="1011079" y="58388"/>
                    <a:pt x="928402" y="0"/>
                    <a:pt x="81705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F25A643F-BA46-4BF2-950F-BF9C072F5E6A}"/>
                </a:ext>
              </a:extLst>
            </p:cNvPr>
            <p:cNvSpPr/>
            <p:nvPr/>
          </p:nvSpPr>
          <p:spPr>
            <a:xfrm>
              <a:off x="2565463" y="8036307"/>
              <a:ext cx="264985" cy="325659"/>
            </a:xfrm>
            <a:custGeom>
              <a:avLst/>
              <a:gdLst>
                <a:gd name="connsiteX0" fmla="*/ 0 w 264985"/>
                <a:gd name="connsiteY0" fmla="*/ 0 h 325659"/>
                <a:gd name="connsiteX1" fmla="*/ 68866 w 264985"/>
                <a:gd name="connsiteY1" fmla="*/ 0 h 325659"/>
                <a:gd name="connsiteX2" fmla="*/ 210121 w 264985"/>
                <a:gd name="connsiteY2" fmla="*/ 250412 h 325659"/>
                <a:gd name="connsiteX3" fmla="*/ 210121 w 264985"/>
                <a:gd name="connsiteY3" fmla="*/ 0 h 325659"/>
                <a:gd name="connsiteX4" fmla="*/ 264986 w 264985"/>
                <a:gd name="connsiteY4" fmla="*/ 0 h 325659"/>
                <a:gd name="connsiteX5" fmla="*/ 264986 w 264985"/>
                <a:gd name="connsiteY5" fmla="*/ 325660 h 325659"/>
                <a:gd name="connsiteX6" fmla="*/ 196120 w 264985"/>
                <a:gd name="connsiteY6" fmla="*/ 325660 h 325659"/>
                <a:gd name="connsiteX7" fmla="*/ 54864 w 264985"/>
                <a:gd name="connsiteY7" fmla="*/ 75248 h 325659"/>
                <a:gd name="connsiteX8" fmla="*/ 54864 w 264985"/>
                <a:gd name="connsiteY8" fmla="*/ 325660 h 325659"/>
                <a:gd name="connsiteX9" fmla="*/ 0 w 264985"/>
                <a:gd name="connsiteY9" fmla="*/ 325660 h 325659"/>
                <a:gd name="connsiteX10" fmla="*/ 0 w 264985"/>
                <a:gd name="connsiteY10" fmla="*/ 0 h 325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985" h="325659">
                  <a:moveTo>
                    <a:pt x="0" y="0"/>
                  </a:moveTo>
                  <a:lnTo>
                    <a:pt x="68866" y="0"/>
                  </a:lnTo>
                  <a:lnTo>
                    <a:pt x="210121" y="250412"/>
                  </a:lnTo>
                  <a:lnTo>
                    <a:pt x="210121" y="0"/>
                  </a:lnTo>
                  <a:lnTo>
                    <a:pt x="264986" y="0"/>
                  </a:lnTo>
                  <a:lnTo>
                    <a:pt x="264986" y="325660"/>
                  </a:lnTo>
                  <a:lnTo>
                    <a:pt x="196120" y="325660"/>
                  </a:lnTo>
                  <a:lnTo>
                    <a:pt x="54864" y="75248"/>
                  </a:lnTo>
                  <a:lnTo>
                    <a:pt x="54864" y="325660"/>
                  </a:lnTo>
                  <a:lnTo>
                    <a:pt x="0" y="32566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74E30C0F-A393-4DDD-869B-306F37F14A1A}"/>
                </a:ext>
              </a:extLst>
            </p:cNvPr>
            <p:cNvSpPr/>
            <p:nvPr/>
          </p:nvSpPr>
          <p:spPr>
            <a:xfrm>
              <a:off x="2887027" y="8100029"/>
              <a:ext cx="236410" cy="267843"/>
            </a:xfrm>
            <a:custGeom>
              <a:avLst/>
              <a:gdLst>
                <a:gd name="connsiteX0" fmla="*/ 235172 w 236410"/>
                <a:gd name="connsiteY0" fmla="*/ 177356 h 267843"/>
                <a:gd name="connsiteX1" fmla="*/ 119634 w 236410"/>
                <a:gd name="connsiteY1" fmla="*/ 267843 h 267843"/>
                <a:gd name="connsiteX2" fmla="*/ 0 w 236410"/>
                <a:gd name="connsiteY2" fmla="*/ 133636 h 267843"/>
                <a:gd name="connsiteX3" fmla="*/ 117920 w 236410"/>
                <a:gd name="connsiteY3" fmla="*/ 0 h 267843"/>
                <a:gd name="connsiteX4" fmla="*/ 236411 w 236410"/>
                <a:gd name="connsiteY4" fmla="*/ 133064 h 267843"/>
                <a:gd name="connsiteX5" fmla="*/ 236411 w 236410"/>
                <a:gd name="connsiteY5" fmla="*/ 141827 h 267843"/>
                <a:gd name="connsiteX6" fmla="*/ 55531 w 236410"/>
                <a:gd name="connsiteY6" fmla="*/ 141827 h 267843"/>
                <a:gd name="connsiteX7" fmla="*/ 121444 w 236410"/>
                <a:gd name="connsiteY7" fmla="*/ 224123 h 267843"/>
                <a:gd name="connsiteX8" fmla="*/ 180975 w 236410"/>
                <a:gd name="connsiteY8" fmla="*/ 177451 h 267843"/>
                <a:gd name="connsiteX9" fmla="*/ 235172 w 236410"/>
                <a:gd name="connsiteY9" fmla="*/ 177451 h 267843"/>
                <a:gd name="connsiteX10" fmla="*/ 180308 w 236410"/>
                <a:gd name="connsiteY10" fmla="*/ 108490 h 267843"/>
                <a:gd name="connsiteX11" fmla="*/ 118396 w 236410"/>
                <a:gd name="connsiteY11" fmla="*/ 42577 h 267843"/>
                <a:gd name="connsiteX12" fmla="*/ 55912 w 236410"/>
                <a:gd name="connsiteY12" fmla="*/ 108490 h 267843"/>
                <a:gd name="connsiteX13" fmla="*/ 180308 w 236410"/>
                <a:gd name="connsiteY13" fmla="*/ 108490 h 267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36410" h="267843">
                  <a:moveTo>
                    <a:pt x="235172" y="177356"/>
                  </a:moveTo>
                  <a:cubicBezTo>
                    <a:pt x="225266" y="248602"/>
                    <a:pt x="164592" y="267843"/>
                    <a:pt x="119634" y="267843"/>
                  </a:cubicBezTo>
                  <a:cubicBezTo>
                    <a:pt x="58388" y="267843"/>
                    <a:pt x="0" y="233362"/>
                    <a:pt x="0" y="133636"/>
                  </a:cubicBezTo>
                  <a:cubicBezTo>
                    <a:pt x="0" y="32671"/>
                    <a:pt x="61817" y="0"/>
                    <a:pt x="117920" y="0"/>
                  </a:cubicBezTo>
                  <a:cubicBezTo>
                    <a:pt x="172783" y="0"/>
                    <a:pt x="236411" y="29813"/>
                    <a:pt x="236411" y="133064"/>
                  </a:cubicBezTo>
                  <a:lnTo>
                    <a:pt x="236411" y="141827"/>
                  </a:lnTo>
                  <a:lnTo>
                    <a:pt x="55531" y="141827"/>
                  </a:lnTo>
                  <a:cubicBezTo>
                    <a:pt x="56674" y="196120"/>
                    <a:pt x="78867" y="224123"/>
                    <a:pt x="121444" y="224123"/>
                  </a:cubicBezTo>
                  <a:cubicBezTo>
                    <a:pt x="155257" y="224123"/>
                    <a:pt x="175736" y="206597"/>
                    <a:pt x="180975" y="177451"/>
                  </a:cubicBezTo>
                  <a:lnTo>
                    <a:pt x="235172" y="177451"/>
                  </a:lnTo>
                  <a:close/>
                  <a:moveTo>
                    <a:pt x="180308" y="108490"/>
                  </a:moveTo>
                  <a:cubicBezTo>
                    <a:pt x="176784" y="65341"/>
                    <a:pt x="154591" y="42577"/>
                    <a:pt x="118396" y="42577"/>
                  </a:cubicBezTo>
                  <a:cubicBezTo>
                    <a:pt x="81629" y="42577"/>
                    <a:pt x="60007" y="65341"/>
                    <a:pt x="55912" y="108490"/>
                  </a:cubicBezTo>
                  <a:lnTo>
                    <a:pt x="180308" y="10849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651BEF67-78E4-44B4-B009-0CDCA6A3DDF2}"/>
                </a:ext>
              </a:extLst>
            </p:cNvPr>
            <p:cNvSpPr/>
            <p:nvPr/>
          </p:nvSpPr>
          <p:spPr>
            <a:xfrm>
              <a:off x="3145440" y="8026496"/>
              <a:ext cx="171068" cy="341471"/>
            </a:xfrm>
            <a:custGeom>
              <a:avLst/>
              <a:gdLst>
                <a:gd name="connsiteX0" fmla="*/ 39148 w 171068"/>
                <a:gd name="connsiteY0" fmla="*/ 121920 h 341471"/>
                <a:gd name="connsiteX1" fmla="*/ 0 w 171068"/>
                <a:gd name="connsiteY1" fmla="*/ 121920 h 341471"/>
                <a:gd name="connsiteX2" fmla="*/ 0 w 171068"/>
                <a:gd name="connsiteY2" fmla="*/ 79343 h 341471"/>
                <a:gd name="connsiteX3" fmla="*/ 22765 w 171068"/>
                <a:gd name="connsiteY3" fmla="*/ 79343 h 341471"/>
                <a:gd name="connsiteX4" fmla="*/ 49625 w 171068"/>
                <a:gd name="connsiteY4" fmla="*/ 51911 h 341471"/>
                <a:gd name="connsiteX5" fmla="*/ 49625 w 171068"/>
                <a:gd name="connsiteY5" fmla="*/ 0 h 341471"/>
                <a:gd name="connsiteX6" fmla="*/ 95155 w 171068"/>
                <a:gd name="connsiteY6" fmla="*/ 0 h 341471"/>
                <a:gd name="connsiteX7" fmla="*/ 95155 w 171068"/>
                <a:gd name="connsiteY7" fmla="*/ 79343 h 341471"/>
                <a:gd name="connsiteX8" fmla="*/ 171069 w 171068"/>
                <a:gd name="connsiteY8" fmla="*/ 79343 h 341471"/>
                <a:gd name="connsiteX9" fmla="*/ 171069 w 171068"/>
                <a:gd name="connsiteY9" fmla="*/ 121920 h 341471"/>
                <a:gd name="connsiteX10" fmla="*/ 95155 w 171068"/>
                <a:gd name="connsiteY10" fmla="*/ 121920 h 341471"/>
                <a:gd name="connsiteX11" fmla="*/ 95155 w 171068"/>
                <a:gd name="connsiteY11" fmla="*/ 253270 h 341471"/>
                <a:gd name="connsiteX12" fmla="*/ 131921 w 171068"/>
                <a:gd name="connsiteY12" fmla="*/ 295275 h 341471"/>
                <a:gd name="connsiteX13" fmla="*/ 167545 w 171068"/>
                <a:gd name="connsiteY13" fmla="*/ 288893 h 341471"/>
                <a:gd name="connsiteX14" fmla="*/ 167545 w 171068"/>
                <a:gd name="connsiteY14" fmla="*/ 333280 h 341471"/>
                <a:gd name="connsiteX15" fmla="*/ 120301 w 171068"/>
                <a:gd name="connsiteY15" fmla="*/ 341471 h 341471"/>
                <a:gd name="connsiteX16" fmla="*/ 39148 w 171068"/>
                <a:gd name="connsiteY16" fmla="*/ 259747 h 341471"/>
                <a:gd name="connsiteX17" fmla="*/ 39148 w 171068"/>
                <a:gd name="connsiteY17" fmla="*/ 121920 h 34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1068" h="341471">
                  <a:moveTo>
                    <a:pt x="39148" y="121920"/>
                  </a:moveTo>
                  <a:lnTo>
                    <a:pt x="0" y="121920"/>
                  </a:lnTo>
                  <a:lnTo>
                    <a:pt x="0" y="79343"/>
                  </a:lnTo>
                  <a:lnTo>
                    <a:pt x="22765" y="79343"/>
                  </a:lnTo>
                  <a:cubicBezTo>
                    <a:pt x="42577" y="79343"/>
                    <a:pt x="49625" y="71152"/>
                    <a:pt x="49625" y="51911"/>
                  </a:cubicBezTo>
                  <a:lnTo>
                    <a:pt x="49625" y="0"/>
                  </a:lnTo>
                  <a:lnTo>
                    <a:pt x="95155" y="0"/>
                  </a:lnTo>
                  <a:lnTo>
                    <a:pt x="95155" y="79343"/>
                  </a:lnTo>
                  <a:lnTo>
                    <a:pt x="171069" y="79343"/>
                  </a:lnTo>
                  <a:lnTo>
                    <a:pt x="171069" y="121920"/>
                  </a:lnTo>
                  <a:lnTo>
                    <a:pt x="95155" y="121920"/>
                  </a:lnTo>
                  <a:lnTo>
                    <a:pt x="95155" y="253270"/>
                  </a:lnTo>
                  <a:cubicBezTo>
                    <a:pt x="95155" y="280702"/>
                    <a:pt x="102775" y="295275"/>
                    <a:pt x="131921" y="295275"/>
                  </a:cubicBezTo>
                  <a:cubicBezTo>
                    <a:pt x="145351" y="295275"/>
                    <a:pt x="159925" y="292322"/>
                    <a:pt x="167545" y="288893"/>
                  </a:cubicBezTo>
                  <a:lnTo>
                    <a:pt x="167545" y="333280"/>
                  </a:lnTo>
                  <a:cubicBezTo>
                    <a:pt x="159925" y="337375"/>
                    <a:pt x="141256" y="341471"/>
                    <a:pt x="120301" y="341471"/>
                  </a:cubicBezTo>
                  <a:cubicBezTo>
                    <a:pt x="59055" y="341471"/>
                    <a:pt x="39148" y="307657"/>
                    <a:pt x="39148" y="259747"/>
                  </a:cubicBezTo>
                  <a:lnTo>
                    <a:pt x="39148" y="12192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A903DE15-6837-42C6-8483-A9B31005D215}"/>
                </a:ext>
              </a:extLst>
            </p:cNvPr>
            <p:cNvSpPr/>
            <p:nvPr/>
          </p:nvSpPr>
          <p:spPr>
            <a:xfrm>
              <a:off x="3362039" y="7975632"/>
              <a:ext cx="220027" cy="386333"/>
            </a:xfrm>
            <a:custGeom>
              <a:avLst/>
              <a:gdLst>
                <a:gd name="connsiteX0" fmla="*/ 0 w 220027"/>
                <a:gd name="connsiteY0" fmla="*/ 0 h 386333"/>
                <a:gd name="connsiteX1" fmla="*/ 56007 w 220027"/>
                <a:gd name="connsiteY1" fmla="*/ 0 h 386333"/>
                <a:gd name="connsiteX2" fmla="*/ 56007 w 220027"/>
                <a:gd name="connsiteY2" fmla="*/ 157544 h 386333"/>
                <a:gd name="connsiteX3" fmla="*/ 133064 w 220027"/>
                <a:gd name="connsiteY3" fmla="*/ 124301 h 386333"/>
                <a:gd name="connsiteX4" fmla="*/ 220028 w 220027"/>
                <a:gd name="connsiteY4" fmla="*/ 228219 h 386333"/>
                <a:gd name="connsiteX5" fmla="*/ 220028 w 220027"/>
                <a:gd name="connsiteY5" fmla="*/ 386334 h 386333"/>
                <a:gd name="connsiteX6" fmla="*/ 164021 w 220027"/>
                <a:gd name="connsiteY6" fmla="*/ 386334 h 386333"/>
                <a:gd name="connsiteX7" fmla="*/ 164021 w 220027"/>
                <a:gd name="connsiteY7" fmla="*/ 239268 h 386333"/>
                <a:gd name="connsiteX8" fmla="*/ 113252 w 220027"/>
                <a:gd name="connsiteY8" fmla="*/ 172688 h 386333"/>
                <a:gd name="connsiteX9" fmla="*/ 56102 w 220027"/>
                <a:gd name="connsiteY9" fmla="*/ 195453 h 386333"/>
                <a:gd name="connsiteX10" fmla="*/ 56102 w 220027"/>
                <a:gd name="connsiteY10" fmla="*/ 386334 h 386333"/>
                <a:gd name="connsiteX11" fmla="*/ 95 w 220027"/>
                <a:gd name="connsiteY11" fmla="*/ 386334 h 386333"/>
                <a:gd name="connsiteX12" fmla="*/ 0 w 220027"/>
                <a:gd name="connsiteY12" fmla="*/ 0 h 386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0027" h="386333">
                  <a:moveTo>
                    <a:pt x="0" y="0"/>
                  </a:moveTo>
                  <a:lnTo>
                    <a:pt x="56007" y="0"/>
                  </a:lnTo>
                  <a:lnTo>
                    <a:pt x="56007" y="157544"/>
                  </a:lnTo>
                  <a:cubicBezTo>
                    <a:pt x="67723" y="141827"/>
                    <a:pt x="89249" y="124301"/>
                    <a:pt x="133064" y="124301"/>
                  </a:cubicBezTo>
                  <a:cubicBezTo>
                    <a:pt x="175070" y="124301"/>
                    <a:pt x="220028" y="141827"/>
                    <a:pt x="220028" y="228219"/>
                  </a:cubicBezTo>
                  <a:lnTo>
                    <a:pt x="220028" y="386334"/>
                  </a:lnTo>
                  <a:lnTo>
                    <a:pt x="164021" y="386334"/>
                  </a:lnTo>
                  <a:lnTo>
                    <a:pt x="164021" y="239268"/>
                  </a:lnTo>
                  <a:cubicBezTo>
                    <a:pt x="164021" y="196120"/>
                    <a:pt x="154114" y="172688"/>
                    <a:pt x="113252" y="172688"/>
                  </a:cubicBezTo>
                  <a:cubicBezTo>
                    <a:pt x="84677" y="172688"/>
                    <a:pt x="66008" y="184404"/>
                    <a:pt x="56102" y="195453"/>
                  </a:cubicBezTo>
                  <a:lnTo>
                    <a:pt x="56102" y="386334"/>
                  </a:lnTo>
                  <a:lnTo>
                    <a:pt x="95" y="38633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9" name="Vrije vorm: vorm 18">
              <a:extLst>
                <a:ext uri="{FF2B5EF4-FFF2-40B4-BE49-F238E27FC236}">
                  <a16:creationId xmlns:a16="http://schemas.microsoft.com/office/drawing/2014/main" id="{F9140664-072C-4747-9F60-A573FC5FD6D7}"/>
                </a:ext>
              </a:extLst>
            </p:cNvPr>
            <p:cNvSpPr/>
            <p:nvPr/>
          </p:nvSpPr>
          <p:spPr>
            <a:xfrm>
              <a:off x="3634644" y="8100029"/>
              <a:ext cx="236410" cy="267843"/>
            </a:xfrm>
            <a:custGeom>
              <a:avLst/>
              <a:gdLst>
                <a:gd name="connsiteX0" fmla="*/ 235172 w 236410"/>
                <a:gd name="connsiteY0" fmla="*/ 177356 h 267843"/>
                <a:gd name="connsiteX1" fmla="*/ 119634 w 236410"/>
                <a:gd name="connsiteY1" fmla="*/ 267843 h 267843"/>
                <a:gd name="connsiteX2" fmla="*/ 0 w 236410"/>
                <a:gd name="connsiteY2" fmla="*/ 133636 h 267843"/>
                <a:gd name="connsiteX3" fmla="*/ 117920 w 236410"/>
                <a:gd name="connsiteY3" fmla="*/ 0 h 267843"/>
                <a:gd name="connsiteX4" fmla="*/ 236411 w 236410"/>
                <a:gd name="connsiteY4" fmla="*/ 133064 h 267843"/>
                <a:gd name="connsiteX5" fmla="*/ 236411 w 236410"/>
                <a:gd name="connsiteY5" fmla="*/ 141827 h 267843"/>
                <a:gd name="connsiteX6" fmla="*/ 55340 w 236410"/>
                <a:gd name="connsiteY6" fmla="*/ 141827 h 267843"/>
                <a:gd name="connsiteX7" fmla="*/ 121253 w 236410"/>
                <a:gd name="connsiteY7" fmla="*/ 224123 h 267843"/>
                <a:gd name="connsiteX8" fmla="*/ 180785 w 236410"/>
                <a:gd name="connsiteY8" fmla="*/ 177451 h 267843"/>
                <a:gd name="connsiteX9" fmla="*/ 235172 w 236410"/>
                <a:gd name="connsiteY9" fmla="*/ 177451 h 267843"/>
                <a:gd name="connsiteX10" fmla="*/ 180308 w 236410"/>
                <a:gd name="connsiteY10" fmla="*/ 108490 h 267843"/>
                <a:gd name="connsiteX11" fmla="*/ 118396 w 236410"/>
                <a:gd name="connsiteY11" fmla="*/ 42577 h 267843"/>
                <a:gd name="connsiteX12" fmla="*/ 55912 w 236410"/>
                <a:gd name="connsiteY12" fmla="*/ 108490 h 267843"/>
                <a:gd name="connsiteX13" fmla="*/ 180308 w 236410"/>
                <a:gd name="connsiteY13" fmla="*/ 108490 h 267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36410" h="267843">
                  <a:moveTo>
                    <a:pt x="235172" y="177356"/>
                  </a:moveTo>
                  <a:cubicBezTo>
                    <a:pt x="225266" y="248602"/>
                    <a:pt x="164592" y="267843"/>
                    <a:pt x="119634" y="267843"/>
                  </a:cubicBezTo>
                  <a:cubicBezTo>
                    <a:pt x="58388" y="267843"/>
                    <a:pt x="0" y="233362"/>
                    <a:pt x="0" y="133636"/>
                  </a:cubicBezTo>
                  <a:cubicBezTo>
                    <a:pt x="0" y="32671"/>
                    <a:pt x="61817" y="0"/>
                    <a:pt x="117920" y="0"/>
                  </a:cubicBezTo>
                  <a:cubicBezTo>
                    <a:pt x="172784" y="0"/>
                    <a:pt x="236411" y="29813"/>
                    <a:pt x="236411" y="133064"/>
                  </a:cubicBezTo>
                  <a:lnTo>
                    <a:pt x="236411" y="141827"/>
                  </a:lnTo>
                  <a:lnTo>
                    <a:pt x="55340" y="141827"/>
                  </a:lnTo>
                  <a:cubicBezTo>
                    <a:pt x="56483" y="196120"/>
                    <a:pt x="78677" y="224123"/>
                    <a:pt x="121253" y="224123"/>
                  </a:cubicBezTo>
                  <a:cubicBezTo>
                    <a:pt x="155067" y="224123"/>
                    <a:pt x="175546" y="206597"/>
                    <a:pt x="180785" y="177451"/>
                  </a:cubicBezTo>
                  <a:lnTo>
                    <a:pt x="235172" y="177451"/>
                  </a:lnTo>
                  <a:close/>
                  <a:moveTo>
                    <a:pt x="180308" y="108490"/>
                  </a:moveTo>
                  <a:cubicBezTo>
                    <a:pt x="176784" y="65341"/>
                    <a:pt x="154591" y="42577"/>
                    <a:pt x="118396" y="42577"/>
                  </a:cubicBezTo>
                  <a:cubicBezTo>
                    <a:pt x="81629" y="42577"/>
                    <a:pt x="60008" y="65341"/>
                    <a:pt x="55912" y="108490"/>
                  </a:cubicBezTo>
                  <a:lnTo>
                    <a:pt x="180308" y="10849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20" name="Vrije vorm: vorm 19">
              <a:extLst>
                <a:ext uri="{FF2B5EF4-FFF2-40B4-BE49-F238E27FC236}">
                  <a16:creationId xmlns:a16="http://schemas.microsoft.com/office/drawing/2014/main" id="{20DC25B3-3A00-47E2-AB5B-1057A043D57F}"/>
                </a:ext>
              </a:extLst>
            </p:cNvPr>
            <p:cNvSpPr/>
            <p:nvPr/>
          </p:nvSpPr>
          <p:spPr>
            <a:xfrm>
              <a:off x="3925824" y="8099838"/>
              <a:ext cx="147066" cy="262032"/>
            </a:xfrm>
            <a:custGeom>
              <a:avLst/>
              <a:gdLst>
                <a:gd name="connsiteX0" fmla="*/ 0 w 147066"/>
                <a:gd name="connsiteY0" fmla="*/ 5906 h 262032"/>
                <a:gd name="connsiteX1" fmla="*/ 47815 w 147066"/>
                <a:gd name="connsiteY1" fmla="*/ 5906 h 262032"/>
                <a:gd name="connsiteX2" fmla="*/ 47815 w 147066"/>
                <a:gd name="connsiteY2" fmla="*/ 39719 h 262032"/>
                <a:gd name="connsiteX3" fmla="*/ 116681 w 147066"/>
                <a:gd name="connsiteY3" fmla="*/ 0 h 262032"/>
                <a:gd name="connsiteX4" fmla="*/ 147066 w 147066"/>
                <a:gd name="connsiteY4" fmla="*/ 5239 h 262032"/>
                <a:gd name="connsiteX5" fmla="*/ 147066 w 147066"/>
                <a:gd name="connsiteY5" fmla="*/ 54293 h 262032"/>
                <a:gd name="connsiteX6" fmla="*/ 109728 w 147066"/>
                <a:gd name="connsiteY6" fmla="*/ 47244 h 262032"/>
                <a:gd name="connsiteX7" fmla="*/ 56007 w 147066"/>
                <a:gd name="connsiteY7" fmla="*/ 71152 h 262032"/>
                <a:gd name="connsiteX8" fmla="*/ 56007 w 147066"/>
                <a:gd name="connsiteY8" fmla="*/ 262033 h 262032"/>
                <a:gd name="connsiteX9" fmla="*/ 0 w 147066"/>
                <a:gd name="connsiteY9" fmla="*/ 262033 h 262032"/>
                <a:gd name="connsiteX10" fmla="*/ 0 w 147066"/>
                <a:gd name="connsiteY10" fmla="*/ 5906 h 262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7066" h="262032">
                  <a:moveTo>
                    <a:pt x="0" y="5906"/>
                  </a:moveTo>
                  <a:lnTo>
                    <a:pt x="47815" y="5906"/>
                  </a:lnTo>
                  <a:lnTo>
                    <a:pt x="47815" y="39719"/>
                  </a:lnTo>
                  <a:cubicBezTo>
                    <a:pt x="60103" y="16383"/>
                    <a:pt x="80486" y="0"/>
                    <a:pt x="116681" y="0"/>
                  </a:cubicBezTo>
                  <a:cubicBezTo>
                    <a:pt x="134207" y="0"/>
                    <a:pt x="143542" y="3524"/>
                    <a:pt x="147066" y="5239"/>
                  </a:cubicBezTo>
                  <a:lnTo>
                    <a:pt x="147066" y="54293"/>
                  </a:lnTo>
                  <a:cubicBezTo>
                    <a:pt x="138303" y="50768"/>
                    <a:pt x="125444" y="47244"/>
                    <a:pt x="109728" y="47244"/>
                  </a:cubicBezTo>
                  <a:cubicBezTo>
                    <a:pt x="81153" y="47244"/>
                    <a:pt x="64198" y="58960"/>
                    <a:pt x="56007" y="71152"/>
                  </a:cubicBezTo>
                  <a:lnTo>
                    <a:pt x="56007" y="262033"/>
                  </a:lnTo>
                  <a:lnTo>
                    <a:pt x="0" y="262033"/>
                  </a:lnTo>
                  <a:lnTo>
                    <a:pt x="0" y="590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21" name="Vrije vorm: vorm 20">
              <a:extLst>
                <a:ext uri="{FF2B5EF4-FFF2-40B4-BE49-F238E27FC236}">
                  <a16:creationId xmlns:a16="http://schemas.microsoft.com/office/drawing/2014/main" id="{02DB84C2-7B18-45C9-9F56-EEFD2ADEA84C}"/>
                </a:ext>
              </a:extLst>
            </p:cNvPr>
            <p:cNvSpPr/>
            <p:nvPr/>
          </p:nvSpPr>
          <p:spPr>
            <a:xfrm>
              <a:off x="4110799" y="7975632"/>
              <a:ext cx="56007" cy="386333"/>
            </a:xfrm>
            <a:custGeom>
              <a:avLst/>
              <a:gdLst>
                <a:gd name="connsiteX0" fmla="*/ 0 w 56007"/>
                <a:gd name="connsiteY0" fmla="*/ 0 h 386333"/>
                <a:gd name="connsiteX1" fmla="*/ 56007 w 56007"/>
                <a:gd name="connsiteY1" fmla="*/ 0 h 386333"/>
                <a:gd name="connsiteX2" fmla="*/ 56007 w 56007"/>
                <a:gd name="connsiteY2" fmla="*/ 386334 h 386333"/>
                <a:gd name="connsiteX3" fmla="*/ 0 w 56007"/>
                <a:gd name="connsiteY3" fmla="*/ 386334 h 386333"/>
                <a:gd name="connsiteX4" fmla="*/ 0 w 56007"/>
                <a:gd name="connsiteY4" fmla="*/ 0 h 386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07" h="386333">
                  <a:moveTo>
                    <a:pt x="0" y="0"/>
                  </a:moveTo>
                  <a:lnTo>
                    <a:pt x="56007" y="0"/>
                  </a:lnTo>
                  <a:lnTo>
                    <a:pt x="56007" y="386334"/>
                  </a:lnTo>
                  <a:lnTo>
                    <a:pt x="0" y="38633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22" name="Vrije vorm: vorm 21">
              <a:extLst>
                <a:ext uri="{FF2B5EF4-FFF2-40B4-BE49-F238E27FC236}">
                  <a16:creationId xmlns:a16="http://schemas.microsoft.com/office/drawing/2014/main" id="{5F6FFC93-93F4-4D16-8854-FECCA51679D3}"/>
                </a:ext>
              </a:extLst>
            </p:cNvPr>
            <p:cNvSpPr/>
            <p:nvPr/>
          </p:nvSpPr>
          <p:spPr>
            <a:xfrm>
              <a:off x="4219384" y="8100029"/>
              <a:ext cx="252698" cy="267938"/>
            </a:xfrm>
            <a:custGeom>
              <a:avLst/>
              <a:gdLst>
                <a:gd name="connsiteX0" fmla="*/ 170974 w 252698"/>
                <a:gd name="connsiteY0" fmla="*/ 228124 h 267938"/>
                <a:gd name="connsiteX1" fmla="*/ 81724 w 252698"/>
                <a:gd name="connsiteY1" fmla="*/ 267843 h 267938"/>
                <a:gd name="connsiteX2" fmla="*/ 0 w 252698"/>
                <a:gd name="connsiteY2" fmla="*/ 195453 h 267938"/>
                <a:gd name="connsiteX3" fmla="*/ 102108 w 252698"/>
                <a:gd name="connsiteY3" fmla="*/ 117253 h 267938"/>
                <a:gd name="connsiteX4" fmla="*/ 161639 w 252698"/>
                <a:gd name="connsiteY4" fmla="*/ 112014 h 267938"/>
                <a:gd name="connsiteX5" fmla="*/ 161639 w 252698"/>
                <a:gd name="connsiteY5" fmla="*/ 104965 h 267938"/>
                <a:gd name="connsiteX6" fmla="*/ 113824 w 252698"/>
                <a:gd name="connsiteY6" fmla="*/ 43148 h 267938"/>
                <a:gd name="connsiteX7" fmla="*/ 63627 w 252698"/>
                <a:gd name="connsiteY7" fmla="*/ 93345 h 267938"/>
                <a:gd name="connsiteX8" fmla="*/ 9906 w 252698"/>
                <a:gd name="connsiteY8" fmla="*/ 93345 h 267938"/>
                <a:gd name="connsiteX9" fmla="*/ 119634 w 252698"/>
                <a:gd name="connsiteY9" fmla="*/ 0 h 267938"/>
                <a:gd name="connsiteX10" fmla="*/ 217075 w 252698"/>
                <a:gd name="connsiteY10" fmla="*/ 99250 h 267938"/>
                <a:gd name="connsiteX11" fmla="*/ 217075 w 252698"/>
                <a:gd name="connsiteY11" fmla="*/ 208978 h 267938"/>
                <a:gd name="connsiteX12" fmla="*/ 231648 w 252698"/>
                <a:gd name="connsiteY12" fmla="*/ 224123 h 267938"/>
                <a:gd name="connsiteX13" fmla="*/ 252698 w 252698"/>
                <a:gd name="connsiteY13" fmla="*/ 218885 h 267938"/>
                <a:gd name="connsiteX14" fmla="*/ 252698 w 252698"/>
                <a:gd name="connsiteY14" fmla="*/ 258604 h 267938"/>
                <a:gd name="connsiteX15" fmla="*/ 212407 w 252698"/>
                <a:gd name="connsiteY15" fmla="*/ 267938 h 267938"/>
                <a:gd name="connsiteX16" fmla="*/ 170974 w 252698"/>
                <a:gd name="connsiteY16" fmla="*/ 231743 h 267938"/>
                <a:gd name="connsiteX17" fmla="*/ 170974 w 252698"/>
                <a:gd name="connsiteY17" fmla="*/ 228124 h 267938"/>
                <a:gd name="connsiteX18" fmla="*/ 161639 w 252698"/>
                <a:gd name="connsiteY18" fmla="*/ 145256 h 267938"/>
                <a:gd name="connsiteX19" fmla="*/ 113157 w 252698"/>
                <a:gd name="connsiteY19" fmla="*/ 150495 h 267938"/>
                <a:gd name="connsiteX20" fmla="*/ 55340 w 252698"/>
                <a:gd name="connsiteY20" fmla="*/ 193072 h 267938"/>
                <a:gd name="connsiteX21" fmla="*/ 97917 w 252698"/>
                <a:gd name="connsiteY21" fmla="*/ 226886 h 267938"/>
                <a:gd name="connsiteX22" fmla="*/ 161544 w 252698"/>
                <a:gd name="connsiteY22" fmla="*/ 202406 h 267938"/>
                <a:gd name="connsiteX23" fmla="*/ 161544 w 252698"/>
                <a:gd name="connsiteY23" fmla="*/ 145256 h 267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52698" h="267938">
                  <a:moveTo>
                    <a:pt x="170974" y="228124"/>
                  </a:moveTo>
                  <a:cubicBezTo>
                    <a:pt x="157543" y="246221"/>
                    <a:pt x="126587" y="267843"/>
                    <a:pt x="81724" y="267843"/>
                  </a:cubicBezTo>
                  <a:cubicBezTo>
                    <a:pt x="30385" y="267843"/>
                    <a:pt x="0" y="239268"/>
                    <a:pt x="0" y="195453"/>
                  </a:cubicBezTo>
                  <a:cubicBezTo>
                    <a:pt x="0" y="133636"/>
                    <a:pt x="60674" y="120777"/>
                    <a:pt x="102108" y="117253"/>
                  </a:cubicBezTo>
                  <a:lnTo>
                    <a:pt x="161639" y="112014"/>
                  </a:lnTo>
                  <a:lnTo>
                    <a:pt x="161639" y="104965"/>
                  </a:lnTo>
                  <a:cubicBezTo>
                    <a:pt x="161639" y="65246"/>
                    <a:pt x="155257" y="43148"/>
                    <a:pt x="113824" y="43148"/>
                  </a:cubicBezTo>
                  <a:cubicBezTo>
                    <a:pt x="76486" y="43148"/>
                    <a:pt x="63627" y="61246"/>
                    <a:pt x="63627" y="93345"/>
                  </a:cubicBezTo>
                  <a:lnTo>
                    <a:pt x="9906" y="93345"/>
                  </a:lnTo>
                  <a:cubicBezTo>
                    <a:pt x="11049" y="16288"/>
                    <a:pt x="70009" y="0"/>
                    <a:pt x="119634" y="0"/>
                  </a:cubicBezTo>
                  <a:cubicBezTo>
                    <a:pt x="193738" y="0"/>
                    <a:pt x="217075" y="36766"/>
                    <a:pt x="217075" y="99250"/>
                  </a:cubicBezTo>
                  <a:lnTo>
                    <a:pt x="217075" y="208978"/>
                  </a:lnTo>
                  <a:cubicBezTo>
                    <a:pt x="217075" y="218885"/>
                    <a:pt x="221171" y="224123"/>
                    <a:pt x="231648" y="224123"/>
                  </a:cubicBezTo>
                  <a:cubicBezTo>
                    <a:pt x="238696" y="224123"/>
                    <a:pt x="246793" y="221742"/>
                    <a:pt x="252698" y="218885"/>
                  </a:cubicBezTo>
                  <a:lnTo>
                    <a:pt x="252698" y="258604"/>
                  </a:lnTo>
                  <a:cubicBezTo>
                    <a:pt x="244507" y="263271"/>
                    <a:pt x="229362" y="267938"/>
                    <a:pt x="212407" y="267938"/>
                  </a:cubicBezTo>
                  <a:cubicBezTo>
                    <a:pt x="177927" y="267938"/>
                    <a:pt x="170974" y="248698"/>
                    <a:pt x="170974" y="231743"/>
                  </a:cubicBezTo>
                  <a:lnTo>
                    <a:pt x="170974" y="228124"/>
                  </a:lnTo>
                  <a:close/>
                  <a:moveTo>
                    <a:pt x="161639" y="145256"/>
                  </a:moveTo>
                  <a:lnTo>
                    <a:pt x="113157" y="150495"/>
                  </a:lnTo>
                  <a:cubicBezTo>
                    <a:pt x="76962" y="154591"/>
                    <a:pt x="55340" y="166878"/>
                    <a:pt x="55340" y="193072"/>
                  </a:cubicBezTo>
                  <a:cubicBezTo>
                    <a:pt x="55340" y="214122"/>
                    <a:pt x="69342" y="226886"/>
                    <a:pt x="97917" y="226886"/>
                  </a:cubicBezTo>
                  <a:cubicBezTo>
                    <a:pt x="123634" y="226886"/>
                    <a:pt x="144018" y="216979"/>
                    <a:pt x="161544" y="202406"/>
                  </a:cubicBezTo>
                  <a:lnTo>
                    <a:pt x="161544" y="1452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23" name="Vrije vorm: vorm 22">
              <a:extLst>
                <a:ext uri="{FF2B5EF4-FFF2-40B4-BE49-F238E27FC236}">
                  <a16:creationId xmlns:a16="http://schemas.microsoft.com/office/drawing/2014/main" id="{0EAFA9F8-E8B3-4155-A84D-5CE72548B2BD}"/>
                </a:ext>
              </a:extLst>
            </p:cNvPr>
            <p:cNvSpPr/>
            <p:nvPr/>
          </p:nvSpPr>
          <p:spPr>
            <a:xfrm>
              <a:off x="4511135" y="8099838"/>
              <a:ext cx="219932" cy="262032"/>
            </a:xfrm>
            <a:custGeom>
              <a:avLst/>
              <a:gdLst>
                <a:gd name="connsiteX0" fmla="*/ 0 w 219932"/>
                <a:gd name="connsiteY0" fmla="*/ 5906 h 262032"/>
                <a:gd name="connsiteX1" fmla="*/ 47816 w 219932"/>
                <a:gd name="connsiteY1" fmla="*/ 5906 h 262032"/>
                <a:gd name="connsiteX2" fmla="*/ 47816 w 219932"/>
                <a:gd name="connsiteY2" fmla="*/ 39148 h 262032"/>
                <a:gd name="connsiteX3" fmla="*/ 132398 w 219932"/>
                <a:gd name="connsiteY3" fmla="*/ 0 h 262032"/>
                <a:gd name="connsiteX4" fmla="*/ 219933 w 219932"/>
                <a:gd name="connsiteY4" fmla="*/ 103918 h 262032"/>
                <a:gd name="connsiteX5" fmla="*/ 219933 w 219932"/>
                <a:gd name="connsiteY5" fmla="*/ 262033 h 262032"/>
                <a:gd name="connsiteX6" fmla="*/ 163925 w 219932"/>
                <a:gd name="connsiteY6" fmla="*/ 262033 h 262032"/>
                <a:gd name="connsiteX7" fmla="*/ 163925 w 219932"/>
                <a:gd name="connsiteY7" fmla="*/ 114967 h 262032"/>
                <a:gd name="connsiteX8" fmla="*/ 113157 w 219932"/>
                <a:gd name="connsiteY8" fmla="*/ 48387 h 262032"/>
                <a:gd name="connsiteX9" fmla="*/ 56007 w 219932"/>
                <a:gd name="connsiteY9" fmla="*/ 71152 h 262032"/>
                <a:gd name="connsiteX10" fmla="*/ 56007 w 219932"/>
                <a:gd name="connsiteY10" fmla="*/ 262033 h 262032"/>
                <a:gd name="connsiteX11" fmla="*/ 0 w 219932"/>
                <a:gd name="connsiteY11" fmla="*/ 262033 h 262032"/>
                <a:gd name="connsiteX12" fmla="*/ 0 w 219932"/>
                <a:gd name="connsiteY12" fmla="*/ 5906 h 262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9932" h="262032">
                  <a:moveTo>
                    <a:pt x="0" y="5906"/>
                  </a:moveTo>
                  <a:lnTo>
                    <a:pt x="47816" y="5906"/>
                  </a:lnTo>
                  <a:lnTo>
                    <a:pt x="47816" y="39148"/>
                  </a:lnTo>
                  <a:cubicBezTo>
                    <a:pt x="61817" y="17526"/>
                    <a:pt x="88106" y="0"/>
                    <a:pt x="132398" y="0"/>
                  </a:cubicBezTo>
                  <a:cubicBezTo>
                    <a:pt x="174975" y="0"/>
                    <a:pt x="219933" y="17526"/>
                    <a:pt x="219933" y="103918"/>
                  </a:cubicBezTo>
                  <a:lnTo>
                    <a:pt x="219933" y="262033"/>
                  </a:lnTo>
                  <a:lnTo>
                    <a:pt x="163925" y="262033"/>
                  </a:lnTo>
                  <a:lnTo>
                    <a:pt x="163925" y="114967"/>
                  </a:lnTo>
                  <a:cubicBezTo>
                    <a:pt x="163925" y="71819"/>
                    <a:pt x="154019" y="48387"/>
                    <a:pt x="113157" y="48387"/>
                  </a:cubicBezTo>
                  <a:cubicBezTo>
                    <a:pt x="84582" y="48387"/>
                    <a:pt x="65913" y="60103"/>
                    <a:pt x="56007" y="71152"/>
                  </a:cubicBezTo>
                  <a:lnTo>
                    <a:pt x="56007" y="262033"/>
                  </a:lnTo>
                  <a:lnTo>
                    <a:pt x="0" y="262033"/>
                  </a:lnTo>
                  <a:lnTo>
                    <a:pt x="0" y="590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24" name="Vrije vorm: vorm 23">
              <a:extLst>
                <a:ext uri="{FF2B5EF4-FFF2-40B4-BE49-F238E27FC236}">
                  <a16:creationId xmlns:a16="http://schemas.microsoft.com/office/drawing/2014/main" id="{33F7A024-655B-4F92-A810-35465E32F886}"/>
                </a:ext>
              </a:extLst>
            </p:cNvPr>
            <p:cNvSpPr/>
            <p:nvPr/>
          </p:nvSpPr>
          <p:spPr>
            <a:xfrm>
              <a:off x="4783645" y="7975632"/>
              <a:ext cx="234600" cy="392144"/>
            </a:xfrm>
            <a:custGeom>
              <a:avLst/>
              <a:gdLst>
                <a:gd name="connsiteX0" fmla="*/ 186214 w 234600"/>
                <a:gd name="connsiteY0" fmla="*/ 354806 h 392144"/>
                <a:gd name="connsiteX1" fmla="*/ 108585 w 234600"/>
                <a:gd name="connsiteY1" fmla="*/ 392144 h 392144"/>
                <a:gd name="connsiteX2" fmla="*/ 0 w 234600"/>
                <a:gd name="connsiteY2" fmla="*/ 259080 h 392144"/>
                <a:gd name="connsiteX3" fmla="*/ 108585 w 234600"/>
                <a:gd name="connsiteY3" fmla="*/ 124301 h 392144"/>
                <a:gd name="connsiteX4" fmla="*/ 178594 w 234600"/>
                <a:gd name="connsiteY4" fmla="*/ 155258 h 392144"/>
                <a:gd name="connsiteX5" fmla="*/ 178594 w 234600"/>
                <a:gd name="connsiteY5" fmla="*/ 0 h 392144"/>
                <a:gd name="connsiteX6" fmla="*/ 234601 w 234600"/>
                <a:gd name="connsiteY6" fmla="*/ 0 h 392144"/>
                <a:gd name="connsiteX7" fmla="*/ 234601 w 234600"/>
                <a:gd name="connsiteY7" fmla="*/ 386334 h 392144"/>
                <a:gd name="connsiteX8" fmla="*/ 186119 w 234600"/>
                <a:gd name="connsiteY8" fmla="*/ 386334 h 392144"/>
                <a:gd name="connsiteX9" fmla="*/ 186119 w 234600"/>
                <a:gd name="connsiteY9" fmla="*/ 354806 h 392144"/>
                <a:gd name="connsiteX10" fmla="*/ 178594 w 234600"/>
                <a:gd name="connsiteY10" fmla="*/ 193167 h 392144"/>
                <a:gd name="connsiteX11" fmla="*/ 123730 w 234600"/>
                <a:gd name="connsiteY11" fmla="*/ 171545 h 392144"/>
                <a:gd name="connsiteX12" fmla="*/ 56579 w 234600"/>
                <a:gd name="connsiteY12" fmla="*/ 257937 h 392144"/>
                <a:gd name="connsiteX13" fmla="*/ 123730 w 234600"/>
                <a:gd name="connsiteY13" fmla="*/ 344900 h 392144"/>
                <a:gd name="connsiteX14" fmla="*/ 178594 w 234600"/>
                <a:gd name="connsiteY14" fmla="*/ 323279 h 392144"/>
                <a:gd name="connsiteX15" fmla="*/ 178594 w 234600"/>
                <a:gd name="connsiteY15" fmla="*/ 193167 h 392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34600" h="392144">
                  <a:moveTo>
                    <a:pt x="186214" y="354806"/>
                  </a:moveTo>
                  <a:cubicBezTo>
                    <a:pt x="175165" y="371761"/>
                    <a:pt x="150590" y="392144"/>
                    <a:pt x="108585" y="392144"/>
                  </a:cubicBezTo>
                  <a:cubicBezTo>
                    <a:pt x="53721" y="392144"/>
                    <a:pt x="0" y="355949"/>
                    <a:pt x="0" y="259080"/>
                  </a:cubicBezTo>
                  <a:cubicBezTo>
                    <a:pt x="0" y="161639"/>
                    <a:pt x="53149" y="124301"/>
                    <a:pt x="108585" y="124301"/>
                  </a:cubicBezTo>
                  <a:cubicBezTo>
                    <a:pt x="147066" y="124301"/>
                    <a:pt x="169831" y="143542"/>
                    <a:pt x="178594" y="155258"/>
                  </a:cubicBezTo>
                  <a:lnTo>
                    <a:pt x="178594" y="0"/>
                  </a:lnTo>
                  <a:lnTo>
                    <a:pt x="234601" y="0"/>
                  </a:lnTo>
                  <a:lnTo>
                    <a:pt x="234601" y="386334"/>
                  </a:lnTo>
                  <a:lnTo>
                    <a:pt x="186119" y="386334"/>
                  </a:lnTo>
                  <a:lnTo>
                    <a:pt x="186119" y="354806"/>
                  </a:lnTo>
                  <a:close/>
                  <a:moveTo>
                    <a:pt x="178594" y="193167"/>
                  </a:moveTo>
                  <a:cubicBezTo>
                    <a:pt x="165735" y="179737"/>
                    <a:pt x="146495" y="171545"/>
                    <a:pt x="123730" y="171545"/>
                  </a:cubicBezTo>
                  <a:cubicBezTo>
                    <a:pt x="79343" y="171545"/>
                    <a:pt x="56579" y="202502"/>
                    <a:pt x="56579" y="257937"/>
                  </a:cubicBezTo>
                  <a:cubicBezTo>
                    <a:pt x="56579" y="313373"/>
                    <a:pt x="79343" y="344900"/>
                    <a:pt x="123730" y="344900"/>
                  </a:cubicBezTo>
                  <a:cubicBezTo>
                    <a:pt x="146495" y="344900"/>
                    <a:pt x="165735" y="336709"/>
                    <a:pt x="178594" y="323279"/>
                  </a:cubicBezTo>
                  <a:lnTo>
                    <a:pt x="178594" y="1931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25" name="Vrije vorm: vorm 24">
              <a:extLst>
                <a:ext uri="{FF2B5EF4-FFF2-40B4-BE49-F238E27FC236}">
                  <a16:creationId xmlns:a16="http://schemas.microsoft.com/office/drawing/2014/main" id="{A6BD25C8-C937-41E2-B733-1CB67A8232BD}"/>
                </a:ext>
              </a:extLst>
            </p:cNvPr>
            <p:cNvSpPr/>
            <p:nvPr/>
          </p:nvSpPr>
          <p:spPr>
            <a:xfrm>
              <a:off x="5070633" y="8099934"/>
              <a:ext cx="220027" cy="267938"/>
            </a:xfrm>
            <a:custGeom>
              <a:avLst/>
              <a:gdLst>
                <a:gd name="connsiteX0" fmla="*/ 54959 w 220027"/>
                <a:gd name="connsiteY0" fmla="*/ 179165 h 267938"/>
                <a:gd name="connsiteX1" fmla="*/ 115634 w 220027"/>
                <a:gd name="connsiteY1" fmla="*/ 227647 h 267938"/>
                <a:gd name="connsiteX2" fmla="*/ 164688 w 220027"/>
                <a:gd name="connsiteY2" fmla="*/ 192596 h 267938"/>
                <a:gd name="connsiteX3" fmla="*/ 87630 w 220027"/>
                <a:gd name="connsiteY3" fmla="*/ 147638 h 267938"/>
                <a:gd name="connsiteX4" fmla="*/ 10573 w 220027"/>
                <a:gd name="connsiteY4" fmla="*/ 73533 h 267938"/>
                <a:gd name="connsiteX5" fmla="*/ 109157 w 220027"/>
                <a:gd name="connsiteY5" fmla="*/ 0 h 267938"/>
                <a:gd name="connsiteX6" fmla="*/ 211265 w 220027"/>
                <a:gd name="connsiteY6" fmla="*/ 80581 h 267938"/>
                <a:gd name="connsiteX7" fmla="*/ 156401 w 220027"/>
                <a:gd name="connsiteY7" fmla="*/ 80581 h 267938"/>
                <a:gd name="connsiteX8" fmla="*/ 107347 w 220027"/>
                <a:gd name="connsiteY8" fmla="*/ 39719 h 267938"/>
                <a:gd name="connsiteX9" fmla="*/ 65342 w 220027"/>
                <a:gd name="connsiteY9" fmla="*/ 70104 h 267938"/>
                <a:gd name="connsiteX10" fmla="*/ 144113 w 220027"/>
                <a:gd name="connsiteY10" fmla="*/ 112681 h 267938"/>
                <a:gd name="connsiteX11" fmla="*/ 220028 w 220027"/>
                <a:gd name="connsiteY11" fmla="*/ 189167 h 267938"/>
                <a:gd name="connsiteX12" fmla="*/ 114395 w 220027"/>
                <a:gd name="connsiteY12" fmla="*/ 267938 h 267938"/>
                <a:gd name="connsiteX13" fmla="*/ 0 w 220027"/>
                <a:gd name="connsiteY13" fmla="*/ 179260 h 267938"/>
                <a:gd name="connsiteX14" fmla="*/ 54959 w 220027"/>
                <a:gd name="connsiteY14" fmla="*/ 179260 h 267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0027" h="267938">
                  <a:moveTo>
                    <a:pt x="54959" y="179165"/>
                  </a:moveTo>
                  <a:cubicBezTo>
                    <a:pt x="56674" y="208312"/>
                    <a:pt x="80106" y="227647"/>
                    <a:pt x="115634" y="227647"/>
                  </a:cubicBezTo>
                  <a:cubicBezTo>
                    <a:pt x="144209" y="227647"/>
                    <a:pt x="164688" y="215360"/>
                    <a:pt x="164688" y="192596"/>
                  </a:cubicBezTo>
                  <a:cubicBezTo>
                    <a:pt x="164688" y="164592"/>
                    <a:pt x="134303" y="161068"/>
                    <a:pt x="87630" y="147638"/>
                  </a:cubicBezTo>
                  <a:cubicBezTo>
                    <a:pt x="50864" y="137160"/>
                    <a:pt x="10573" y="122587"/>
                    <a:pt x="10573" y="73533"/>
                  </a:cubicBezTo>
                  <a:cubicBezTo>
                    <a:pt x="10573" y="19812"/>
                    <a:pt x="60198" y="0"/>
                    <a:pt x="109157" y="0"/>
                  </a:cubicBezTo>
                  <a:cubicBezTo>
                    <a:pt x="165735" y="0"/>
                    <a:pt x="207836" y="26289"/>
                    <a:pt x="211265" y="80581"/>
                  </a:cubicBezTo>
                  <a:lnTo>
                    <a:pt x="156401" y="80581"/>
                  </a:lnTo>
                  <a:cubicBezTo>
                    <a:pt x="155258" y="56674"/>
                    <a:pt x="137160" y="39719"/>
                    <a:pt x="107347" y="39719"/>
                  </a:cubicBezTo>
                  <a:cubicBezTo>
                    <a:pt x="84011" y="39719"/>
                    <a:pt x="65342" y="50197"/>
                    <a:pt x="65342" y="70104"/>
                  </a:cubicBezTo>
                  <a:cubicBezTo>
                    <a:pt x="65342" y="96965"/>
                    <a:pt x="98584" y="99822"/>
                    <a:pt x="144113" y="112681"/>
                  </a:cubicBezTo>
                  <a:cubicBezTo>
                    <a:pt x="181452" y="123158"/>
                    <a:pt x="220028" y="139541"/>
                    <a:pt x="220028" y="189167"/>
                  </a:cubicBezTo>
                  <a:cubicBezTo>
                    <a:pt x="220028" y="248126"/>
                    <a:pt x="166307" y="267938"/>
                    <a:pt x="114395" y="267938"/>
                  </a:cubicBezTo>
                  <a:cubicBezTo>
                    <a:pt x="51340" y="267938"/>
                    <a:pt x="4668" y="238792"/>
                    <a:pt x="0" y="179260"/>
                  </a:cubicBezTo>
                  <a:lnTo>
                    <a:pt x="54959" y="17926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</p:grpSp>
      <p:sp>
        <p:nvSpPr>
          <p:cNvPr id="29" name="Rechthoek 28">
            <a:extLst>
              <a:ext uri="{FF2B5EF4-FFF2-40B4-BE49-F238E27FC236}">
                <a16:creationId xmlns:a16="http://schemas.microsoft.com/office/drawing/2014/main" id="{BFD1A00C-48B3-42AA-AD39-03CFC8F83836}"/>
              </a:ext>
            </a:extLst>
          </p:cNvPr>
          <p:cNvSpPr/>
          <p:nvPr userDrawn="1"/>
        </p:nvSpPr>
        <p:spPr>
          <a:xfrm>
            <a:off x="2834640" y="-537093"/>
            <a:ext cx="6522720" cy="2465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72000" rIns="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000" b="0" cap="all" baseline="0" noProof="0" dirty="0">
                <a:solidFill>
                  <a:schemeClr val="tx2"/>
                </a:solidFill>
                <a:latin typeface="+mn-lt"/>
              </a:rPr>
              <a:t>Layout for infographic slide option 3/4:</a:t>
            </a:r>
          </a:p>
        </p:txBody>
      </p:sp>
      <p:sp>
        <p:nvSpPr>
          <p:cNvPr id="11" name="Tijdelijke aanduiding voor grafiek 10">
            <a:extLst>
              <a:ext uri="{FF2B5EF4-FFF2-40B4-BE49-F238E27FC236}">
                <a16:creationId xmlns:a16="http://schemas.microsoft.com/office/drawing/2014/main" id="{C1E542BD-097B-4B51-A36E-2D40A59CF899}"/>
              </a:ext>
            </a:extLst>
          </p:cNvPr>
          <p:cNvSpPr>
            <a:spLocks noGrp="1"/>
          </p:cNvSpPr>
          <p:nvPr>
            <p:ph type="chart" sz="quarter" idx="11" hasCustomPrompt="1"/>
          </p:nvPr>
        </p:nvSpPr>
        <p:spPr>
          <a:xfrm>
            <a:off x="5985164" y="190499"/>
            <a:ext cx="6025861" cy="6472657"/>
          </a:xfrm>
          <a:noFill/>
        </p:spPr>
        <p:txBody>
          <a:bodyPr vert="horz" lIns="0" tIns="0" rIns="0" bIns="900000" rtlCol="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lang="nl-NL">
                <a:solidFill>
                  <a:schemeClr val="bg1"/>
                </a:solidFill>
              </a:defRPr>
            </a:lvl1pPr>
          </a:lstStyle>
          <a:p>
            <a:pPr marL="228600" lvl="0" indent="-228600" algn="ctr"/>
            <a:r>
              <a:rPr lang="en-GB" noProof="0"/>
              <a:t>Click on the icon below to insert a diagram</a:t>
            </a:r>
          </a:p>
        </p:txBody>
      </p:sp>
      <p:grpSp>
        <p:nvGrpSpPr>
          <p:cNvPr id="28" name="INSTRUCTION">
            <a:extLst>
              <a:ext uri="{FF2B5EF4-FFF2-40B4-BE49-F238E27FC236}">
                <a16:creationId xmlns:a16="http://schemas.microsoft.com/office/drawing/2014/main" id="{AC335F16-2706-49CB-BF18-7026F6EA7092}"/>
              </a:ext>
            </a:extLst>
          </p:cNvPr>
          <p:cNvGrpSpPr/>
          <p:nvPr userDrawn="1"/>
        </p:nvGrpSpPr>
        <p:grpSpPr>
          <a:xfrm>
            <a:off x="12378139" y="1"/>
            <a:ext cx="3593091" cy="5131556"/>
            <a:chOff x="-3786165" y="1"/>
            <a:chExt cx="3593091" cy="5131556"/>
          </a:xfrm>
        </p:grpSpPr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1E2D99D0-B5EF-48F0-9774-7958250199AA}"/>
                </a:ext>
              </a:extLst>
            </p:cNvPr>
            <p:cNvSpPr/>
            <p:nvPr userDrawn="1"/>
          </p:nvSpPr>
          <p:spPr>
            <a:xfrm>
              <a:off x="-3786165" y="3370798"/>
              <a:ext cx="3593091" cy="1760759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Edit chart data</a:t>
              </a:r>
            </a:p>
          </p:txBody>
        </p:sp>
        <p:sp>
          <p:nvSpPr>
            <p:cNvPr id="36" name="Ovaal 35">
              <a:extLst>
                <a:ext uri="{FF2B5EF4-FFF2-40B4-BE49-F238E27FC236}">
                  <a16:creationId xmlns:a16="http://schemas.microsoft.com/office/drawing/2014/main" id="{58CE8D1C-5C30-4F0D-8488-218469CFF8AA}"/>
                </a:ext>
              </a:extLst>
            </p:cNvPr>
            <p:cNvSpPr/>
            <p:nvPr userDrawn="1"/>
          </p:nvSpPr>
          <p:spPr>
            <a:xfrm>
              <a:off x="-3603587" y="3835397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37" name="Rechthoek 36">
              <a:extLst>
                <a:ext uri="{FF2B5EF4-FFF2-40B4-BE49-F238E27FC236}">
                  <a16:creationId xmlns:a16="http://schemas.microsoft.com/office/drawing/2014/main" id="{5A470060-3688-4F82-AA20-5A366F42C3D5}"/>
                </a:ext>
              </a:extLst>
            </p:cNvPr>
            <p:cNvSpPr/>
            <p:nvPr userDrawn="1"/>
          </p:nvSpPr>
          <p:spPr>
            <a:xfrm>
              <a:off x="-3319415" y="3835398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with the right mouse button on the chart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choose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‘Edit data’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38" name="Groep 37">
              <a:extLst>
                <a:ext uri="{FF2B5EF4-FFF2-40B4-BE49-F238E27FC236}">
                  <a16:creationId xmlns:a16="http://schemas.microsoft.com/office/drawing/2014/main" id="{C60D5BD6-06B5-4C9E-B02D-B263A0314A76}"/>
                </a:ext>
              </a:extLst>
            </p:cNvPr>
            <p:cNvGrpSpPr/>
            <p:nvPr userDrawn="1"/>
          </p:nvGrpSpPr>
          <p:grpSpPr>
            <a:xfrm>
              <a:off x="-3314821" y="4275190"/>
              <a:ext cx="1495189" cy="563933"/>
              <a:chOff x="-3314821" y="3310415"/>
              <a:chExt cx="1495189" cy="563933"/>
            </a:xfrm>
          </p:grpSpPr>
          <p:sp>
            <p:nvSpPr>
              <p:cNvPr id="58" name="Rechthoek 57">
                <a:extLst>
                  <a:ext uri="{FF2B5EF4-FFF2-40B4-BE49-F238E27FC236}">
                    <a16:creationId xmlns:a16="http://schemas.microsoft.com/office/drawing/2014/main" id="{6F865DB1-9250-4267-BEC3-E5D50022F111}"/>
                  </a:ext>
                </a:extLst>
              </p:cNvPr>
              <p:cNvSpPr/>
              <p:nvPr userDrawn="1"/>
            </p:nvSpPr>
            <p:spPr>
              <a:xfrm>
                <a:off x="-3314821" y="3310415"/>
                <a:ext cx="1403797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9" name="Rechthoek 58">
                <a:extLst>
                  <a:ext uri="{FF2B5EF4-FFF2-40B4-BE49-F238E27FC236}">
                    <a16:creationId xmlns:a16="http://schemas.microsoft.com/office/drawing/2014/main" id="{E719670C-A067-45D6-80E4-9FC988DFD27F}"/>
                  </a:ext>
                </a:extLst>
              </p:cNvPr>
              <p:cNvSpPr/>
              <p:nvPr userDrawn="1"/>
            </p:nvSpPr>
            <p:spPr>
              <a:xfrm>
                <a:off x="-3304719" y="3564140"/>
                <a:ext cx="13878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0" name="Tekstvak 59">
                <a:extLst>
                  <a:ext uri="{FF2B5EF4-FFF2-40B4-BE49-F238E27FC236}">
                    <a16:creationId xmlns:a16="http://schemas.microsoft.com/office/drawing/2014/main" id="{34432621-0C48-4941-8254-2CC62622E9FE}"/>
                  </a:ext>
                </a:extLst>
              </p:cNvPr>
              <p:cNvSpPr txBox="1"/>
              <p:nvPr userDrawn="1"/>
            </p:nvSpPr>
            <p:spPr>
              <a:xfrm>
                <a:off x="-3122115" y="3369117"/>
                <a:ext cx="1258624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Change chart type</a:t>
                </a:r>
              </a:p>
            </p:txBody>
          </p:sp>
          <p:sp>
            <p:nvSpPr>
              <p:cNvPr id="61" name="Tekstvak 60">
                <a:extLst>
                  <a:ext uri="{FF2B5EF4-FFF2-40B4-BE49-F238E27FC236}">
                    <a16:creationId xmlns:a16="http://schemas.microsoft.com/office/drawing/2014/main" id="{F71DE7C6-4298-4CCD-B5F4-9AC9031FBE31}"/>
                  </a:ext>
                </a:extLst>
              </p:cNvPr>
              <p:cNvSpPr txBox="1"/>
              <p:nvPr userDrawn="1"/>
            </p:nvSpPr>
            <p:spPr>
              <a:xfrm>
                <a:off x="-3115840" y="3624236"/>
                <a:ext cx="1296208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Edit data</a:t>
                </a:r>
              </a:p>
            </p:txBody>
          </p:sp>
          <p:sp>
            <p:nvSpPr>
              <p:cNvPr id="62" name="Vrije vorm: vorm 61">
                <a:extLst>
                  <a:ext uri="{FF2B5EF4-FFF2-40B4-BE49-F238E27FC236}">
                    <a16:creationId xmlns:a16="http://schemas.microsoft.com/office/drawing/2014/main" id="{25AFBC6E-E774-40A0-BE19-3451522E321D}"/>
                  </a:ext>
                </a:extLst>
              </p:cNvPr>
              <p:cNvSpPr/>
              <p:nvPr userDrawn="1"/>
            </p:nvSpPr>
            <p:spPr>
              <a:xfrm>
                <a:off x="-1959834" y="3694348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63" name="Groep 62">
                <a:extLst>
                  <a:ext uri="{FF2B5EF4-FFF2-40B4-BE49-F238E27FC236}">
                    <a16:creationId xmlns:a16="http://schemas.microsoft.com/office/drawing/2014/main" id="{296D5EBE-BDDB-4C8B-B814-24D02C11A823}"/>
                  </a:ext>
                </a:extLst>
              </p:cNvPr>
              <p:cNvGrpSpPr/>
              <p:nvPr userDrawn="1"/>
            </p:nvGrpSpPr>
            <p:grpSpPr>
              <a:xfrm>
                <a:off x="-3261976" y="3361742"/>
                <a:ext cx="139861" cy="152244"/>
                <a:chOff x="12574450" y="6053892"/>
                <a:chExt cx="169232" cy="184215"/>
              </a:xfrm>
            </p:grpSpPr>
            <p:sp>
              <p:nvSpPr>
                <p:cNvPr id="83" name="Rechthoek 82">
                  <a:extLst>
                    <a:ext uri="{FF2B5EF4-FFF2-40B4-BE49-F238E27FC236}">
                      <a16:creationId xmlns:a16="http://schemas.microsoft.com/office/drawing/2014/main" id="{D7A0D60A-96DB-43EE-9959-28C596A6147B}"/>
                    </a:ext>
                  </a:extLst>
                </p:cNvPr>
                <p:cNvSpPr/>
                <p:nvPr userDrawn="1"/>
              </p:nvSpPr>
              <p:spPr>
                <a:xfrm>
                  <a:off x="12574450" y="6111529"/>
                  <a:ext cx="46293" cy="126577"/>
                </a:xfrm>
                <a:prstGeom prst="rect">
                  <a:avLst/>
                </a:pr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0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4" name="Rechthoek 83">
                  <a:extLst>
                    <a:ext uri="{FF2B5EF4-FFF2-40B4-BE49-F238E27FC236}">
                      <a16:creationId xmlns:a16="http://schemas.microsoft.com/office/drawing/2014/main" id="{480364A6-0612-4117-A4C0-0326CDF81890}"/>
                    </a:ext>
                  </a:extLst>
                </p:cNvPr>
                <p:cNvSpPr/>
                <p:nvPr userDrawn="1"/>
              </p:nvSpPr>
              <p:spPr>
                <a:xfrm>
                  <a:off x="12635427" y="6053892"/>
                  <a:ext cx="46293" cy="184215"/>
                </a:xfrm>
                <a:prstGeom prst="rect">
                  <a:avLst/>
                </a:prstGeom>
                <a:solidFill>
                  <a:srgbClr val="EDC87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0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5" name="Rechthoek 84">
                  <a:extLst>
                    <a:ext uri="{FF2B5EF4-FFF2-40B4-BE49-F238E27FC236}">
                      <a16:creationId xmlns:a16="http://schemas.microsoft.com/office/drawing/2014/main" id="{0987062E-8EE4-4B41-93DF-41FBAFD3A0C4}"/>
                    </a:ext>
                  </a:extLst>
                </p:cNvPr>
                <p:cNvSpPr/>
                <p:nvPr userDrawn="1"/>
              </p:nvSpPr>
              <p:spPr>
                <a:xfrm>
                  <a:off x="12697389" y="6094907"/>
                  <a:ext cx="46293" cy="143200"/>
                </a:xfrm>
                <a:prstGeom prst="rect">
                  <a:avLst/>
                </a:prstGeom>
                <a:solidFill>
                  <a:srgbClr val="80808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0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64" name="Groep 63">
                <a:extLst>
                  <a:ext uri="{FF2B5EF4-FFF2-40B4-BE49-F238E27FC236}">
                    <a16:creationId xmlns:a16="http://schemas.microsoft.com/office/drawing/2014/main" id="{BF065881-C9D3-4F83-B84A-9717464E4248}"/>
                  </a:ext>
                </a:extLst>
              </p:cNvPr>
              <p:cNvGrpSpPr/>
              <p:nvPr userDrawn="1"/>
            </p:nvGrpSpPr>
            <p:grpSpPr>
              <a:xfrm>
                <a:off x="-3261070" y="3635199"/>
                <a:ext cx="168905" cy="104490"/>
                <a:chOff x="-3261070" y="3620931"/>
                <a:chExt cx="193920" cy="119965"/>
              </a:xfrm>
            </p:grpSpPr>
            <p:sp>
              <p:nvSpPr>
                <p:cNvPr id="65" name="Rechthoek 64">
                  <a:extLst>
                    <a:ext uri="{FF2B5EF4-FFF2-40B4-BE49-F238E27FC236}">
                      <a16:creationId xmlns:a16="http://schemas.microsoft.com/office/drawing/2014/main" id="{E1EAB13B-3B0D-4C46-BA10-6F8E36E80AEF}"/>
                    </a:ext>
                  </a:extLst>
                </p:cNvPr>
                <p:cNvSpPr/>
                <p:nvPr userDrawn="1"/>
              </p:nvSpPr>
              <p:spPr>
                <a:xfrm>
                  <a:off x="-3261070" y="3643881"/>
                  <a:ext cx="142985" cy="9520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66" name="Groep 65">
                  <a:extLst>
                    <a:ext uri="{FF2B5EF4-FFF2-40B4-BE49-F238E27FC236}">
                      <a16:creationId xmlns:a16="http://schemas.microsoft.com/office/drawing/2014/main" id="{F481DF3E-2BBF-466E-A301-6F52F05110C9}"/>
                    </a:ext>
                  </a:extLst>
                </p:cNvPr>
                <p:cNvGrpSpPr/>
                <p:nvPr userDrawn="1"/>
              </p:nvGrpSpPr>
              <p:grpSpPr>
                <a:xfrm>
                  <a:off x="-3261070" y="3622063"/>
                  <a:ext cx="141113" cy="117345"/>
                  <a:chOff x="1094874" y="-878306"/>
                  <a:chExt cx="867364" cy="613611"/>
                </a:xfrm>
              </p:grpSpPr>
              <p:cxnSp>
                <p:nvCxnSpPr>
                  <p:cNvPr id="76" name="Rechte verbindingslijn 75">
                    <a:extLst>
                      <a:ext uri="{FF2B5EF4-FFF2-40B4-BE49-F238E27FC236}">
                        <a16:creationId xmlns:a16="http://schemas.microsoft.com/office/drawing/2014/main" id="{82A7EF95-1EFA-4EEA-B3FD-1AC23E1D6569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1094874" y="-878305"/>
                    <a:ext cx="0" cy="613610"/>
                  </a:xfrm>
                  <a:prstGeom prst="line">
                    <a:avLst/>
                  </a:prstGeom>
                  <a:ln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7" name="Rechte verbindingslijn 76">
                    <a:extLst>
                      <a:ext uri="{FF2B5EF4-FFF2-40B4-BE49-F238E27FC236}">
                        <a16:creationId xmlns:a16="http://schemas.microsoft.com/office/drawing/2014/main" id="{054EAC8F-2C2A-4109-ABD4-9C822AB10541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1962238" y="-878306"/>
                    <a:ext cx="0" cy="613611"/>
                  </a:xfrm>
                  <a:prstGeom prst="line">
                    <a:avLst/>
                  </a:prstGeom>
                  <a:ln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78" name="Groep 77">
                    <a:extLst>
                      <a:ext uri="{FF2B5EF4-FFF2-40B4-BE49-F238E27FC236}">
                        <a16:creationId xmlns:a16="http://schemas.microsoft.com/office/drawing/2014/main" id="{D318565C-B80B-4A2D-B330-3DB4F8FC211F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270535" y="-878306"/>
                    <a:ext cx="526983" cy="613611"/>
                    <a:chOff x="1270535" y="-745959"/>
                    <a:chExt cx="526983" cy="481264"/>
                  </a:xfrm>
                </p:grpSpPr>
                <p:cxnSp>
                  <p:nvCxnSpPr>
                    <p:cNvPr id="79" name="Rechte verbindingslijn 78">
                      <a:extLst>
                        <a:ext uri="{FF2B5EF4-FFF2-40B4-BE49-F238E27FC236}">
                          <a16:creationId xmlns:a16="http://schemas.microsoft.com/office/drawing/2014/main" id="{560A6685-D6D7-403A-84FF-312AFB24581B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446196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0" name="Rechte verbindingslijn 79">
                      <a:extLst>
                        <a:ext uri="{FF2B5EF4-FFF2-40B4-BE49-F238E27FC236}">
                          <a16:creationId xmlns:a16="http://schemas.microsoft.com/office/drawing/2014/main" id="{141E214F-E31C-416A-8F28-93F5451143A7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270535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1" name="Rechte verbindingslijn 80">
                      <a:extLst>
                        <a:ext uri="{FF2B5EF4-FFF2-40B4-BE49-F238E27FC236}">
                          <a16:creationId xmlns:a16="http://schemas.microsoft.com/office/drawing/2014/main" id="{C2FC52FE-F007-4551-9AF5-54DCEAD53AE4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621857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2" name="Rechte verbindingslijn 81">
                      <a:extLst>
                        <a:ext uri="{FF2B5EF4-FFF2-40B4-BE49-F238E27FC236}">
                          <a16:creationId xmlns:a16="http://schemas.microsoft.com/office/drawing/2014/main" id="{9F1A2247-E573-481D-AE72-907A139526B9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797518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67" name="Rechte verbindingslijn 66">
                  <a:extLst>
                    <a:ext uri="{FF2B5EF4-FFF2-40B4-BE49-F238E27FC236}">
                      <a16:creationId xmlns:a16="http://schemas.microsoft.com/office/drawing/2014/main" id="{1110E1E7-CDE2-4F89-87F2-F4967486B50B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0471" y="3739408"/>
                  <a:ext cx="143329" cy="0"/>
                </a:xfrm>
                <a:prstGeom prst="line">
                  <a:avLst/>
                </a:prstGeom>
                <a:ln w="6350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Rechte verbindingslijn 67">
                  <a:extLst>
                    <a:ext uri="{FF2B5EF4-FFF2-40B4-BE49-F238E27FC236}">
                      <a16:creationId xmlns:a16="http://schemas.microsoft.com/office/drawing/2014/main" id="{3AFB6E99-BA69-4EE0-8C46-0B1196CFE60F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713352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Rechte verbindingslijn 68">
                  <a:extLst>
                    <a:ext uri="{FF2B5EF4-FFF2-40B4-BE49-F238E27FC236}">
                      <a16:creationId xmlns:a16="http://schemas.microsoft.com/office/drawing/2014/main" id="{A64F02F0-52F4-485A-B6AD-3846905D92F4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689677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Rechte verbindingslijn 69">
                  <a:extLst>
                    <a:ext uri="{FF2B5EF4-FFF2-40B4-BE49-F238E27FC236}">
                      <a16:creationId xmlns:a16="http://schemas.microsoft.com/office/drawing/2014/main" id="{4986EE7E-F643-4860-B922-D5DB18EDD7C5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663621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1" name="Rechthoek 70">
                  <a:extLst>
                    <a:ext uri="{FF2B5EF4-FFF2-40B4-BE49-F238E27FC236}">
                      <a16:creationId xmlns:a16="http://schemas.microsoft.com/office/drawing/2014/main" id="{7AB6CF2C-0F95-47F0-95C6-789D61B520E1}"/>
                    </a:ext>
                  </a:extLst>
                </p:cNvPr>
                <p:cNvSpPr/>
                <p:nvPr userDrawn="1"/>
              </p:nvSpPr>
              <p:spPr>
                <a:xfrm>
                  <a:off x="-3261070" y="3620931"/>
                  <a:ext cx="142893" cy="24910"/>
                </a:xfrm>
                <a:prstGeom prst="rect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72" name="Groep 71">
                  <a:extLst>
                    <a:ext uri="{FF2B5EF4-FFF2-40B4-BE49-F238E27FC236}">
                      <a16:creationId xmlns:a16="http://schemas.microsoft.com/office/drawing/2014/main" id="{7A258451-6E34-4353-82FA-51D45487720A}"/>
                    </a:ext>
                  </a:extLst>
                </p:cNvPr>
                <p:cNvGrpSpPr/>
                <p:nvPr userDrawn="1"/>
              </p:nvGrpSpPr>
              <p:grpSpPr>
                <a:xfrm rot="2700000">
                  <a:off x="-3158000" y="3650045"/>
                  <a:ext cx="34350" cy="147351"/>
                  <a:chOff x="3148392" y="-836646"/>
                  <a:chExt cx="132124" cy="596095"/>
                </a:xfrm>
                <a:solidFill>
                  <a:srgbClr val="3399FF"/>
                </a:solidFill>
              </p:grpSpPr>
              <p:sp>
                <p:nvSpPr>
                  <p:cNvPr id="73" name="Rechthoek 72">
                    <a:extLst>
                      <a:ext uri="{FF2B5EF4-FFF2-40B4-BE49-F238E27FC236}">
                        <a16:creationId xmlns:a16="http://schemas.microsoft.com/office/drawing/2014/main" id="{2A71F887-B526-4D76-8193-A368838444D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3148632" y="-725510"/>
                    <a:ext cx="131884" cy="281356"/>
                  </a:xfrm>
                  <a:prstGeom prst="rect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240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74" name="Rechthoek: afgeronde bovenhoeken 73">
                    <a:extLst>
                      <a:ext uri="{FF2B5EF4-FFF2-40B4-BE49-F238E27FC236}">
                        <a16:creationId xmlns:a16="http://schemas.microsoft.com/office/drawing/2014/main" id="{07F0A691-FF43-4D38-9FC3-AFC983305AF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3148556" y="-836646"/>
                    <a:ext cx="131882" cy="87614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240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75" name="Gelijkbenige driehoek 74">
                    <a:extLst>
                      <a:ext uri="{FF2B5EF4-FFF2-40B4-BE49-F238E27FC236}">
                        <a16:creationId xmlns:a16="http://schemas.microsoft.com/office/drawing/2014/main" id="{F1A4762D-12E7-4526-BB19-48174DBE626C}"/>
                      </a:ext>
                    </a:extLst>
                  </p:cNvPr>
                  <p:cNvSpPr/>
                  <p:nvPr userDrawn="1"/>
                </p:nvSpPr>
                <p:spPr>
                  <a:xfrm rot="10800000">
                    <a:off x="3148392" y="-420304"/>
                    <a:ext cx="131887" cy="179753"/>
                  </a:xfrm>
                  <a:prstGeom prst="triangle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240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</p:grpSp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372581A1-F696-41A0-AFC8-93A2E0B2C27B}"/>
                </a:ext>
              </a:extLst>
            </p:cNvPr>
            <p:cNvSpPr/>
            <p:nvPr userDrawn="1"/>
          </p:nvSpPr>
          <p:spPr>
            <a:xfrm>
              <a:off x="-3786165" y="1"/>
              <a:ext cx="3593091" cy="3187109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 Chart</a:t>
              </a:r>
            </a:p>
          </p:txBody>
        </p:sp>
        <p:sp>
          <p:nvSpPr>
            <p:cNvPr id="40" name="Ovaal 39">
              <a:extLst>
                <a:ext uri="{FF2B5EF4-FFF2-40B4-BE49-F238E27FC236}">
                  <a16:creationId xmlns:a16="http://schemas.microsoft.com/office/drawing/2014/main" id="{DDA871BE-A00A-470A-83E6-99818649B327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F5E1BF2D-F378-467E-B0AE-09C7960956BE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chart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Click on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pictogram to insert a new chart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(see example below)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42" name="Ovaal 41">
              <a:extLst>
                <a:ext uri="{FF2B5EF4-FFF2-40B4-BE49-F238E27FC236}">
                  <a16:creationId xmlns:a16="http://schemas.microsoft.com/office/drawing/2014/main" id="{C86E5DF0-2672-4C4D-B107-BDF2E7E3B023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8B023DA5-A6C2-4ED6-A070-8ACF33C05ADC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chart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44" name="Groep 43">
              <a:extLst>
                <a:ext uri="{FF2B5EF4-FFF2-40B4-BE49-F238E27FC236}">
                  <a16:creationId xmlns:a16="http://schemas.microsoft.com/office/drawing/2014/main" id="{E1EE4FFC-739F-4112-AB4C-FD8A6F0068B0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55" name="Rechthoek 54">
                <a:extLst>
                  <a:ext uri="{FF2B5EF4-FFF2-40B4-BE49-F238E27FC236}">
                    <a16:creationId xmlns:a16="http://schemas.microsoft.com/office/drawing/2014/main" id="{D81CA22E-1191-4AFC-9D84-6B61B4152094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28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Insert</a:t>
                </a:r>
              </a:p>
            </p:txBody>
          </p:sp>
          <p:cxnSp>
            <p:nvCxnSpPr>
              <p:cNvPr id="56" name="Rechte verbindingslijn 55">
                <a:extLst>
                  <a:ext uri="{FF2B5EF4-FFF2-40B4-BE49-F238E27FC236}">
                    <a16:creationId xmlns:a16="http://schemas.microsoft.com/office/drawing/2014/main" id="{A4A293A5-6241-420A-B4F2-0D695E8ED12D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57" name="Gelijkbenige driehoek 56">
                <a:extLst>
                  <a:ext uri="{FF2B5EF4-FFF2-40B4-BE49-F238E27FC236}">
                    <a16:creationId xmlns:a16="http://schemas.microsoft.com/office/drawing/2014/main" id="{C6B4DE5B-A07D-48ED-8029-63A9655DE689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5" name="Groep 44">
              <a:extLst>
                <a:ext uri="{FF2B5EF4-FFF2-40B4-BE49-F238E27FC236}">
                  <a16:creationId xmlns:a16="http://schemas.microsoft.com/office/drawing/2014/main" id="{DDF0D3AA-5EDB-4B29-8634-C7E7BACE87C0}"/>
                </a:ext>
              </a:extLst>
            </p:cNvPr>
            <p:cNvGrpSpPr/>
            <p:nvPr userDrawn="1"/>
          </p:nvGrpSpPr>
          <p:grpSpPr>
            <a:xfrm>
              <a:off x="-3316599" y="1232480"/>
              <a:ext cx="289372" cy="314992"/>
              <a:chOff x="7322769" y="-310267"/>
              <a:chExt cx="289372" cy="314992"/>
            </a:xfrm>
          </p:grpSpPr>
          <p:sp>
            <p:nvSpPr>
              <p:cNvPr id="52" name="Rechthoek 51">
                <a:extLst>
                  <a:ext uri="{FF2B5EF4-FFF2-40B4-BE49-F238E27FC236}">
                    <a16:creationId xmlns:a16="http://schemas.microsoft.com/office/drawing/2014/main" id="{F99A0BF8-6A20-4A2C-BADB-0955C4CBE649}"/>
                  </a:ext>
                </a:extLst>
              </p:cNvPr>
              <p:cNvSpPr/>
              <p:nvPr userDrawn="1"/>
            </p:nvSpPr>
            <p:spPr>
              <a:xfrm>
                <a:off x="7322769" y="-211712"/>
                <a:ext cx="79156" cy="216437"/>
              </a:xfrm>
              <a:prstGeom prst="rect">
                <a:avLst/>
              </a:prstGeom>
              <a:solidFill>
                <a:srgbClr val="4D82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3" name="Rechthoek 52">
                <a:extLst>
                  <a:ext uri="{FF2B5EF4-FFF2-40B4-BE49-F238E27FC236}">
                    <a16:creationId xmlns:a16="http://schemas.microsoft.com/office/drawing/2014/main" id="{27906FA8-FEBF-4B55-9897-20A57B1DE5D1}"/>
                  </a:ext>
                </a:extLst>
              </p:cNvPr>
              <p:cNvSpPr/>
              <p:nvPr userDrawn="1"/>
            </p:nvSpPr>
            <p:spPr>
              <a:xfrm>
                <a:off x="7427035" y="-310267"/>
                <a:ext cx="79156" cy="314992"/>
              </a:xfrm>
              <a:prstGeom prst="rect">
                <a:avLst/>
              </a:prstGeom>
              <a:solidFill>
                <a:srgbClr val="FF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4" name="Rechthoek 53">
                <a:extLst>
                  <a:ext uri="{FF2B5EF4-FFF2-40B4-BE49-F238E27FC236}">
                    <a16:creationId xmlns:a16="http://schemas.microsoft.com/office/drawing/2014/main" id="{8B32BE2D-DC5D-4A85-94B0-081F63AE7AA9}"/>
                  </a:ext>
                </a:extLst>
              </p:cNvPr>
              <p:cNvSpPr/>
              <p:nvPr userDrawn="1"/>
            </p:nvSpPr>
            <p:spPr>
              <a:xfrm>
                <a:off x="7532985" y="-240134"/>
                <a:ext cx="79156" cy="244859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6" name="Ovaal 45">
              <a:extLst>
                <a:ext uri="{FF2B5EF4-FFF2-40B4-BE49-F238E27FC236}">
                  <a16:creationId xmlns:a16="http://schemas.microsoft.com/office/drawing/2014/main" id="{5030B374-B76E-47D2-99D6-55103BC20B04}"/>
                </a:ext>
              </a:extLst>
            </p:cNvPr>
            <p:cNvSpPr/>
            <p:nvPr userDrawn="1"/>
          </p:nvSpPr>
          <p:spPr>
            <a:xfrm>
              <a:off x="-3603587" y="2555608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47" name="Rechthoek 46">
              <a:extLst>
                <a:ext uri="{FF2B5EF4-FFF2-40B4-BE49-F238E27FC236}">
                  <a16:creationId xmlns:a16="http://schemas.microsoft.com/office/drawing/2014/main" id="{B023A631-2A10-4C6C-848B-EDE348DD2338}"/>
                </a:ext>
              </a:extLst>
            </p:cNvPr>
            <p:cNvSpPr/>
            <p:nvPr userDrawn="1"/>
          </p:nvSpPr>
          <p:spPr>
            <a:xfrm>
              <a:off x="-3319415" y="2555610"/>
              <a:ext cx="2944682" cy="4605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Change the format of the chart by clicking on various parts of the chart and using the various options under the tab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‘Chart Tools’ - ‘Format’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22DDE812-6E4E-40F2-BD3C-B144D7288251}"/>
              </a:ext>
            </a:extLst>
          </p:cNvPr>
          <p:cNvGrpSpPr/>
          <p:nvPr userDrawn="1"/>
        </p:nvGrpSpPr>
        <p:grpSpPr>
          <a:xfrm>
            <a:off x="12377867" y="5359151"/>
            <a:ext cx="3593091" cy="3343700"/>
            <a:chOff x="12377867" y="4673351"/>
            <a:chExt cx="3593091" cy="3343700"/>
          </a:xfrm>
        </p:grpSpPr>
        <p:sp>
          <p:nvSpPr>
            <p:cNvPr id="87" name="Rechthoek 29">
              <a:extLst>
                <a:ext uri="{FF2B5EF4-FFF2-40B4-BE49-F238E27FC236}">
                  <a16:creationId xmlns:a16="http://schemas.microsoft.com/office/drawing/2014/main" id="{EDC56048-6FD1-44AE-8C0A-5BC7FC03FBC6}"/>
                </a:ext>
              </a:extLst>
            </p:cNvPr>
            <p:cNvSpPr/>
            <p:nvPr userDrawn="1"/>
          </p:nvSpPr>
          <p:spPr>
            <a:xfrm>
              <a:off x="12377867" y="4673351"/>
              <a:ext cx="3593091" cy="3086349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CHANGE BACKGROUND COLOUR</a:t>
              </a:r>
            </a:p>
          </p:txBody>
        </p:sp>
        <p:sp>
          <p:nvSpPr>
            <p:cNvPr id="88" name="Ovaal 31">
              <a:extLst>
                <a:ext uri="{FF2B5EF4-FFF2-40B4-BE49-F238E27FC236}">
                  <a16:creationId xmlns:a16="http://schemas.microsoft.com/office/drawing/2014/main" id="{3CDCF275-192F-4F4A-8BC9-5A41B51EDE30}"/>
                </a:ext>
              </a:extLst>
            </p:cNvPr>
            <p:cNvSpPr/>
            <p:nvPr userDrawn="1"/>
          </p:nvSpPr>
          <p:spPr>
            <a:xfrm>
              <a:off x="12560445" y="5138674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89" name="Rechthoek 32">
              <a:extLst>
                <a:ext uri="{FF2B5EF4-FFF2-40B4-BE49-F238E27FC236}">
                  <a16:creationId xmlns:a16="http://schemas.microsoft.com/office/drawing/2014/main" id="{E7D6E091-04F1-4A95-AD79-301A74D09C9B}"/>
                </a:ext>
              </a:extLst>
            </p:cNvPr>
            <p:cNvSpPr/>
            <p:nvPr userDrawn="1"/>
          </p:nvSpPr>
          <p:spPr>
            <a:xfrm>
              <a:off x="12844617" y="513867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you want to change the background colour 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of the slide, go to the tab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‘Design’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on ‘Format Background’ on the far right. </a:t>
              </a:r>
            </a:p>
          </p:txBody>
        </p:sp>
        <p:sp>
          <p:nvSpPr>
            <p:cNvPr id="90" name="Ovaal 34">
              <a:extLst>
                <a:ext uri="{FF2B5EF4-FFF2-40B4-BE49-F238E27FC236}">
                  <a16:creationId xmlns:a16="http://schemas.microsoft.com/office/drawing/2014/main" id="{A1874820-090C-4F01-A9A9-42D36CCDDDFC}"/>
                </a:ext>
              </a:extLst>
            </p:cNvPr>
            <p:cNvSpPr/>
            <p:nvPr userDrawn="1"/>
          </p:nvSpPr>
          <p:spPr>
            <a:xfrm>
              <a:off x="12560445" y="6403059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91" name="Rechthoek 42">
              <a:extLst>
                <a:ext uri="{FF2B5EF4-FFF2-40B4-BE49-F238E27FC236}">
                  <a16:creationId xmlns:a16="http://schemas.microsoft.com/office/drawing/2014/main" id="{B71E48AD-8A66-4615-B63A-A174FCB02CB7}"/>
                </a:ext>
              </a:extLst>
            </p:cNvPr>
            <p:cNvSpPr/>
            <p:nvPr userDrawn="1"/>
          </p:nvSpPr>
          <p:spPr>
            <a:xfrm>
              <a:off x="12844617" y="640306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on the paint bucket next to the word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‘Colour’ 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select the desired colour.</a:t>
              </a:r>
            </a:p>
          </p:txBody>
        </p:sp>
        <p:sp>
          <p:nvSpPr>
            <p:cNvPr id="92" name="Ovaal 44">
              <a:extLst>
                <a:ext uri="{FF2B5EF4-FFF2-40B4-BE49-F238E27FC236}">
                  <a16:creationId xmlns:a16="http://schemas.microsoft.com/office/drawing/2014/main" id="{92165FCC-62A8-4B67-9D9E-016F29976DCB}"/>
                </a:ext>
              </a:extLst>
            </p:cNvPr>
            <p:cNvSpPr/>
            <p:nvPr userDrawn="1"/>
          </p:nvSpPr>
          <p:spPr>
            <a:xfrm>
              <a:off x="12560445" y="7226709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93" name="Rechthoek 45">
              <a:extLst>
                <a:ext uri="{FF2B5EF4-FFF2-40B4-BE49-F238E27FC236}">
                  <a16:creationId xmlns:a16="http://schemas.microsoft.com/office/drawing/2014/main" id="{273EDB5D-FD26-439A-A688-C9326972C259}"/>
                </a:ext>
              </a:extLst>
            </p:cNvPr>
            <p:cNvSpPr/>
            <p:nvPr userDrawn="1"/>
          </p:nvSpPr>
          <p:spPr>
            <a:xfrm>
              <a:off x="12844617" y="7226710"/>
              <a:ext cx="2944682" cy="79034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on the X in the top right corner of the popup window to close it.</a:t>
              </a:r>
            </a:p>
          </p:txBody>
        </p:sp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BAE85E06-0C99-4AE8-AEAC-CC48213F0F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2814569" y="5665420"/>
              <a:ext cx="603264" cy="636320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391DF492-7B79-4C08-962E-5C6BD55472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2977672" y="6792255"/>
              <a:ext cx="2010056" cy="314369"/>
            </a:xfrm>
            <a:prstGeom prst="rect">
              <a:avLst/>
            </a:prstGeom>
            <a:ln>
              <a:solidFill>
                <a:schemeClr val="bg2"/>
              </a:solidFill>
            </a:ln>
          </p:spPr>
        </p:pic>
      </p:grpSp>
      <p:sp>
        <p:nvSpPr>
          <p:cNvPr id="99" name="Titel 11">
            <a:extLst>
              <a:ext uri="{FF2B5EF4-FFF2-40B4-BE49-F238E27FC236}">
                <a16:creationId xmlns:a16="http://schemas.microsoft.com/office/drawing/2014/main" id="{045F9961-C392-44F2-A267-17597503E6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0006" y="365126"/>
            <a:ext cx="5673499" cy="1300378"/>
          </a:xfrm>
        </p:spPr>
        <p:txBody>
          <a:bodyPr/>
          <a:lstStyle>
            <a:lvl1pPr>
              <a:lnSpc>
                <a:spcPct val="90000"/>
              </a:lnSpc>
              <a:defRPr sz="5000"/>
            </a:lvl1pPr>
          </a:lstStyle>
          <a:p>
            <a:r>
              <a:rPr lang="en-GB" noProof="0" dirty="0"/>
              <a:t>Room for a title</a:t>
            </a:r>
            <a:br>
              <a:rPr lang="en-GB" noProof="0" dirty="0"/>
            </a:br>
            <a:r>
              <a:rPr lang="en-GB" noProof="0" dirty="0"/>
              <a:t>Lorem ipsum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C8959B-5312-49C8-AA3D-9FCE21A66F61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38443B2-4BFB-4C4F-BEAA-E2BFA92293A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1389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for infographic slide option 4/4: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grafiek 2">
            <a:extLst>
              <a:ext uri="{FF2B5EF4-FFF2-40B4-BE49-F238E27FC236}">
                <a16:creationId xmlns:a16="http://schemas.microsoft.com/office/drawing/2014/main" id="{01C0C563-7E9D-41F2-A608-1093CA0F2323}"/>
              </a:ext>
            </a:extLst>
          </p:cNvPr>
          <p:cNvSpPr>
            <a:spLocks noGrp="1"/>
          </p:cNvSpPr>
          <p:nvPr>
            <p:ph type="chart" sz="quarter" idx="10" hasCustomPrompt="1"/>
          </p:nvPr>
        </p:nvSpPr>
        <p:spPr>
          <a:xfrm>
            <a:off x="180975" y="2099142"/>
            <a:ext cx="11830050" cy="3611513"/>
          </a:xfrm>
          <a:noFill/>
        </p:spPr>
        <p:txBody>
          <a:bodyPr vert="horz" lIns="0" tIns="0" rIns="0" bIns="900000" rtlCol="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lang="nl-NL" dirty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lvl="0" indent="-228600" algn="ctr"/>
            <a:r>
              <a:rPr lang="en-GB" noProof="0"/>
              <a:t>Click on the icon below to insert a diagram</a:t>
            </a:r>
          </a:p>
        </p:txBody>
      </p:sp>
      <p:sp>
        <p:nvSpPr>
          <p:cNvPr id="29" name="Rechthoek 28">
            <a:extLst>
              <a:ext uri="{FF2B5EF4-FFF2-40B4-BE49-F238E27FC236}">
                <a16:creationId xmlns:a16="http://schemas.microsoft.com/office/drawing/2014/main" id="{BFD1A00C-48B3-42AA-AD39-03CFC8F83836}"/>
              </a:ext>
            </a:extLst>
          </p:cNvPr>
          <p:cNvSpPr/>
          <p:nvPr userDrawn="1"/>
        </p:nvSpPr>
        <p:spPr>
          <a:xfrm>
            <a:off x="3068320" y="-537093"/>
            <a:ext cx="6055360" cy="2465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72000" rIns="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000" b="0" cap="all" baseline="0" noProof="0" dirty="0">
                <a:solidFill>
                  <a:schemeClr val="tx2"/>
                </a:solidFill>
                <a:latin typeface="+mn-lt"/>
              </a:rPr>
              <a:t>Layout for infographic slide option 4/4:</a:t>
            </a:r>
          </a:p>
        </p:txBody>
      </p:sp>
      <p:grpSp>
        <p:nvGrpSpPr>
          <p:cNvPr id="80" name="INSTRUCTION">
            <a:extLst>
              <a:ext uri="{FF2B5EF4-FFF2-40B4-BE49-F238E27FC236}">
                <a16:creationId xmlns:a16="http://schemas.microsoft.com/office/drawing/2014/main" id="{70C9551C-2A5A-44C3-8A74-E5F2ABB65794}"/>
              </a:ext>
            </a:extLst>
          </p:cNvPr>
          <p:cNvGrpSpPr/>
          <p:nvPr userDrawn="1"/>
        </p:nvGrpSpPr>
        <p:grpSpPr>
          <a:xfrm>
            <a:off x="12378139" y="1"/>
            <a:ext cx="3593091" cy="5131556"/>
            <a:chOff x="-3786165" y="1"/>
            <a:chExt cx="3593091" cy="5131556"/>
          </a:xfrm>
        </p:grpSpPr>
        <p:sp>
          <p:nvSpPr>
            <p:cNvPr id="81" name="Rechthoek 80">
              <a:extLst>
                <a:ext uri="{FF2B5EF4-FFF2-40B4-BE49-F238E27FC236}">
                  <a16:creationId xmlns:a16="http://schemas.microsoft.com/office/drawing/2014/main" id="{B8F64B3B-9839-462B-BE3D-930875EA87D0}"/>
                </a:ext>
              </a:extLst>
            </p:cNvPr>
            <p:cNvSpPr/>
            <p:nvPr userDrawn="1"/>
          </p:nvSpPr>
          <p:spPr>
            <a:xfrm>
              <a:off x="-3786165" y="3370798"/>
              <a:ext cx="3593091" cy="1760759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Edit chart data</a:t>
              </a:r>
            </a:p>
          </p:txBody>
        </p:sp>
        <p:sp>
          <p:nvSpPr>
            <p:cNvPr id="82" name="Ovaal 81">
              <a:extLst>
                <a:ext uri="{FF2B5EF4-FFF2-40B4-BE49-F238E27FC236}">
                  <a16:creationId xmlns:a16="http://schemas.microsoft.com/office/drawing/2014/main" id="{E9242B3F-F185-401A-A609-172B2118D0D7}"/>
                </a:ext>
              </a:extLst>
            </p:cNvPr>
            <p:cNvSpPr/>
            <p:nvPr userDrawn="1"/>
          </p:nvSpPr>
          <p:spPr>
            <a:xfrm>
              <a:off x="-3603587" y="3835397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83" name="Rechthoek 82">
              <a:extLst>
                <a:ext uri="{FF2B5EF4-FFF2-40B4-BE49-F238E27FC236}">
                  <a16:creationId xmlns:a16="http://schemas.microsoft.com/office/drawing/2014/main" id="{A9CC6FD5-EFF1-4543-A5AA-58A504001772}"/>
                </a:ext>
              </a:extLst>
            </p:cNvPr>
            <p:cNvSpPr/>
            <p:nvPr userDrawn="1"/>
          </p:nvSpPr>
          <p:spPr>
            <a:xfrm>
              <a:off x="-3319415" y="3835398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with the right mouse button on the chart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choose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‘Edit data’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84" name="Groep 83">
              <a:extLst>
                <a:ext uri="{FF2B5EF4-FFF2-40B4-BE49-F238E27FC236}">
                  <a16:creationId xmlns:a16="http://schemas.microsoft.com/office/drawing/2014/main" id="{E59AE920-0A12-4CE5-8165-827FA1325FC9}"/>
                </a:ext>
              </a:extLst>
            </p:cNvPr>
            <p:cNvGrpSpPr/>
            <p:nvPr userDrawn="1"/>
          </p:nvGrpSpPr>
          <p:grpSpPr>
            <a:xfrm>
              <a:off x="-3314821" y="4275190"/>
              <a:ext cx="1495189" cy="563933"/>
              <a:chOff x="-3314821" y="3310415"/>
              <a:chExt cx="1495189" cy="563933"/>
            </a:xfrm>
          </p:grpSpPr>
          <p:sp>
            <p:nvSpPr>
              <p:cNvPr id="104" name="Rechthoek 103">
                <a:extLst>
                  <a:ext uri="{FF2B5EF4-FFF2-40B4-BE49-F238E27FC236}">
                    <a16:creationId xmlns:a16="http://schemas.microsoft.com/office/drawing/2014/main" id="{B61DC5DC-1252-43FC-A41B-C0B3B2FAAB78}"/>
                  </a:ext>
                </a:extLst>
              </p:cNvPr>
              <p:cNvSpPr/>
              <p:nvPr userDrawn="1"/>
            </p:nvSpPr>
            <p:spPr>
              <a:xfrm>
                <a:off x="-3314821" y="3310415"/>
                <a:ext cx="1403797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5" name="Rechthoek 104">
                <a:extLst>
                  <a:ext uri="{FF2B5EF4-FFF2-40B4-BE49-F238E27FC236}">
                    <a16:creationId xmlns:a16="http://schemas.microsoft.com/office/drawing/2014/main" id="{AD2F3F91-0E21-48DD-96C5-9D7B3AEF96B1}"/>
                  </a:ext>
                </a:extLst>
              </p:cNvPr>
              <p:cNvSpPr/>
              <p:nvPr userDrawn="1"/>
            </p:nvSpPr>
            <p:spPr>
              <a:xfrm>
                <a:off x="-3304719" y="3564140"/>
                <a:ext cx="13878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6" name="Tekstvak 105">
                <a:extLst>
                  <a:ext uri="{FF2B5EF4-FFF2-40B4-BE49-F238E27FC236}">
                    <a16:creationId xmlns:a16="http://schemas.microsoft.com/office/drawing/2014/main" id="{987992A9-808D-4883-A049-436163CFFC50}"/>
                  </a:ext>
                </a:extLst>
              </p:cNvPr>
              <p:cNvSpPr txBox="1"/>
              <p:nvPr userDrawn="1"/>
            </p:nvSpPr>
            <p:spPr>
              <a:xfrm>
                <a:off x="-3122115" y="3369117"/>
                <a:ext cx="1258624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Change chart type</a:t>
                </a:r>
              </a:p>
            </p:txBody>
          </p:sp>
          <p:sp>
            <p:nvSpPr>
              <p:cNvPr id="107" name="Tekstvak 106">
                <a:extLst>
                  <a:ext uri="{FF2B5EF4-FFF2-40B4-BE49-F238E27FC236}">
                    <a16:creationId xmlns:a16="http://schemas.microsoft.com/office/drawing/2014/main" id="{F968C63D-77DA-4C43-8E10-C2841942EEC7}"/>
                  </a:ext>
                </a:extLst>
              </p:cNvPr>
              <p:cNvSpPr txBox="1"/>
              <p:nvPr userDrawn="1"/>
            </p:nvSpPr>
            <p:spPr>
              <a:xfrm>
                <a:off x="-3115840" y="3624236"/>
                <a:ext cx="1296208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Edit data</a:t>
                </a:r>
              </a:p>
            </p:txBody>
          </p:sp>
          <p:sp>
            <p:nvSpPr>
              <p:cNvPr id="108" name="Vrije vorm: vorm 107">
                <a:extLst>
                  <a:ext uri="{FF2B5EF4-FFF2-40B4-BE49-F238E27FC236}">
                    <a16:creationId xmlns:a16="http://schemas.microsoft.com/office/drawing/2014/main" id="{1DC7A0DB-ADF1-4F3B-B641-87827BEE781F}"/>
                  </a:ext>
                </a:extLst>
              </p:cNvPr>
              <p:cNvSpPr/>
              <p:nvPr userDrawn="1"/>
            </p:nvSpPr>
            <p:spPr>
              <a:xfrm>
                <a:off x="-1959834" y="3694348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09" name="Groep 108">
                <a:extLst>
                  <a:ext uri="{FF2B5EF4-FFF2-40B4-BE49-F238E27FC236}">
                    <a16:creationId xmlns:a16="http://schemas.microsoft.com/office/drawing/2014/main" id="{6AB2211A-D8C3-490B-A17B-61C881DE6E6E}"/>
                  </a:ext>
                </a:extLst>
              </p:cNvPr>
              <p:cNvGrpSpPr/>
              <p:nvPr userDrawn="1"/>
            </p:nvGrpSpPr>
            <p:grpSpPr>
              <a:xfrm>
                <a:off x="-3261976" y="3361742"/>
                <a:ext cx="139861" cy="152244"/>
                <a:chOff x="12574450" y="6053892"/>
                <a:chExt cx="169232" cy="184215"/>
              </a:xfrm>
            </p:grpSpPr>
            <p:sp>
              <p:nvSpPr>
                <p:cNvPr id="129" name="Rechthoek 128">
                  <a:extLst>
                    <a:ext uri="{FF2B5EF4-FFF2-40B4-BE49-F238E27FC236}">
                      <a16:creationId xmlns:a16="http://schemas.microsoft.com/office/drawing/2014/main" id="{B111FA47-2AAC-48A3-AB5D-E81D197CB9FA}"/>
                    </a:ext>
                  </a:extLst>
                </p:cNvPr>
                <p:cNvSpPr/>
                <p:nvPr userDrawn="1"/>
              </p:nvSpPr>
              <p:spPr>
                <a:xfrm>
                  <a:off x="12574450" y="6111529"/>
                  <a:ext cx="46293" cy="126577"/>
                </a:xfrm>
                <a:prstGeom prst="rect">
                  <a:avLst/>
                </a:pr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0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0" name="Rechthoek 129">
                  <a:extLst>
                    <a:ext uri="{FF2B5EF4-FFF2-40B4-BE49-F238E27FC236}">
                      <a16:creationId xmlns:a16="http://schemas.microsoft.com/office/drawing/2014/main" id="{6440EE2E-CDE6-4D6F-BC8A-F289B0513BD9}"/>
                    </a:ext>
                  </a:extLst>
                </p:cNvPr>
                <p:cNvSpPr/>
                <p:nvPr userDrawn="1"/>
              </p:nvSpPr>
              <p:spPr>
                <a:xfrm>
                  <a:off x="12635427" y="6053892"/>
                  <a:ext cx="46293" cy="184215"/>
                </a:xfrm>
                <a:prstGeom prst="rect">
                  <a:avLst/>
                </a:prstGeom>
                <a:solidFill>
                  <a:srgbClr val="EDC87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0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31" name="Rechthoek 130">
                  <a:extLst>
                    <a:ext uri="{FF2B5EF4-FFF2-40B4-BE49-F238E27FC236}">
                      <a16:creationId xmlns:a16="http://schemas.microsoft.com/office/drawing/2014/main" id="{381DBBF4-79F1-4DCE-8D60-828E8692923B}"/>
                    </a:ext>
                  </a:extLst>
                </p:cNvPr>
                <p:cNvSpPr/>
                <p:nvPr userDrawn="1"/>
              </p:nvSpPr>
              <p:spPr>
                <a:xfrm>
                  <a:off x="12697389" y="6094907"/>
                  <a:ext cx="46293" cy="143200"/>
                </a:xfrm>
                <a:prstGeom prst="rect">
                  <a:avLst/>
                </a:prstGeom>
                <a:solidFill>
                  <a:srgbClr val="80808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0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10" name="Groep 109">
                <a:extLst>
                  <a:ext uri="{FF2B5EF4-FFF2-40B4-BE49-F238E27FC236}">
                    <a16:creationId xmlns:a16="http://schemas.microsoft.com/office/drawing/2014/main" id="{0AD0964D-326C-4DBF-906D-E0A7214A6738}"/>
                  </a:ext>
                </a:extLst>
              </p:cNvPr>
              <p:cNvGrpSpPr/>
              <p:nvPr userDrawn="1"/>
            </p:nvGrpSpPr>
            <p:grpSpPr>
              <a:xfrm>
                <a:off x="-3261070" y="3635199"/>
                <a:ext cx="168905" cy="104490"/>
                <a:chOff x="-3261070" y="3620931"/>
                <a:chExt cx="193920" cy="119965"/>
              </a:xfrm>
            </p:grpSpPr>
            <p:sp>
              <p:nvSpPr>
                <p:cNvPr id="111" name="Rechthoek 110">
                  <a:extLst>
                    <a:ext uri="{FF2B5EF4-FFF2-40B4-BE49-F238E27FC236}">
                      <a16:creationId xmlns:a16="http://schemas.microsoft.com/office/drawing/2014/main" id="{592C1421-21BF-48ED-86B6-4BC7EB9B9D83}"/>
                    </a:ext>
                  </a:extLst>
                </p:cNvPr>
                <p:cNvSpPr/>
                <p:nvPr userDrawn="1"/>
              </p:nvSpPr>
              <p:spPr>
                <a:xfrm>
                  <a:off x="-3261070" y="3643881"/>
                  <a:ext cx="142985" cy="9520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12" name="Groep 111">
                  <a:extLst>
                    <a:ext uri="{FF2B5EF4-FFF2-40B4-BE49-F238E27FC236}">
                      <a16:creationId xmlns:a16="http://schemas.microsoft.com/office/drawing/2014/main" id="{7C104FD5-0217-4000-9B1B-E9D873A9AE7D}"/>
                    </a:ext>
                  </a:extLst>
                </p:cNvPr>
                <p:cNvGrpSpPr/>
                <p:nvPr userDrawn="1"/>
              </p:nvGrpSpPr>
              <p:grpSpPr>
                <a:xfrm>
                  <a:off x="-3261070" y="3622063"/>
                  <a:ext cx="141113" cy="117345"/>
                  <a:chOff x="1094874" y="-878306"/>
                  <a:chExt cx="867364" cy="613611"/>
                </a:xfrm>
              </p:grpSpPr>
              <p:cxnSp>
                <p:nvCxnSpPr>
                  <p:cNvPr id="122" name="Rechte verbindingslijn 121">
                    <a:extLst>
                      <a:ext uri="{FF2B5EF4-FFF2-40B4-BE49-F238E27FC236}">
                        <a16:creationId xmlns:a16="http://schemas.microsoft.com/office/drawing/2014/main" id="{0E3B4CC1-254E-4E5F-98EC-5AA6ADF257BE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1094874" y="-878305"/>
                    <a:ext cx="0" cy="613610"/>
                  </a:xfrm>
                  <a:prstGeom prst="line">
                    <a:avLst/>
                  </a:prstGeom>
                  <a:ln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3" name="Rechte verbindingslijn 122">
                    <a:extLst>
                      <a:ext uri="{FF2B5EF4-FFF2-40B4-BE49-F238E27FC236}">
                        <a16:creationId xmlns:a16="http://schemas.microsoft.com/office/drawing/2014/main" id="{83BFC247-B227-483A-AAF6-B6CE514851DF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1962238" y="-878306"/>
                    <a:ext cx="0" cy="613611"/>
                  </a:xfrm>
                  <a:prstGeom prst="line">
                    <a:avLst/>
                  </a:prstGeom>
                  <a:ln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24" name="Groep 123">
                    <a:extLst>
                      <a:ext uri="{FF2B5EF4-FFF2-40B4-BE49-F238E27FC236}">
                        <a16:creationId xmlns:a16="http://schemas.microsoft.com/office/drawing/2014/main" id="{EF3101B7-7A6A-4A0C-9A66-927E94FB3F84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270535" y="-878306"/>
                    <a:ext cx="526983" cy="613611"/>
                    <a:chOff x="1270535" y="-745959"/>
                    <a:chExt cx="526983" cy="481264"/>
                  </a:xfrm>
                </p:grpSpPr>
                <p:cxnSp>
                  <p:nvCxnSpPr>
                    <p:cNvPr id="125" name="Rechte verbindingslijn 124">
                      <a:extLst>
                        <a:ext uri="{FF2B5EF4-FFF2-40B4-BE49-F238E27FC236}">
                          <a16:creationId xmlns:a16="http://schemas.microsoft.com/office/drawing/2014/main" id="{05A6B078-4EDB-4E7D-A352-0317FB90C7C4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446196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6" name="Rechte verbindingslijn 125">
                      <a:extLst>
                        <a:ext uri="{FF2B5EF4-FFF2-40B4-BE49-F238E27FC236}">
                          <a16:creationId xmlns:a16="http://schemas.microsoft.com/office/drawing/2014/main" id="{3772757E-D707-414C-921F-3DE3D631E094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270535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7" name="Rechte verbindingslijn 126">
                      <a:extLst>
                        <a:ext uri="{FF2B5EF4-FFF2-40B4-BE49-F238E27FC236}">
                          <a16:creationId xmlns:a16="http://schemas.microsoft.com/office/drawing/2014/main" id="{91FD3983-AFF3-4AA8-A5D0-33483FF22FF0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621857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28" name="Rechte verbindingslijn 127">
                      <a:extLst>
                        <a:ext uri="{FF2B5EF4-FFF2-40B4-BE49-F238E27FC236}">
                          <a16:creationId xmlns:a16="http://schemas.microsoft.com/office/drawing/2014/main" id="{54CA57CD-9BAB-44E8-837B-DEC9827F608B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797518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113" name="Rechte verbindingslijn 112">
                  <a:extLst>
                    <a:ext uri="{FF2B5EF4-FFF2-40B4-BE49-F238E27FC236}">
                      <a16:creationId xmlns:a16="http://schemas.microsoft.com/office/drawing/2014/main" id="{04048EA1-2A33-4F00-BEA2-A0731EE4EFD1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0471" y="3739408"/>
                  <a:ext cx="143329" cy="0"/>
                </a:xfrm>
                <a:prstGeom prst="line">
                  <a:avLst/>
                </a:prstGeom>
                <a:ln w="6350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Rechte verbindingslijn 113">
                  <a:extLst>
                    <a:ext uri="{FF2B5EF4-FFF2-40B4-BE49-F238E27FC236}">
                      <a16:creationId xmlns:a16="http://schemas.microsoft.com/office/drawing/2014/main" id="{09935639-77C8-4795-BDD5-FA095D6DEDFC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713352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Rechte verbindingslijn 114">
                  <a:extLst>
                    <a:ext uri="{FF2B5EF4-FFF2-40B4-BE49-F238E27FC236}">
                      <a16:creationId xmlns:a16="http://schemas.microsoft.com/office/drawing/2014/main" id="{8133599E-7EE0-454C-AB90-C5B57A97AC6E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689677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Rechte verbindingslijn 115">
                  <a:extLst>
                    <a:ext uri="{FF2B5EF4-FFF2-40B4-BE49-F238E27FC236}">
                      <a16:creationId xmlns:a16="http://schemas.microsoft.com/office/drawing/2014/main" id="{E6C920F3-AF3C-45C1-B632-58C6D2EB9DBA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663621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7" name="Rechthoek 116">
                  <a:extLst>
                    <a:ext uri="{FF2B5EF4-FFF2-40B4-BE49-F238E27FC236}">
                      <a16:creationId xmlns:a16="http://schemas.microsoft.com/office/drawing/2014/main" id="{17CD3695-2FEC-41E6-993A-AC9121395CCF}"/>
                    </a:ext>
                  </a:extLst>
                </p:cNvPr>
                <p:cNvSpPr/>
                <p:nvPr userDrawn="1"/>
              </p:nvSpPr>
              <p:spPr>
                <a:xfrm>
                  <a:off x="-3261070" y="3620931"/>
                  <a:ext cx="142893" cy="24910"/>
                </a:xfrm>
                <a:prstGeom prst="rect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18" name="Groep 117">
                  <a:extLst>
                    <a:ext uri="{FF2B5EF4-FFF2-40B4-BE49-F238E27FC236}">
                      <a16:creationId xmlns:a16="http://schemas.microsoft.com/office/drawing/2014/main" id="{CDCDBAB7-B75D-4CF9-8024-8C493B898875}"/>
                    </a:ext>
                  </a:extLst>
                </p:cNvPr>
                <p:cNvGrpSpPr/>
                <p:nvPr userDrawn="1"/>
              </p:nvGrpSpPr>
              <p:grpSpPr>
                <a:xfrm rot="2700000">
                  <a:off x="-3158000" y="3650045"/>
                  <a:ext cx="34350" cy="147351"/>
                  <a:chOff x="3148392" y="-836646"/>
                  <a:chExt cx="132124" cy="596095"/>
                </a:xfrm>
                <a:solidFill>
                  <a:srgbClr val="3399FF"/>
                </a:solidFill>
              </p:grpSpPr>
              <p:sp>
                <p:nvSpPr>
                  <p:cNvPr id="119" name="Rechthoek 118">
                    <a:extLst>
                      <a:ext uri="{FF2B5EF4-FFF2-40B4-BE49-F238E27FC236}">
                        <a16:creationId xmlns:a16="http://schemas.microsoft.com/office/drawing/2014/main" id="{25B7C7C4-0E1B-427F-8AF2-C1873A5C365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3148632" y="-725510"/>
                    <a:ext cx="131884" cy="281356"/>
                  </a:xfrm>
                  <a:prstGeom prst="rect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240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0" name="Rechthoek: afgeronde bovenhoeken 119">
                    <a:extLst>
                      <a:ext uri="{FF2B5EF4-FFF2-40B4-BE49-F238E27FC236}">
                        <a16:creationId xmlns:a16="http://schemas.microsoft.com/office/drawing/2014/main" id="{49281F08-DA1C-4F22-8542-E8631B62FD8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3148556" y="-836646"/>
                    <a:ext cx="131882" cy="87614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240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121" name="Gelijkbenige driehoek 120">
                    <a:extLst>
                      <a:ext uri="{FF2B5EF4-FFF2-40B4-BE49-F238E27FC236}">
                        <a16:creationId xmlns:a16="http://schemas.microsoft.com/office/drawing/2014/main" id="{ECD455B4-1749-473F-BA8E-252B5725D413}"/>
                      </a:ext>
                    </a:extLst>
                  </p:cNvPr>
                  <p:cNvSpPr/>
                  <p:nvPr userDrawn="1"/>
                </p:nvSpPr>
                <p:spPr>
                  <a:xfrm rot="10800000">
                    <a:off x="3148392" y="-420304"/>
                    <a:ext cx="131887" cy="179753"/>
                  </a:xfrm>
                  <a:prstGeom prst="triangle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240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</p:grpSp>
        <p:sp>
          <p:nvSpPr>
            <p:cNvPr id="85" name="Rechthoek 84">
              <a:extLst>
                <a:ext uri="{FF2B5EF4-FFF2-40B4-BE49-F238E27FC236}">
                  <a16:creationId xmlns:a16="http://schemas.microsoft.com/office/drawing/2014/main" id="{778A1B3A-A462-4B65-BE0A-F2D7BB8B874D}"/>
                </a:ext>
              </a:extLst>
            </p:cNvPr>
            <p:cNvSpPr/>
            <p:nvPr userDrawn="1"/>
          </p:nvSpPr>
          <p:spPr>
            <a:xfrm>
              <a:off x="-3786165" y="1"/>
              <a:ext cx="3593091" cy="3187109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 Chart</a:t>
              </a:r>
            </a:p>
          </p:txBody>
        </p:sp>
        <p:sp>
          <p:nvSpPr>
            <p:cNvPr id="86" name="Ovaal 85">
              <a:extLst>
                <a:ext uri="{FF2B5EF4-FFF2-40B4-BE49-F238E27FC236}">
                  <a16:creationId xmlns:a16="http://schemas.microsoft.com/office/drawing/2014/main" id="{6F028B54-AA64-4E78-9D9A-220838491D07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87" name="Rechthoek 86">
              <a:extLst>
                <a:ext uri="{FF2B5EF4-FFF2-40B4-BE49-F238E27FC236}">
                  <a16:creationId xmlns:a16="http://schemas.microsoft.com/office/drawing/2014/main" id="{2D1FEDA0-1C7C-4497-B448-0CBE1AC2C8CC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chart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Click on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pictogram to insert a new chart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(see example below)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88" name="Ovaal 87">
              <a:extLst>
                <a:ext uri="{FF2B5EF4-FFF2-40B4-BE49-F238E27FC236}">
                  <a16:creationId xmlns:a16="http://schemas.microsoft.com/office/drawing/2014/main" id="{60F42249-79C1-4EF9-944C-40A7A37F1E81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89" name="Rechthoek 88">
              <a:extLst>
                <a:ext uri="{FF2B5EF4-FFF2-40B4-BE49-F238E27FC236}">
                  <a16:creationId xmlns:a16="http://schemas.microsoft.com/office/drawing/2014/main" id="{97CE64E5-8586-4315-9FCF-EB7344CF7A6E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chart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90" name="Groep 89">
              <a:extLst>
                <a:ext uri="{FF2B5EF4-FFF2-40B4-BE49-F238E27FC236}">
                  <a16:creationId xmlns:a16="http://schemas.microsoft.com/office/drawing/2014/main" id="{002CED59-8FA3-4DA5-8867-D6F60BBFE47C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101" name="Rechthoek 100">
                <a:extLst>
                  <a:ext uri="{FF2B5EF4-FFF2-40B4-BE49-F238E27FC236}">
                    <a16:creationId xmlns:a16="http://schemas.microsoft.com/office/drawing/2014/main" id="{EC11E1E2-ECA2-4A16-8C84-F2CFC0EA381D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28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Insert</a:t>
                </a:r>
              </a:p>
            </p:txBody>
          </p:sp>
          <p:cxnSp>
            <p:nvCxnSpPr>
              <p:cNvPr id="102" name="Rechte verbindingslijn 101">
                <a:extLst>
                  <a:ext uri="{FF2B5EF4-FFF2-40B4-BE49-F238E27FC236}">
                    <a16:creationId xmlns:a16="http://schemas.microsoft.com/office/drawing/2014/main" id="{BFA92B2A-1C25-4742-BF4E-80D7764644B7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03" name="Gelijkbenige driehoek 102">
                <a:extLst>
                  <a:ext uri="{FF2B5EF4-FFF2-40B4-BE49-F238E27FC236}">
                    <a16:creationId xmlns:a16="http://schemas.microsoft.com/office/drawing/2014/main" id="{AF0F6A05-2BA3-4CA6-B285-5F99D0FF126C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91" name="Groep 90">
              <a:extLst>
                <a:ext uri="{FF2B5EF4-FFF2-40B4-BE49-F238E27FC236}">
                  <a16:creationId xmlns:a16="http://schemas.microsoft.com/office/drawing/2014/main" id="{42031F7B-4783-4D1E-8B18-D7D81C426FC6}"/>
                </a:ext>
              </a:extLst>
            </p:cNvPr>
            <p:cNvGrpSpPr/>
            <p:nvPr userDrawn="1"/>
          </p:nvGrpSpPr>
          <p:grpSpPr>
            <a:xfrm>
              <a:off x="-3316599" y="1232480"/>
              <a:ext cx="289372" cy="314992"/>
              <a:chOff x="7322769" y="-310267"/>
              <a:chExt cx="289372" cy="314992"/>
            </a:xfrm>
          </p:grpSpPr>
          <p:sp>
            <p:nvSpPr>
              <p:cNvPr id="98" name="Rechthoek 97">
                <a:extLst>
                  <a:ext uri="{FF2B5EF4-FFF2-40B4-BE49-F238E27FC236}">
                    <a16:creationId xmlns:a16="http://schemas.microsoft.com/office/drawing/2014/main" id="{D90B94D5-1D0A-4DBF-BC27-E7AEA1BF19E1}"/>
                  </a:ext>
                </a:extLst>
              </p:cNvPr>
              <p:cNvSpPr/>
              <p:nvPr userDrawn="1"/>
            </p:nvSpPr>
            <p:spPr>
              <a:xfrm>
                <a:off x="7322769" y="-211712"/>
                <a:ext cx="79156" cy="216437"/>
              </a:xfrm>
              <a:prstGeom prst="rect">
                <a:avLst/>
              </a:prstGeom>
              <a:solidFill>
                <a:srgbClr val="4D82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9" name="Rechthoek 98">
                <a:extLst>
                  <a:ext uri="{FF2B5EF4-FFF2-40B4-BE49-F238E27FC236}">
                    <a16:creationId xmlns:a16="http://schemas.microsoft.com/office/drawing/2014/main" id="{C3B63B1F-9655-4604-947F-D238DD390DB5}"/>
                  </a:ext>
                </a:extLst>
              </p:cNvPr>
              <p:cNvSpPr/>
              <p:nvPr userDrawn="1"/>
            </p:nvSpPr>
            <p:spPr>
              <a:xfrm>
                <a:off x="7427035" y="-310267"/>
                <a:ext cx="79156" cy="314992"/>
              </a:xfrm>
              <a:prstGeom prst="rect">
                <a:avLst/>
              </a:prstGeom>
              <a:solidFill>
                <a:srgbClr val="FF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0" name="Rechthoek 99">
                <a:extLst>
                  <a:ext uri="{FF2B5EF4-FFF2-40B4-BE49-F238E27FC236}">
                    <a16:creationId xmlns:a16="http://schemas.microsoft.com/office/drawing/2014/main" id="{3991384B-D6DB-4DE1-85C4-BF58ECB62330}"/>
                  </a:ext>
                </a:extLst>
              </p:cNvPr>
              <p:cNvSpPr/>
              <p:nvPr userDrawn="1"/>
            </p:nvSpPr>
            <p:spPr>
              <a:xfrm>
                <a:off x="7532985" y="-240134"/>
                <a:ext cx="79156" cy="244859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92" name="Ovaal 91">
              <a:extLst>
                <a:ext uri="{FF2B5EF4-FFF2-40B4-BE49-F238E27FC236}">
                  <a16:creationId xmlns:a16="http://schemas.microsoft.com/office/drawing/2014/main" id="{C5365D1F-6A16-4A69-B368-334EF8E4175C}"/>
                </a:ext>
              </a:extLst>
            </p:cNvPr>
            <p:cNvSpPr/>
            <p:nvPr userDrawn="1"/>
          </p:nvSpPr>
          <p:spPr>
            <a:xfrm>
              <a:off x="-3603587" y="2555608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93" name="Rechthoek 92">
              <a:extLst>
                <a:ext uri="{FF2B5EF4-FFF2-40B4-BE49-F238E27FC236}">
                  <a16:creationId xmlns:a16="http://schemas.microsoft.com/office/drawing/2014/main" id="{6A2FB8B5-DDA5-423D-B49A-2FC47D209318}"/>
                </a:ext>
              </a:extLst>
            </p:cNvPr>
            <p:cNvSpPr/>
            <p:nvPr userDrawn="1"/>
          </p:nvSpPr>
          <p:spPr>
            <a:xfrm>
              <a:off x="-3319415" y="2555610"/>
              <a:ext cx="2944682" cy="4605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Change the format of the chart by clicking on various parts of the chart and using the various options under the tab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‘Chart Tools’ - ‘Format’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1A55FB84-DF84-40C8-9E97-185F03586E75}"/>
              </a:ext>
            </a:extLst>
          </p:cNvPr>
          <p:cNvGrpSpPr/>
          <p:nvPr userDrawn="1"/>
        </p:nvGrpSpPr>
        <p:grpSpPr>
          <a:xfrm>
            <a:off x="12377867" y="5359151"/>
            <a:ext cx="3593091" cy="3343700"/>
            <a:chOff x="12377867" y="4673351"/>
            <a:chExt cx="3593091" cy="3343700"/>
          </a:xfrm>
        </p:grpSpPr>
        <p:sp>
          <p:nvSpPr>
            <p:cNvPr id="73" name="Rechthoek 29">
              <a:extLst>
                <a:ext uri="{FF2B5EF4-FFF2-40B4-BE49-F238E27FC236}">
                  <a16:creationId xmlns:a16="http://schemas.microsoft.com/office/drawing/2014/main" id="{FDEBB553-2E13-4F25-9A4B-A3F569F6C071}"/>
                </a:ext>
              </a:extLst>
            </p:cNvPr>
            <p:cNvSpPr/>
            <p:nvPr userDrawn="1"/>
          </p:nvSpPr>
          <p:spPr>
            <a:xfrm>
              <a:off x="12377867" y="4673351"/>
              <a:ext cx="3593091" cy="3086349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CHANGE BACKGROUND COLOUR</a:t>
              </a:r>
            </a:p>
          </p:txBody>
        </p:sp>
        <p:sp>
          <p:nvSpPr>
            <p:cNvPr id="74" name="Ovaal 31">
              <a:extLst>
                <a:ext uri="{FF2B5EF4-FFF2-40B4-BE49-F238E27FC236}">
                  <a16:creationId xmlns:a16="http://schemas.microsoft.com/office/drawing/2014/main" id="{67E0BF3F-1B2D-4B78-B598-38AA37A62BCD}"/>
                </a:ext>
              </a:extLst>
            </p:cNvPr>
            <p:cNvSpPr/>
            <p:nvPr userDrawn="1"/>
          </p:nvSpPr>
          <p:spPr>
            <a:xfrm>
              <a:off x="12560445" y="5138674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75" name="Rechthoek 32">
              <a:extLst>
                <a:ext uri="{FF2B5EF4-FFF2-40B4-BE49-F238E27FC236}">
                  <a16:creationId xmlns:a16="http://schemas.microsoft.com/office/drawing/2014/main" id="{789667F7-8D25-4312-85E7-D2F280AA7F5A}"/>
                </a:ext>
              </a:extLst>
            </p:cNvPr>
            <p:cNvSpPr/>
            <p:nvPr userDrawn="1"/>
          </p:nvSpPr>
          <p:spPr>
            <a:xfrm>
              <a:off x="12844617" y="513867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you want to change the background colour 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of the slide, go to the tab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‘Design’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on ‘Format Background’ on the far right. </a:t>
              </a:r>
            </a:p>
          </p:txBody>
        </p:sp>
        <p:sp>
          <p:nvSpPr>
            <p:cNvPr id="76" name="Ovaal 34">
              <a:extLst>
                <a:ext uri="{FF2B5EF4-FFF2-40B4-BE49-F238E27FC236}">
                  <a16:creationId xmlns:a16="http://schemas.microsoft.com/office/drawing/2014/main" id="{A1682996-4BDC-49CC-9FDB-F401B4E835BA}"/>
                </a:ext>
              </a:extLst>
            </p:cNvPr>
            <p:cNvSpPr/>
            <p:nvPr userDrawn="1"/>
          </p:nvSpPr>
          <p:spPr>
            <a:xfrm>
              <a:off x="12560445" y="6403059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77" name="Rechthoek 42">
              <a:extLst>
                <a:ext uri="{FF2B5EF4-FFF2-40B4-BE49-F238E27FC236}">
                  <a16:creationId xmlns:a16="http://schemas.microsoft.com/office/drawing/2014/main" id="{95168769-F218-4680-BFBB-68F3B61DF204}"/>
                </a:ext>
              </a:extLst>
            </p:cNvPr>
            <p:cNvSpPr/>
            <p:nvPr userDrawn="1"/>
          </p:nvSpPr>
          <p:spPr>
            <a:xfrm>
              <a:off x="12844617" y="640306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on the paint bucket next to the word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‘Colour’ 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select the desired colour.</a:t>
              </a:r>
            </a:p>
          </p:txBody>
        </p:sp>
        <p:sp>
          <p:nvSpPr>
            <p:cNvPr id="78" name="Ovaal 44">
              <a:extLst>
                <a:ext uri="{FF2B5EF4-FFF2-40B4-BE49-F238E27FC236}">
                  <a16:creationId xmlns:a16="http://schemas.microsoft.com/office/drawing/2014/main" id="{C9052818-30EA-4DB8-935F-01E0B50FE660}"/>
                </a:ext>
              </a:extLst>
            </p:cNvPr>
            <p:cNvSpPr/>
            <p:nvPr userDrawn="1"/>
          </p:nvSpPr>
          <p:spPr>
            <a:xfrm>
              <a:off x="12560445" y="7226709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79" name="Rechthoek 45">
              <a:extLst>
                <a:ext uri="{FF2B5EF4-FFF2-40B4-BE49-F238E27FC236}">
                  <a16:creationId xmlns:a16="http://schemas.microsoft.com/office/drawing/2014/main" id="{CF82EB1E-DC9F-407C-A4C5-4A871AF99355}"/>
                </a:ext>
              </a:extLst>
            </p:cNvPr>
            <p:cNvSpPr/>
            <p:nvPr userDrawn="1"/>
          </p:nvSpPr>
          <p:spPr>
            <a:xfrm>
              <a:off x="12844617" y="7226710"/>
              <a:ext cx="2944682" cy="79034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on the X in the top right corner of the popup window to close it.</a:t>
              </a:r>
            </a:p>
          </p:txBody>
        </p:sp>
        <p:pic>
          <p:nvPicPr>
            <p:cNvPr id="132" name="Picture 131">
              <a:extLst>
                <a:ext uri="{FF2B5EF4-FFF2-40B4-BE49-F238E27FC236}">
                  <a16:creationId xmlns:a16="http://schemas.microsoft.com/office/drawing/2014/main" id="{A76F6778-F847-456C-824E-56B06A862B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2814569" y="5665420"/>
              <a:ext cx="603264" cy="636320"/>
            </a:xfrm>
            <a:prstGeom prst="rect">
              <a:avLst/>
            </a:prstGeom>
          </p:spPr>
        </p:pic>
        <p:pic>
          <p:nvPicPr>
            <p:cNvPr id="133" name="Picture 132">
              <a:extLst>
                <a:ext uri="{FF2B5EF4-FFF2-40B4-BE49-F238E27FC236}">
                  <a16:creationId xmlns:a16="http://schemas.microsoft.com/office/drawing/2014/main" id="{81C29ECD-6B6F-4CBC-83EC-C2E8D7A2E3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2977672" y="6792255"/>
              <a:ext cx="2010056" cy="314369"/>
            </a:xfrm>
            <a:prstGeom prst="rect">
              <a:avLst/>
            </a:prstGeom>
            <a:ln>
              <a:solidFill>
                <a:schemeClr val="bg2"/>
              </a:solidFill>
            </a:ln>
          </p:spPr>
        </p:pic>
      </p:grpSp>
      <p:grpSp>
        <p:nvGrpSpPr>
          <p:cNvPr id="94" name="LOGO">
            <a:extLst>
              <a:ext uri="{FF2B5EF4-FFF2-40B4-BE49-F238E27FC236}">
                <a16:creationId xmlns:a16="http://schemas.microsoft.com/office/drawing/2014/main" id="{346190B7-314D-4C41-B43C-92946908ADE7}"/>
              </a:ext>
            </a:extLst>
          </p:cNvPr>
          <p:cNvGrpSpPr/>
          <p:nvPr userDrawn="1"/>
        </p:nvGrpSpPr>
        <p:grpSpPr>
          <a:xfrm>
            <a:off x="180973" y="6134013"/>
            <a:ext cx="2358041" cy="533485"/>
            <a:chOff x="455771" y="7274116"/>
            <a:chExt cx="4834889" cy="1093851"/>
          </a:xfrm>
          <a:solidFill>
            <a:schemeClr val="tx2"/>
          </a:solidFill>
        </p:grpSpPr>
        <p:sp>
          <p:nvSpPr>
            <p:cNvPr id="95" name="Vrije vorm: vorm 12">
              <a:extLst>
                <a:ext uri="{FF2B5EF4-FFF2-40B4-BE49-F238E27FC236}">
                  <a16:creationId xmlns:a16="http://schemas.microsoft.com/office/drawing/2014/main" id="{86E77194-82A2-4DE4-8847-B03F06145FB4}"/>
                </a:ext>
              </a:extLst>
            </p:cNvPr>
            <p:cNvSpPr/>
            <p:nvPr/>
          </p:nvSpPr>
          <p:spPr>
            <a:xfrm>
              <a:off x="1514189" y="7274402"/>
              <a:ext cx="795051" cy="1087659"/>
            </a:xfrm>
            <a:custGeom>
              <a:avLst/>
              <a:gdLst>
                <a:gd name="connsiteX0" fmla="*/ 106204 w 795051"/>
                <a:gd name="connsiteY0" fmla="*/ 831342 h 1087659"/>
                <a:gd name="connsiteX1" fmla="*/ 106204 w 795051"/>
                <a:gd name="connsiteY1" fmla="*/ 811435 h 1087659"/>
                <a:gd name="connsiteX2" fmla="*/ 278892 w 795051"/>
                <a:gd name="connsiteY2" fmla="*/ 538258 h 1087659"/>
                <a:gd name="connsiteX3" fmla="*/ 278892 w 795051"/>
                <a:gd name="connsiteY3" fmla="*/ 239840 h 1087659"/>
                <a:gd name="connsiteX4" fmla="*/ 310039 w 795051"/>
                <a:gd name="connsiteY4" fmla="*/ 17526 h 1087659"/>
                <a:gd name="connsiteX5" fmla="*/ 195739 w 795051"/>
                <a:gd name="connsiteY5" fmla="*/ 0 h 1087659"/>
                <a:gd name="connsiteX6" fmla="*/ 0 w 795051"/>
                <a:gd name="connsiteY6" fmla="*/ 190786 h 1087659"/>
                <a:gd name="connsiteX7" fmla="*/ 0 w 795051"/>
                <a:gd name="connsiteY7" fmla="*/ 1087660 h 1087659"/>
                <a:gd name="connsiteX8" fmla="*/ 795052 w 795051"/>
                <a:gd name="connsiteY8" fmla="*/ 1087660 h 1087659"/>
                <a:gd name="connsiteX9" fmla="*/ 795052 w 795051"/>
                <a:gd name="connsiteY9" fmla="*/ 831437 h 1087659"/>
                <a:gd name="connsiteX10" fmla="*/ 106204 w 795051"/>
                <a:gd name="connsiteY10" fmla="*/ 831437 h 1087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95051" h="1087659">
                  <a:moveTo>
                    <a:pt x="106204" y="831342"/>
                  </a:moveTo>
                  <a:lnTo>
                    <a:pt x="106204" y="811435"/>
                  </a:lnTo>
                  <a:cubicBezTo>
                    <a:pt x="200120" y="785813"/>
                    <a:pt x="278892" y="717042"/>
                    <a:pt x="278892" y="538258"/>
                  </a:cubicBezTo>
                  <a:cubicBezTo>
                    <a:pt x="278892" y="448151"/>
                    <a:pt x="278892" y="239840"/>
                    <a:pt x="278892" y="239840"/>
                  </a:cubicBezTo>
                  <a:cubicBezTo>
                    <a:pt x="278892" y="159544"/>
                    <a:pt x="286512" y="86011"/>
                    <a:pt x="310039" y="17526"/>
                  </a:cubicBezTo>
                  <a:cubicBezTo>
                    <a:pt x="285083" y="9525"/>
                    <a:pt x="254127" y="0"/>
                    <a:pt x="195739" y="0"/>
                  </a:cubicBezTo>
                  <a:cubicBezTo>
                    <a:pt x="85534" y="0"/>
                    <a:pt x="1714" y="56007"/>
                    <a:pt x="0" y="190786"/>
                  </a:cubicBezTo>
                  <a:lnTo>
                    <a:pt x="0" y="1087660"/>
                  </a:lnTo>
                  <a:lnTo>
                    <a:pt x="795052" y="1087660"/>
                  </a:lnTo>
                  <a:lnTo>
                    <a:pt x="795052" y="831437"/>
                  </a:lnTo>
                  <a:lnTo>
                    <a:pt x="106204" y="8314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96" name="Vrije vorm: vorm 13">
              <a:extLst>
                <a:ext uri="{FF2B5EF4-FFF2-40B4-BE49-F238E27FC236}">
                  <a16:creationId xmlns:a16="http://schemas.microsoft.com/office/drawing/2014/main" id="{78F0653F-2C63-4DFB-B8E6-621B6BA700CE}"/>
                </a:ext>
              </a:extLst>
            </p:cNvPr>
            <p:cNvSpPr/>
            <p:nvPr/>
          </p:nvSpPr>
          <p:spPr>
            <a:xfrm>
              <a:off x="455771" y="7274116"/>
              <a:ext cx="1011173" cy="1087850"/>
            </a:xfrm>
            <a:custGeom>
              <a:avLst/>
              <a:gdLst>
                <a:gd name="connsiteX0" fmla="*/ 817055 w 1011173"/>
                <a:gd name="connsiteY0" fmla="*/ 0 h 1087850"/>
                <a:gd name="connsiteX1" fmla="*/ 705517 w 1011173"/>
                <a:gd name="connsiteY1" fmla="*/ 17526 h 1087850"/>
                <a:gd name="connsiteX2" fmla="*/ 733520 w 1011173"/>
                <a:gd name="connsiteY2" fmla="*/ 222218 h 1087850"/>
                <a:gd name="connsiteX3" fmla="*/ 733520 w 1011173"/>
                <a:gd name="connsiteY3" fmla="*/ 517017 h 1087850"/>
                <a:gd name="connsiteX4" fmla="*/ 797052 w 1011173"/>
                <a:gd name="connsiteY4" fmla="*/ 740569 h 1087850"/>
                <a:gd name="connsiteX5" fmla="*/ 775335 w 1011173"/>
                <a:gd name="connsiteY5" fmla="*/ 754952 h 1087850"/>
                <a:gd name="connsiteX6" fmla="*/ 303657 w 1011173"/>
                <a:gd name="connsiteY6" fmla="*/ 16097 h 1087850"/>
                <a:gd name="connsiteX7" fmla="*/ 0 w 1011173"/>
                <a:gd name="connsiteY7" fmla="*/ 16097 h 1087850"/>
                <a:gd name="connsiteX8" fmla="*/ 0 w 1011173"/>
                <a:gd name="connsiteY8" fmla="*/ 1087850 h 1087850"/>
                <a:gd name="connsiteX9" fmla="*/ 274796 w 1011173"/>
                <a:gd name="connsiteY9" fmla="*/ 1087850 h 1087850"/>
                <a:gd name="connsiteX10" fmla="*/ 274796 w 1011173"/>
                <a:gd name="connsiteY10" fmla="*/ 637604 h 1087850"/>
                <a:gd name="connsiteX11" fmla="*/ 242792 w 1011173"/>
                <a:gd name="connsiteY11" fmla="*/ 421481 h 1087850"/>
                <a:gd name="connsiteX12" fmla="*/ 262033 w 1011173"/>
                <a:gd name="connsiteY12" fmla="*/ 410147 h 1087850"/>
                <a:gd name="connsiteX13" fmla="*/ 339566 w 1011173"/>
                <a:gd name="connsiteY13" fmla="*/ 543020 h 1087850"/>
                <a:gd name="connsiteX14" fmla="*/ 694468 w 1011173"/>
                <a:gd name="connsiteY14" fmla="*/ 1087850 h 1087850"/>
                <a:gd name="connsiteX15" fmla="*/ 1011174 w 1011173"/>
                <a:gd name="connsiteY15" fmla="*/ 1087850 h 1087850"/>
                <a:gd name="connsiteX16" fmla="*/ 1011079 w 1011173"/>
                <a:gd name="connsiteY16" fmla="*/ 195167 h 1087850"/>
                <a:gd name="connsiteX17" fmla="*/ 817055 w 1011173"/>
                <a:gd name="connsiteY17" fmla="*/ 0 h 1087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1173" h="1087850">
                  <a:moveTo>
                    <a:pt x="817055" y="0"/>
                  </a:moveTo>
                  <a:cubicBezTo>
                    <a:pt x="758666" y="0"/>
                    <a:pt x="730472" y="9430"/>
                    <a:pt x="705517" y="17526"/>
                  </a:cubicBezTo>
                  <a:cubicBezTo>
                    <a:pt x="729044" y="86011"/>
                    <a:pt x="733520" y="159639"/>
                    <a:pt x="733520" y="222218"/>
                  </a:cubicBezTo>
                  <a:lnTo>
                    <a:pt x="733520" y="517017"/>
                  </a:lnTo>
                  <a:cubicBezTo>
                    <a:pt x="733520" y="622268"/>
                    <a:pt x="759905" y="687134"/>
                    <a:pt x="797052" y="740569"/>
                  </a:cubicBezTo>
                  <a:lnTo>
                    <a:pt x="775335" y="754952"/>
                  </a:lnTo>
                  <a:lnTo>
                    <a:pt x="303657" y="16097"/>
                  </a:lnTo>
                  <a:lnTo>
                    <a:pt x="0" y="16097"/>
                  </a:lnTo>
                  <a:lnTo>
                    <a:pt x="0" y="1087850"/>
                  </a:lnTo>
                  <a:lnTo>
                    <a:pt x="274796" y="1087850"/>
                  </a:lnTo>
                  <a:lnTo>
                    <a:pt x="274796" y="637604"/>
                  </a:lnTo>
                  <a:cubicBezTo>
                    <a:pt x="274796" y="553022"/>
                    <a:pt x="263652" y="471868"/>
                    <a:pt x="242792" y="421481"/>
                  </a:cubicBezTo>
                  <a:cubicBezTo>
                    <a:pt x="253079" y="415385"/>
                    <a:pt x="262033" y="410147"/>
                    <a:pt x="262033" y="410147"/>
                  </a:cubicBezTo>
                  <a:cubicBezTo>
                    <a:pt x="290227" y="462343"/>
                    <a:pt x="312610" y="502539"/>
                    <a:pt x="339566" y="543020"/>
                  </a:cubicBezTo>
                  <a:lnTo>
                    <a:pt x="694468" y="1087850"/>
                  </a:lnTo>
                  <a:lnTo>
                    <a:pt x="1011174" y="1087850"/>
                  </a:lnTo>
                  <a:lnTo>
                    <a:pt x="1011079" y="195167"/>
                  </a:lnTo>
                  <a:cubicBezTo>
                    <a:pt x="1011079" y="58388"/>
                    <a:pt x="928402" y="0"/>
                    <a:pt x="81705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97" name="Vrije vorm: vorm 14">
              <a:extLst>
                <a:ext uri="{FF2B5EF4-FFF2-40B4-BE49-F238E27FC236}">
                  <a16:creationId xmlns:a16="http://schemas.microsoft.com/office/drawing/2014/main" id="{7AD7C1AB-5E30-4C22-951A-0AB1080DA41A}"/>
                </a:ext>
              </a:extLst>
            </p:cNvPr>
            <p:cNvSpPr/>
            <p:nvPr/>
          </p:nvSpPr>
          <p:spPr>
            <a:xfrm>
              <a:off x="2565463" y="8036307"/>
              <a:ext cx="264985" cy="325659"/>
            </a:xfrm>
            <a:custGeom>
              <a:avLst/>
              <a:gdLst>
                <a:gd name="connsiteX0" fmla="*/ 0 w 264985"/>
                <a:gd name="connsiteY0" fmla="*/ 0 h 325659"/>
                <a:gd name="connsiteX1" fmla="*/ 68866 w 264985"/>
                <a:gd name="connsiteY1" fmla="*/ 0 h 325659"/>
                <a:gd name="connsiteX2" fmla="*/ 210121 w 264985"/>
                <a:gd name="connsiteY2" fmla="*/ 250412 h 325659"/>
                <a:gd name="connsiteX3" fmla="*/ 210121 w 264985"/>
                <a:gd name="connsiteY3" fmla="*/ 0 h 325659"/>
                <a:gd name="connsiteX4" fmla="*/ 264986 w 264985"/>
                <a:gd name="connsiteY4" fmla="*/ 0 h 325659"/>
                <a:gd name="connsiteX5" fmla="*/ 264986 w 264985"/>
                <a:gd name="connsiteY5" fmla="*/ 325660 h 325659"/>
                <a:gd name="connsiteX6" fmla="*/ 196120 w 264985"/>
                <a:gd name="connsiteY6" fmla="*/ 325660 h 325659"/>
                <a:gd name="connsiteX7" fmla="*/ 54864 w 264985"/>
                <a:gd name="connsiteY7" fmla="*/ 75248 h 325659"/>
                <a:gd name="connsiteX8" fmla="*/ 54864 w 264985"/>
                <a:gd name="connsiteY8" fmla="*/ 325660 h 325659"/>
                <a:gd name="connsiteX9" fmla="*/ 0 w 264985"/>
                <a:gd name="connsiteY9" fmla="*/ 325660 h 325659"/>
                <a:gd name="connsiteX10" fmla="*/ 0 w 264985"/>
                <a:gd name="connsiteY10" fmla="*/ 0 h 325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985" h="325659">
                  <a:moveTo>
                    <a:pt x="0" y="0"/>
                  </a:moveTo>
                  <a:lnTo>
                    <a:pt x="68866" y="0"/>
                  </a:lnTo>
                  <a:lnTo>
                    <a:pt x="210121" y="250412"/>
                  </a:lnTo>
                  <a:lnTo>
                    <a:pt x="210121" y="0"/>
                  </a:lnTo>
                  <a:lnTo>
                    <a:pt x="264986" y="0"/>
                  </a:lnTo>
                  <a:lnTo>
                    <a:pt x="264986" y="325660"/>
                  </a:lnTo>
                  <a:lnTo>
                    <a:pt x="196120" y="325660"/>
                  </a:lnTo>
                  <a:lnTo>
                    <a:pt x="54864" y="75248"/>
                  </a:lnTo>
                  <a:lnTo>
                    <a:pt x="54864" y="325660"/>
                  </a:lnTo>
                  <a:lnTo>
                    <a:pt x="0" y="32566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34" name="Vrije vorm: vorm 15">
              <a:extLst>
                <a:ext uri="{FF2B5EF4-FFF2-40B4-BE49-F238E27FC236}">
                  <a16:creationId xmlns:a16="http://schemas.microsoft.com/office/drawing/2014/main" id="{5C5687DA-EEB4-48B7-8A2F-81C03936F44A}"/>
                </a:ext>
              </a:extLst>
            </p:cNvPr>
            <p:cNvSpPr/>
            <p:nvPr/>
          </p:nvSpPr>
          <p:spPr>
            <a:xfrm>
              <a:off x="2887027" y="8100029"/>
              <a:ext cx="236410" cy="267843"/>
            </a:xfrm>
            <a:custGeom>
              <a:avLst/>
              <a:gdLst>
                <a:gd name="connsiteX0" fmla="*/ 235172 w 236410"/>
                <a:gd name="connsiteY0" fmla="*/ 177356 h 267843"/>
                <a:gd name="connsiteX1" fmla="*/ 119634 w 236410"/>
                <a:gd name="connsiteY1" fmla="*/ 267843 h 267843"/>
                <a:gd name="connsiteX2" fmla="*/ 0 w 236410"/>
                <a:gd name="connsiteY2" fmla="*/ 133636 h 267843"/>
                <a:gd name="connsiteX3" fmla="*/ 117920 w 236410"/>
                <a:gd name="connsiteY3" fmla="*/ 0 h 267843"/>
                <a:gd name="connsiteX4" fmla="*/ 236411 w 236410"/>
                <a:gd name="connsiteY4" fmla="*/ 133064 h 267843"/>
                <a:gd name="connsiteX5" fmla="*/ 236411 w 236410"/>
                <a:gd name="connsiteY5" fmla="*/ 141827 h 267843"/>
                <a:gd name="connsiteX6" fmla="*/ 55531 w 236410"/>
                <a:gd name="connsiteY6" fmla="*/ 141827 h 267843"/>
                <a:gd name="connsiteX7" fmla="*/ 121444 w 236410"/>
                <a:gd name="connsiteY7" fmla="*/ 224123 h 267843"/>
                <a:gd name="connsiteX8" fmla="*/ 180975 w 236410"/>
                <a:gd name="connsiteY8" fmla="*/ 177451 h 267843"/>
                <a:gd name="connsiteX9" fmla="*/ 235172 w 236410"/>
                <a:gd name="connsiteY9" fmla="*/ 177451 h 267843"/>
                <a:gd name="connsiteX10" fmla="*/ 180308 w 236410"/>
                <a:gd name="connsiteY10" fmla="*/ 108490 h 267843"/>
                <a:gd name="connsiteX11" fmla="*/ 118396 w 236410"/>
                <a:gd name="connsiteY11" fmla="*/ 42577 h 267843"/>
                <a:gd name="connsiteX12" fmla="*/ 55912 w 236410"/>
                <a:gd name="connsiteY12" fmla="*/ 108490 h 267843"/>
                <a:gd name="connsiteX13" fmla="*/ 180308 w 236410"/>
                <a:gd name="connsiteY13" fmla="*/ 108490 h 267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36410" h="267843">
                  <a:moveTo>
                    <a:pt x="235172" y="177356"/>
                  </a:moveTo>
                  <a:cubicBezTo>
                    <a:pt x="225266" y="248602"/>
                    <a:pt x="164592" y="267843"/>
                    <a:pt x="119634" y="267843"/>
                  </a:cubicBezTo>
                  <a:cubicBezTo>
                    <a:pt x="58388" y="267843"/>
                    <a:pt x="0" y="233362"/>
                    <a:pt x="0" y="133636"/>
                  </a:cubicBezTo>
                  <a:cubicBezTo>
                    <a:pt x="0" y="32671"/>
                    <a:pt x="61817" y="0"/>
                    <a:pt x="117920" y="0"/>
                  </a:cubicBezTo>
                  <a:cubicBezTo>
                    <a:pt x="172783" y="0"/>
                    <a:pt x="236411" y="29813"/>
                    <a:pt x="236411" y="133064"/>
                  </a:cubicBezTo>
                  <a:lnTo>
                    <a:pt x="236411" y="141827"/>
                  </a:lnTo>
                  <a:lnTo>
                    <a:pt x="55531" y="141827"/>
                  </a:lnTo>
                  <a:cubicBezTo>
                    <a:pt x="56674" y="196120"/>
                    <a:pt x="78867" y="224123"/>
                    <a:pt x="121444" y="224123"/>
                  </a:cubicBezTo>
                  <a:cubicBezTo>
                    <a:pt x="155257" y="224123"/>
                    <a:pt x="175736" y="206597"/>
                    <a:pt x="180975" y="177451"/>
                  </a:cubicBezTo>
                  <a:lnTo>
                    <a:pt x="235172" y="177451"/>
                  </a:lnTo>
                  <a:close/>
                  <a:moveTo>
                    <a:pt x="180308" y="108490"/>
                  </a:moveTo>
                  <a:cubicBezTo>
                    <a:pt x="176784" y="65341"/>
                    <a:pt x="154591" y="42577"/>
                    <a:pt x="118396" y="42577"/>
                  </a:cubicBezTo>
                  <a:cubicBezTo>
                    <a:pt x="81629" y="42577"/>
                    <a:pt x="60007" y="65341"/>
                    <a:pt x="55912" y="108490"/>
                  </a:cubicBezTo>
                  <a:lnTo>
                    <a:pt x="180308" y="10849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35" name="Vrije vorm: vorm 16">
              <a:extLst>
                <a:ext uri="{FF2B5EF4-FFF2-40B4-BE49-F238E27FC236}">
                  <a16:creationId xmlns:a16="http://schemas.microsoft.com/office/drawing/2014/main" id="{FFEC7948-6FAF-4283-8216-DD926D96EDD1}"/>
                </a:ext>
              </a:extLst>
            </p:cNvPr>
            <p:cNvSpPr/>
            <p:nvPr/>
          </p:nvSpPr>
          <p:spPr>
            <a:xfrm>
              <a:off x="3145440" y="8026496"/>
              <a:ext cx="171068" cy="341471"/>
            </a:xfrm>
            <a:custGeom>
              <a:avLst/>
              <a:gdLst>
                <a:gd name="connsiteX0" fmla="*/ 39148 w 171068"/>
                <a:gd name="connsiteY0" fmla="*/ 121920 h 341471"/>
                <a:gd name="connsiteX1" fmla="*/ 0 w 171068"/>
                <a:gd name="connsiteY1" fmla="*/ 121920 h 341471"/>
                <a:gd name="connsiteX2" fmla="*/ 0 w 171068"/>
                <a:gd name="connsiteY2" fmla="*/ 79343 h 341471"/>
                <a:gd name="connsiteX3" fmla="*/ 22765 w 171068"/>
                <a:gd name="connsiteY3" fmla="*/ 79343 h 341471"/>
                <a:gd name="connsiteX4" fmla="*/ 49625 w 171068"/>
                <a:gd name="connsiteY4" fmla="*/ 51911 h 341471"/>
                <a:gd name="connsiteX5" fmla="*/ 49625 w 171068"/>
                <a:gd name="connsiteY5" fmla="*/ 0 h 341471"/>
                <a:gd name="connsiteX6" fmla="*/ 95155 w 171068"/>
                <a:gd name="connsiteY6" fmla="*/ 0 h 341471"/>
                <a:gd name="connsiteX7" fmla="*/ 95155 w 171068"/>
                <a:gd name="connsiteY7" fmla="*/ 79343 h 341471"/>
                <a:gd name="connsiteX8" fmla="*/ 171069 w 171068"/>
                <a:gd name="connsiteY8" fmla="*/ 79343 h 341471"/>
                <a:gd name="connsiteX9" fmla="*/ 171069 w 171068"/>
                <a:gd name="connsiteY9" fmla="*/ 121920 h 341471"/>
                <a:gd name="connsiteX10" fmla="*/ 95155 w 171068"/>
                <a:gd name="connsiteY10" fmla="*/ 121920 h 341471"/>
                <a:gd name="connsiteX11" fmla="*/ 95155 w 171068"/>
                <a:gd name="connsiteY11" fmla="*/ 253270 h 341471"/>
                <a:gd name="connsiteX12" fmla="*/ 131921 w 171068"/>
                <a:gd name="connsiteY12" fmla="*/ 295275 h 341471"/>
                <a:gd name="connsiteX13" fmla="*/ 167545 w 171068"/>
                <a:gd name="connsiteY13" fmla="*/ 288893 h 341471"/>
                <a:gd name="connsiteX14" fmla="*/ 167545 w 171068"/>
                <a:gd name="connsiteY14" fmla="*/ 333280 h 341471"/>
                <a:gd name="connsiteX15" fmla="*/ 120301 w 171068"/>
                <a:gd name="connsiteY15" fmla="*/ 341471 h 341471"/>
                <a:gd name="connsiteX16" fmla="*/ 39148 w 171068"/>
                <a:gd name="connsiteY16" fmla="*/ 259747 h 341471"/>
                <a:gd name="connsiteX17" fmla="*/ 39148 w 171068"/>
                <a:gd name="connsiteY17" fmla="*/ 121920 h 34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1068" h="341471">
                  <a:moveTo>
                    <a:pt x="39148" y="121920"/>
                  </a:moveTo>
                  <a:lnTo>
                    <a:pt x="0" y="121920"/>
                  </a:lnTo>
                  <a:lnTo>
                    <a:pt x="0" y="79343"/>
                  </a:lnTo>
                  <a:lnTo>
                    <a:pt x="22765" y="79343"/>
                  </a:lnTo>
                  <a:cubicBezTo>
                    <a:pt x="42577" y="79343"/>
                    <a:pt x="49625" y="71152"/>
                    <a:pt x="49625" y="51911"/>
                  </a:cubicBezTo>
                  <a:lnTo>
                    <a:pt x="49625" y="0"/>
                  </a:lnTo>
                  <a:lnTo>
                    <a:pt x="95155" y="0"/>
                  </a:lnTo>
                  <a:lnTo>
                    <a:pt x="95155" y="79343"/>
                  </a:lnTo>
                  <a:lnTo>
                    <a:pt x="171069" y="79343"/>
                  </a:lnTo>
                  <a:lnTo>
                    <a:pt x="171069" y="121920"/>
                  </a:lnTo>
                  <a:lnTo>
                    <a:pt x="95155" y="121920"/>
                  </a:lnTo>
                  <a:lnTo>
                    <a:pt x="95155" y="253270"/>
                  </a:lnTo>
                  <a:cubicBezTo>
                    <a:pt x="95155" y="280702"/>
                    <a:pt x="102775" y="295275"/>
                    <a:pt x="131921" y="295275"/>
                  </a:cubicBezTo>
                  <a:cubicBezTo>
                    <a:pt x="145351" y="295275"/>
                    <a:pt x="159925" y="292322"/>
                    <a:pt x="167545" y="288893"/>
                  </a:cubicBezTo>
                  <a:lnTo>
                    <a:pt x="167545" y="333280"/>
                  </a:lnTo>
                  <a:cubicBezTo>
                    <a:pt x="159925" y="337375"/>
                    <a:pt x="141256" y="341471"/>
                    <a:pt x="120301" y="341471"/>
                  </a:cubicBezTo>
                  <a:cubicBezTo>
                    <a:pt x="59055" y="341471"/>
                    <a:pt x="39148" y="307657"/>
                    <a:pt x="39148" y="259747"/>
                  </a:cubicBezTo>
                  <a:lnTo>
                    <a:pt x="39148" y="12192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36" name="Vrije vorm: vorm 17">
              <a:extLst>
                <a:ext uri="{FF2B5EF4-FFF2-40B4-BE49-F238E27FC236}">
                  <a16:creationId xmlns:a16="http://schemas.microsoft.com/office/drawing/2014/main" id="{40325B9E-349E-446B-9EBD-8E46BA64FE69}"/>
                </a:ext>
              </a:extLst>
            </p:cNvPr>
            <p:cNvSpPr/>
            <p:nvPr/>
          </p:nvSpPr>
          <p:spPr>
            <a:xfrm>
              <a:off x="3362039" y="7975632"/>
              <a:ext cx="220027" cy="386333"/>
            </a:xfrm>
            <a:custGeom>
              <a:avLst/>
              <a:gdLst>
                <a:gd name="connsiteX0" fmla="*/ 0 w 220027"/>
                <a:gd name="connsiteY0" fmla="*/ 0 h 386333"/>
                <a:gd name="connsiteX1" fmla="*/ 56007 w 220027"/>
                <a:gd name="connsiteY1" fmla="*/ 0 h 386333"/>
                <a:gd name="connsiteX2" fmla="*/ 56007 w 220027"/>
                <a:gd name="connsiteY2" fmla="*/ 157544 h 386333"/>
                <a:gd name="connsiteX3" fmla="*/ 133064 w 220027"/>
                <a:gd name="connsiteY3" fmla="*/ 124301 h 386333"/>
                <a:gd name="connsiteX4" fmla="*/ 220028 w 220027"/>
                <a:gd name="connsiteY4" fmla="*/ 228219 h 386333"/>
                <a:gd name="connsiteX5" fmla="*/ 220028 w 220027"/>
                <a:gd name="connsiteY5" fmla="*/ 386334 h 386333"/>
                <a:gd name="connsiteX6" fmla="*/ 164021 w 220027"/>
                <a:gd name="connsiteY6" fmla="*/ 386334 h 386333"/>
                <a:gd name="connsiteX7" fmla="*/ 164021 w 220027"/>
                <a:gd name="connsiteY7" fmla="*/ 239268 h 386333"/>
                <a:gd name="connsiteX8" fmla="*/ 113252 w 220027"/>
                <a:gd name="connsiteY8" fmla="*/ 172688 h 386333"/>
                <a:gd name="connsiteX9" fmla="*/ 56102 w 220027"/>
                <a:gd name="connsiteY9" fmla="*/ 195453 h 386333"/>
                <a:gd name="connsiteX10" fmla="*/ 56102 w 220027"/>
                <a:gd name="connsiteY10" fmla="*/ 386334 h 386333"/>
                <a:gd name="connsiteX11" fmla="*/ 95 w 220027"/>
                <a:gd name="connsiteY11" fmla="*/ 386334 h 386333"/>
                <a:gd name="connsiteX12" fmla="*/ 0 w 220027"/>
                <a:gd name="connsiteY12" fmla="*/ 0 h 386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0027" h="386333">
                  <a:moveTo>
                    <a:pt x="0" y="0"/>
                  </a:moveTo>
                  <a:lnTo>
                    <a:pt x="56007" y="0"/>
                  </a:lnTo>
                  <a:lnTo>
                    <a:pt x="56007" y="157544"/>
                  </a:lnTo>
                  <a:cubicBezTo>
                    <a:pt x="67723" y="141827"/>
                    <a:pt x="89249" y="124301"/>
                    <a:pt x="133064" y="124301"/>
                  </a:cubicBezTo>
                  <a:cubicBezTo>
                    <a:pt x="175070" y="124301"/>
                    <a:pt x="220028" y="141827"/>
                    <a:pt x="220028" y="228219"/>
                  </a:cubicBezTo>
                  <a:lnTo>
                    <a:pt x="220028" y="386334"/>
                  </a:lnTo>
                  <a:lnTo>
                    <a:pt x="164021" y="386334"/>
                  </a:lnTo>
                  <a:lnTo>
                    <a:pt x="164021" y="239268"/>
                  </a:lnTo>
                  <a:cubicBezTo>
                    <a:pt x="164021" y="196120"/>
                    <a:pt x="154114" y="172688"/>
                    <a:pt x="113252" y="172688"/>
                  </a:cubicBezTo>
                  <a:cubicBezTo>
                    <a:pt x="84677" y="172688"/>
                    <a:pt x="66008" y="184404"/>
                    <a:pt x="56102" y="195453"/>
                  </a:cubicBezTo>
                  <a:lnTo>
                    <a:pt x="56102" y="386334"/>
                  </a:lnTo>
                  <a:lnTo>
                    <a:pt x="95" y="38633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37" name="Vrije vorm: vorm 18">
              <a:extLst>
                <a:ext uri="{FF2B5EF4-FFF2-40B4-BE49-F238E27FC236}">
                  <a16:creationId xmlns:a16="http://schemas.microsoft.com/office/drawing/2014/main" id="{5C4A2369-C6FF-437E-ADF4-5B4DE4AB3E24}"/>
                </a:ext>
              </a:extLst>
            </p:cNvPr>
            <p:cNvSpPr/>
            <p:nvPr/>
          </p:nvSpPr>
          <p:spPr>
            <a:xfrm>
              <a:off x="3634644" y="8100029"/>
              <a:ext cx="236410" cy="267843"/>
            </a:xfrm>
            <a:custGeom>
              <a:avLst/>
              <a:gdLst>
                <a:gd name="connsiteX0" fmla="*/ 235172 w 236410"/>
                <a:gd name="connsiteY0" fmla="*/ 177356 h 267843"/>
                <a:gd name="connsiteX1" fmla="*/ 119634 w 236410"/>
                <a:gd name="connsiteY1" fmla="*/ 267843 h 267843"/>
                <a:gd name="connsiteX2" fmla="*/ 0 w 236410"/>
                <a:gd name="connsiteY2" fmla="*/ 133636 h 267843"/>
                <a:gd name="connsiteX3" fmla="*/ 117920 w 236410"/>
                <a:gd name="connsiteY3" fmla="*/ 0 h 267843"/>
                <a:gd name="connsiteX4" fmla="*/ 236411 w 236410"/>
                <a:gd name="connsiteY4" fmla="*/ 133064 h 267843"/>
                <a:gd name="connsiteX5" fmla="*/ 236411 w 236410"/>
                <a:gd name="connsiteY5" fmla="*/ 141827 h 267843"/>
                <a:gd name="connsiteX6" fmla="*/ 55340 w 236410"/>
                <a:gd name="connsiteY6" fmla="*/ 141827 h 267843"/>
                <a:gd name="connsiteX7" fmla="*/ 121253 w 236410"/>
                <a:gd name="connsiteY7" fmla="*/ 224123 h 267843"/>
                <a:gd name="connsiteX8" fmla="*/ 180785 w 236410"/>
                <a:gd name="connsiteY8" fmla="*/ 177451 h 267843"/>
                <a:gd name="connsiteX9" fmla="*/ 235172 w 236410"/>
                <a:gd name="connsiteY9" fmla="*/ 177451 h 267843"/>
                <a:gd name="connsiteX10" fmla="*/ 180308 w 236410"/>
                <a:gd name="connsiteY10" fmla="*/ 108490 h 267843"/>
                <a:gd name="connsiteX11" fmla="*/ 118396 w 236410"/>
                <a:gd name="connsiteY11" fmla="*/ 42577 h 267843"/>
                <a:gd name="connsiteX12" fmla="*/ 55912 w 236410"/>
                <a:gd name="connsiteY12" fmla="*/ 108490 h 267843"/>
                <a:gd name="connsiteX13" fmla="*/ 180308 w 236410"/>
                <a:gd name="connsiteY13" fmla="*/ 108490 h 267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36410" h="267843">
                  <a:moveTo>
                    <a:pt x="235172" y="177356"/>
                  </a:moveTo>
                  <a:cubicBezTo>
                    <a:pt x="225266" y="248602"/>
                    <a:pt x="164592" y="267843"/>
                    <a:pt x="119634" y="267843"/>
                  </a:cubicBezTo>
                  <a:cubicBezTo>
                    <a:pt x="58388" y="267843"/>
                    <a:pt x="0" y="233362"/>
                    <a:pt x="0" y="133636"/>
                  </a:cubicBezTo>
                  <a:cubicBezTo>
                    <a:pt x="0" y="32671"/>
                    <a:pt x="61817" y="0"/>
                    <a:pt x="117920" y="0"/>
                  </a:cubicBezTo>
                  <a:cubicBezTo>
                    <a:pt x="172784" y="0"/>
                    <a:pt x="236411" y="29813"/>
                    <a:pt x="236411" y="133064"/>
                  </a:cubicBezTo>
                  <a:lnTo>
                    <a:pt x="236411" y="141827"/>
                  </a:lnTo>
                  <a:lnTo>
                    <a:pt x="55340" y="141827"/>
                  </a:lnTo>
                  <a:cubicBezTo>
                    <a:pt x="56483" y="196120"/>
                    <a:pt x="78677" y="224123"/>
                    <a:pt x="121253" y="224123"/>
                  </a:cubicBezTo>
                  <a:cubicBezTo>
                    <a:pt x="155067" y="224123"/>
                    <a:pt x="175546" y="206597"/>
                    <a:pt x="180785" y="177451"/>
                  </a:cubicBezTo>
                  <a:lnTo>
                    <a:pt x="235172" y="177451"/>
                  </a:lnTo>
                  <a:close/>
                  <a:moveTo>
                    <a:pt x="180308" y="108490"/>
                  </a:moveTo>
                  <a:cubicBezTo>
                    <a:pt x="176784" y="65341"/>
                    <a:pt x="154591" y="42577"/>
                    <a:pt x="118396" y="42577"/>
                  </a:cubicBezTo>
                  <a:cubicBezTo>
                    <a:pt x="81629" y="42577"/>
                    <a:pt x="60008" y="65341"/>
                    <a:pt x="55912" y="108490"/>
                  </a:cubicBezTo>
                  <a:lnTo>
                    <a:pt x="180308" y="10849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38" name="Vrije vorm: vorm 19">
              <a:extLst>
                <a:ext uri="{FF2B5EF4-FFF2-40B4-BE49-F238E27FC236}">
                  <a16:creationId xmlns:a16="http://schemas.microsoft.com/office/drawing/2014/main" id="{6411E9EA-04B0-48FF-9998-8B096D4D6148}"/>
                </a:ext>
              </a:extLst>
            </p:cNvPr>
            <p:cNvSpPr/>
            <p:nvPr/>
          </p:nvSpPr>
          <p:spPr>
            <a:xfrm>
              <a:off x="3925824" y="8099838"/>
              <a:ext cx="147066" cy="262032"/>
            </a:xfrm>
            <a:custGeom>
              <a:avLst/>
              <a:gdLst>
                <a:gd name="connsiteX0" fmla="*/ 0 w 147066"/>
                <a:gd name="connsiteY0" fmla="*/ 5906 h 262032"/>
                <a:gd name="connsiteX1" fmla="*/ 47815 w 147066"/>
                <a:gd name="connsiteY1" fmla="*/ 5906 h 262032"/>
                <a:gd name="connsiteX2" fmla="*/ 47815 w 147066"/>
                <a:gd name="connsiteY2" fmla="*/ 39719 h 262032"/>
                <a:gd name="connsiteX3" fmla="*/ 116681 w 147066"/>
                <a:gd name="connsiteY3" fmla="*/ 0 h 262032"/>
                <a:gd name="connsiteX4" fmla="*/ 147066 w 147066"/>
                <a:gd name="connsiteY4" fmla="*/ 5239 h 262032"/>
                <a:gd name="connsiteX5" fmla="*/ 147066 w 147066"/>
                <a:gd name="connsiteY5" fmla="*/ 54293 h 262032"/>
                <a:gd name="connsiteX6" fmla="*/ 109728 w 147066"/>
                <a:gd name="connsiteY6" fmla="*/ 47244 h 262032"/>
                <a:gd name="connsiteX7" fmla="*/ 56007 w 147066"/>
                <a:gd name="connsiteY7" fmla="*/ 71152 h 262032"/>
                <a:gd name="connsiteX8" fmla="*/ 56007 w 147066"/>
                <a:gd name="connsiteY8" fmla="*/ 262033 h 262032"/>
                <a:gd name="connsiteX9" fmla="*/ 0 w 147066"/>
                <a:gd name="connsiteY9" fmla="*/ 262033 h 262032"/>
                <a:gd name="connsiteX10" fmla="*/ 0 w 147066"/>
                <a:gd name="connsiteY10" fmla="*/ 5906 h 262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7066" h="262032">
                  <a:moveTo>
                    <a:pt x="0" y="5906"/>
                  </a:moveTo>
                  <a:lnTo>
                    <a:pt x="47815" y="5906"/>
                  </a:lnTo>
                  <a:lnTo>
                    <a:pt x="47815" y="39719"/>
                  </a:lnTo>
                  <a:cubicBezTo>
                    <a:pt x="60103" y="16383"/>
                    <a:pt x="80486" y="0"/>
                    <a:pt x="116681" y="0"/>
                  </a:cubicBezTo>
                  <a:cubicBezTo>
                    <a:pt x="134207" y="0"/>
                    <a:pt x="143542" y="3524"/>
                    <a:pt x="147066" y="5239"/>
                  </a:cubicBezTo>
                  <a:lnTo>
                    <a:pt x="147066" y="54293"/>
                  </a:lnTo>
                  <a:cubicBezTo>
                    <a:pt x="138303" y="50768"/>
                    <a:pt x="125444" y="47244"/>
                    <a:pt x="109728" y="47244"/>
                  </a:cubicBezTo>
                  <a:cubicBezTo>
                    <a:pt x="81153" y="47244"/>
                    <a:pt x="64198" y="58960"/>
                    <a:pt x="56007" y="71152"/>
                  </a:cubicBezTo>
                  <a:lnTo>
                    <a:pt x="56007" y="262033"/>
                  </a:lnTo>
                  <a:lnTo>
                    <a:pt x="0" y="262033"/>
                  </a:lnTo>
                  <a:lnTo>
                    <a:pt x="0" y="590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39" name="Vrije vorm: vorm 20">
              <a:extLst>
                <a:ext uri="{FF2B5EF4-FFF2-40B4-BE49-F238E27FC236}">
                  <a16:creationId xmlns:a16="http://schemas.microsoft.com/office/drawing/2014/main" id="{6E3628ED-C6EF-4A21-ACFF-979FDD412142}"/>
                </a:ext>
              </a:extLst>
            </p:cNvPr>
            <p:cNvSpPr/>
            <p:nvPr/>
          </p:nvSpPr>
          <p:spPr>
            <a:xfrm>
              <a:off x="4110799" y="7975632"/>
              <a:ext cx="56007" cy="386333"/>
            </a:xfrm>
            <a:custGeom>
              <a:avLst/>
              <a:gdLst>
                <a:gd name="connsiteX0" fmla="*/ 0 w 56007"/>
                <a:gd name="connsiteY0" fmla="*/ 0 h 386333"/>
                <a:gd name="connsiteX1" fmla="*/ 56007 w 56007"/>
                <a:gd name="connsiteY1" fmla="*/ 0 h 386333"/>
                <a:gd name="connsiteX2" fmla="*/ 56007 w 56007"/>
                <a:gd name="connsiteY2" fmla="*/ 386334 h 386333"/>
                <a:gd name="connsiteX3" fmla="*/ 0 w 56007"/>
                <a:gd name="connsiteY3" fmla="*/ 386334 h 386333"/>
                <a:gd name="connsiteX4" fmla="*/ 0 w 56007"/>
                <a:gd name="connsiteY4" fmla="*/ 0 h 386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07" h="386333">
                  <a:moveTo>
                    <a:pt x="0" y="0"/>
                  </a:moveTo>
                  <a:lnTo>
                    <a:pt x="56007" y="0"/>
                  </a:lnTo>
                  <a:lnTo>
                    <a:pt x="56007" y="386334"/>
                  </a:lnTo>
                  <a:lnTo>
                    <a:pt x="0" y="38633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40" name="Vrije vorm: vorm 21">
              <a:extLst>
                <a:ext uri="{FF2B5EF4-FFF2-40B4-BE49-F238E27FC236}">
                  <a16:creationId xmlns:a16="http://schemas.microsoft.com/office/drawing/2014/main" id="{BDB312AD-DD70-44D1-8867-1EB68C58FA6D}"/>
                </a:ext>
              </a:extLst>
            </p:cNvPr>
            <p:cNvSpPr/>
            <p:nvPr/>
          </p:nvSpPr>
          <p:spPr>
            <a:xfrm>
              <a:off x="4219384" y="8100029"/>
              <a:ext cx="252698" cy="267938"/>
            </a:xfrm>
            <a:custGeom>
              <a:avLst/>
              <a:gdLst>
                <a:gd name="connsiteX0" fmla="*/ 170974 w 252698"/>
                <a:gd name="connsiteY0" fmla="*/ 228124 h 267938"/>
                <a:gd name="connsiteX1" fmla="*/ 81724 w 252698"/>
                <a:gd name="connsiteY1" fmla="*/ 267843 h 267938"/>
                <a:gd name="connsiteX2" fmla="*/ 0 w 252698"/>
                <a:gd name="connsiteY2" fmla="*/ 195453 h 267938"/>
                <a:gd name="connsiteX3" fmla="*/ 102108 w 252698"/>
                <a:gd name="connsiteY3" fmla="*/ 117253 h 267938"/>
                <a:gd name="connsiteX4" fmla="*/ 161639 w 252698"/>
                <a:gd name="connsiteY4" fmla="*/ 112014 h 267938"/>
                <a:gd name="connsiteX5" fmla="*/ 161639 w 252698"/>
                <a:gd name="connsiteY5" fmla="*/ 104965 h 267938"/>
                <a:gd name="connsiteX6" fmla="*/ 113824 w 252698"/>
                <a:gd name="connsiteY6" fmla="*/ 43148 h 267938"/>
                <a:gd name="connsiteX7" fmla="*/ 63627 w 252698"/>
                <a:gd name="connsiteY7" fmla="*/ 93345 h 267938"/>
                <a:gd name="connsiteX8" fmla="*/ 9906 w 252698"/>
                <a:gd name="connsiteY8" fmla="*/ 93345 h 267938"/>
                <a:gd name="connsiteX9" fmla="*/ 119634 w 252698"/>
                <a:gd name="connsiteY9" fmla="*/ 0 h 267938"/>
                <a:gd name="connsiteX10" fmla="*/ 217075 w 252698"/>
                <a:gd name="connsiteY10" fmla="*/ 99250 h 267938"/>
                <a:gd name="connsiteX11" fmla="*/ 217075 w 252698"/>
                <a:gd name="connsiteY11" fmla="*/ 208978 h 267938"/>
                <a:gd name="connsiteX12" fmla="*/ 231648 w 252698"/>
                <a:gd name="connsiteY12" fmla="*/ 224123 h 267938"/>
                <a:gd name="connsiteX13" fmla="*/ 252698 w 252698"/>
                <a:gd name="connsiteY13" fmla="*/ 218885 h 267938"/>
                <a:gd name="connsiteX14" fmla="*/ 252698 w 252698"/>
                <a:gd name="connsiteY14" fmla="*/ 258604 h 267938"/>
                <a:gd name="connsiteX15" fmla="*/ 212407 w 252698"/>
                <a:gd name="connsiteY15" fmla="*/ 267938 h 267938"/>
                <a:gd name="connsiteX16" fmla="*/ 170974 w 252698"/>
                <a:gd name="connsiteY16" fmla="*/ 231743 h 267938"/>
                <a:gd name="connsiteX17" fmla="*/ 170974 w 252698"/>
                <a:gd name="connsiteY17" fmla="*/ 228124 h 267938"/>
                <a:gd name="connsiteX18" fmla="*/ 161639 w 252698"/>
                <a:gd name="connsiteY18" fmla="*/ 145256 h 267938"/>
                <a:gd name="connsiteX19" fmla="*/ 113157 w 252698"/>
                <a:gd name="connsiteY19" fmla="*/ 150495 h 267938"/>
                <a:gd name="connsiteX20" fmla="*/ 55340 w 252698"/>
                <a:gd name="connsiteY20" fmla="*/ 193072 h 267938"/>
                <a:gd name="connsiteX21" fmla="*/ 97917 w 252698"/>
                <a:gd name="connsiteY21" fmla="*/ 226886 h 267938"/>
                <a:gd name="connsiteX22" fmla="*/ 161544 w 252698"/>
                <a:gd name="connsiteY22" fmla="*/ 202406 h 267938"/>
                <a:gd name="connsiteX23" fmla="*/ 161544 w 252698"/>
                <a:gd name="connsiteY23" fmla="*/ 145256 h 267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52698" h="267938">
                  <a:moveTo>
                    <a:pt x="170974" y="228124"/>
                  </a:moveTo>
                  <a:cubicBezTo>
                    <a:pt x="157543" y="246221"/>
                    <a:pt x="126587" y="267843"/>
                    <a:pt x="81724" y="267843"/>
                  </a:cubicBezTo>
                  <a:cubicBezTo>
                    <a:pt x="30385" y="267843"/>
                    <a:pt x="0" y="239268"/>
                    <a:pt x="0" y="195453"/>
                  </a:cubicBezTo>
                  <a:cubicBezTo>
                    <a:pt x="0" y="133636"/>
                    <a:pt x="60674" y="120777"/>
                    <a:pt x="102108" y="117253"/>
                  </a:cubicBezTo>
                  <a:lnTo>
                    <a:pt x="161639" y="112014"/>
                  </a:lnTo>
                  <a:lnTo>
                    <a:pt x="161639" y="104965"/>
                  </a:lnTo>
                  <a:cubicBezTo>
                    <a:pt x="161639" y="65246"/>
                    <a:pt x="155257" y="43148"/>
                    <a:pt x="113824" y="43148"/>
                  </a:cubicBezTo>
                  <a:cubicBezTo>
                    <a:pt x="76486" y="43148"/>
                    <a:pt x="63627" y="61246"/>
                    <a:pt x="63627" y="93345"/>
                  </a:cubicBezTo>
                  <a:lnTo>
                    <a:pt x="9906" y="93345"/>
                  </a:lnTo>
                  <a:cubicBezTo>
                    <a:pt x="11049" y="16288"/>
                    <a:pt x="70009" y="0"/>
                    <a:pt x="119634" y="0"/>
                  </a:cubicBezTo>
                  <a:cubicBezTo>
                    <a:pt x="193738" y="0"/>
                    <a:pt x="217075" y="36766"/>
                    <a:pt x="217075" y="99250"/>
                  </a:cubicBezTo>
                  <a:lnTo>
                    <a:pt x="217075" y="208978"/>
                  </a:lnTo>
                  <a:cubicBezTo>
                    <a:pt x="217075" y="218885"/>
                    <a:pt x="221171" y="224123"/>
                    <a:pt x="231648" y="224123"/>
                  </a:cubicBezTo>
                  <a:cubicBezTo>
                    <a:pt x="238696" y="224123"/>
                    <a:pt x="246793" y="221742"/>
                    <a:pt x="252698" y="218885"/>
                  </a:cubicBezTo>
                  <a:lnTo>
                    <a:pt x="252698" y="258604"/>
                  </a:lnTo>
                  <a:cubicBezTo>
                    <a:pt x="244507" y="263271"/>
                    <a:pt x="229362" y="267938"/>
                    <a:pt x="212407" y="267938"/>
                  </a:cubicBezTo>
                  <a:cubicBezTo>
                    <a:pt x="177927" y="267938"/>
                    <a:pt x="170974" y="248698"/>
                    <a:pt x="170974" y="231743"/>
                  </a:cubicBezTo>
                  <a:lnTo>
                    <a:pt x="170974" y="228124"/>
                  </a:lnTo>
                  <a:close/>
                  <a:moveTo>
                    <a:pt x="161639" y="145256"/>
                  </a:moveTo>
                  <a:lnTo>
                    <a:pt x="113157" y="150495"/>
                  </a:lnTo>
                  <a:cubicBezTo>
                    <a:pt x="76962" y="154591"/>
                    <a:pt x="55340" y="166878"/>
                    <a:pt x="55340" y="193072"/>
                  </a:cubicBezTo>
                  <a:cubicBezTo>
                    <a:pt x="55340" y="214122"/>
                    <a:pt x="69342" y="226886"/>
                    <a:pt x="97917" y="226886"/>
                  </a:cubicBezTo>
                  <a:cubicBezTo>
                    <a:pt x="123634" y="226886"/>
                    <a:pt x="144018" y="216979"/>
                    <a:pt x="161544" y="202406"/>
                  </a:cubicBezTo>
                  <a:lnTo>
                    <a:pt x="161544" y="1452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41" name="Vrije vorm: vorm 22">
              <a:extLst>
                <a:ext uri="{FF2B5EF4-FFF2-40B4-BE49-F238E27FC236}">
                  <a16:creationId xmlns:a16="http://schemas.microsoft.com/office/drawing/2014/main" id="{C79DC8D3-A73D-4D32-B030-F42B630598DE}"/>
                </a:ext>
              </a:extLst>
            </p:cNvPr>
            <p:cNvSpPr/>
            <p:nvPr/>
          </p:nvSpPr>
          <p:spPr>
            <a:xfrm>
              <a:off x="4511135" y="8099838"/>
              <a:ext cx="219932" cy="262032"/>
            </a:xfrm>
            <a:custGeom>
              <a:avLst/>
              <a:gdLst>
                <a:gd name="connsiteX0" fmla="*/ 0 w 219932"/>
                <a:gd name="connsiteY0" fmla="*/ 5906 h 262032"/>
                <a:gd name="connsiteX1" fmla="*/ 47816 w 219932"/>
                <a:gd name="connsiteY1" fmla="*/ 5906 h 262032"/>
                <a:gd name="connsiteX2" fmla="*/ 47816 w 219932"/>
                <a:gd name="connsiteY2" fmla="*/ 39148 h 262032"/>
                <a:gd name="connsiteX3" fmla="*/ 132398 w 219932"/>
                <a:gd name="connsiteY3" fmla="*/ 0 h 262032"/>
                <a:gd name="connsiteX4" fmla="*/ 219933 w 219932"/>
                <a:gd name="connsiteY4" fmla="*/ 103918 h 262032"/>
                <a:gd name="connsiteX5" fmla="*/ 219933 w 219932"/>
                <a:gd name="connsiteY5" fmla="*/ 262033 h 262032"/>
                <a:gd name="connsiteX6" fmla="*/ 163925 w 219932"/>
                <a:gd name="connsiteY6" fmla="*/ 262033 h 262032"/>
                <a:gd name="connsiteX7" fmla="*/ 163925 w 219932"/>
                <a:gd name="connsiteY7" fmla="*/ 114967 h 262032"/>
                <a:gd name="connsiteX8" fmla="*/ 113157 w 219932"/>
                <a:gd name="connsiteY8" fmla="*/ 48387 h 262032"/>
                <a:gd name="connsiteX9" fmla="*/ 56007 w 219932"/>
                <a:gd name="connsiteY9" fmla="*/ 71152 h 262032"/>
                <a:gd name="connsiteX10" fmla="*/ 56007 w 219932"/>
                <a:gd name="connsiteY10" fmla="*/ 262033 h 262032"/>
                <a:gd name="connsiteX11" fmla="*/ 0 w 219932"/>
                <a:gd name="connsiteY11" fmla="*/ 262033 h 262032"/>
                <a:gd name="connsiteX12" fmla="*/ 0 w 219932"/>
                <a:gd name="connsiteY12" fmla="*/ 5906 h 262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9932" h="262032">
                  <a:moveTo>
                    <a:pt x="0" y="5906"/>
                  </a:moveTo>
                  <a:lnTo>
                    <a:pt x="47816" y="5906"/>
                  </a:lnTo>
                  <a:lnTo>
                    <a:pt x="47816" y="39148"/>
                  </a:lnTo>
                  <a:cubicBezTo>
                    <a:pt x="61817" y="17526"/>
                    <a:pt x="88106" y="0"/>
                    <a:pt x="132398" y="0"/>
                  </a:cubicBezTo>
                  <a:cubicBezTo>
                    <a:pt x="174975" y="0"/>
                    <a:pt x="219933" y="17526"/>
                    <a:pt x="219933" y="103918"/>
                  </a:cubicBezTo>
                  <a:lnTo>
                    <a:pt x="219933" y="262033"/>
                  </a:lnTo>
                  <a:lnTo>
                    <a:pt x="163925" y="262033"/>
                  </a:lnTo>
                  <a:lnTo>
                    <a:pt x="163925" y="114967"/>
                  </a:lnTo>
                  <a:cubicBezTo>
                    <a:pt x="163925" y="71819"/>
                    <a:pt x="154019" y="48387"/>
                    <a:pt x="113157" y="48387"/>
                  </a:cubicBezTo>
                  <a:cubicBezTo>
                    <a:pt x="84582" y="48387"/>
                    <a:pt x="65913" y="60103"/>
                    <a:pt x="56007" y="71152"/>
                  </a:cubicBezTo>
                  <a:lnTo>
                    <a:pt x="56007" y="262033"/>
                  </a:lnTo>
                  <a:lnTo>
                    <a:pt x="0" y="262033"/>
                  </a:lnTo>
                  <a:lnTo>
                    <a:pt x="0" y="590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42" name="Vrije vorm: vorm 23">
              <a:extLst>
                <a:ext uri="{FF2B5EF4-FFF2-40B4-BE49-F238E27FC236}">
                  <a16:creationId xmlns:a16="http://schemas.microsoft.com/office/drawing/2014/main" id="{55CDF74C-E835-400D-A463-591D45B50A6F}"/>
                </a:ext>
              </a:extLst>
            </p:cNvPr>
            <p:cNvSpPr/>
            <p:nvPr/>
          </p:nvSpPr>
          <p:spPr>
            <a:xfrm>
              <a:off x="4783645" y="7975632"/>
              <a:ext cx="234600" cy="392144"/>
            </a:xfrm>
            <a:custGeom>
              <a:avLst/>
              <a:gdLst>
                <a:gd name="connsiteX0" fmla="*/ 186214 w 234600"/>
                <a:gd name="connsiteY0" fmla="*/ 354806 h 392144"/>
                <a:gd name="connsiteX1" fmla="*/ 108585 w 234600"/>
                <a:gd name="connsiteY1" fmla="*/ 392144 h 392144"/>
                <a:gd name="connsiteX2" fmla="*/ 0 w 234600"/>
                <a:gd name="connsiteY2" fmla="*/ 259080 h 392144"/>
                <a:gd name="connsiteX3" fmla="*/ 108585 w 234600"/>
                <a:gd name="connsiteY3" fmla="*/ 124301 h 392144"/>
                <a:gd name="connsiteX4" fmla="*/ 178594 w 234600"/>
                <a:gd name="connsiteY4" fmla="*/ 155258 h 392144"/>
                <a:gd name="connsiteX5" fmla="*/ 178594 w 234600"/>
                <a:gd name="connsiteY5" fmla="*/ 0 h 392144"/>
                <a:gd name="connsiteX6" fmla="*/ 234601 w 234600"/>
                <a:gd name="connsiteY6" fmla="*/ 0 h 392144"/>
                <a:gd name="connsiteX7" fmla="*/ 234601 w 234600"/>
                <a:gd name="connsiteY7" fmla="*/ 386334 h 392144"/>
                <a:gd name="connsiteX8" fmla="*/ 186119 w 234600"/>
                <a:gd name="connsiteY8" fmla="*/ 386334 h 392144"/>
                <a:gd name="connsiteX9" fmla="*/ 186119 w 234600"/>
                <a:gd name="connsiteY9" fmla="*/ 354806 h 392144"/>
                <a:gd name="connsiteX10" fmla="*/ 178594 w 234600"/>
                <a:gd name="connsiteY10" fmla="*/ 193167 h 392144"/>
                <a:gd name="connsiteX11" fmla="*/ 123730 w 234600"/>
                <a:gd name="connsiteY11" fmla="*/ 171545 h 392144"/>
                <a:gd name="connsiteX12" fmla="*/ 56579 w 234600"/>
                <a:gd name="connsiteY12" fmla="*/ 257937 h 392144"/>
                <a:gd name="connsiteX13" fmla="*/ 123730 w 234600"/>
                <a:gd name="connsiteY13" fmla="*/ 344900 h 392144"/>
                <a:gd name="connsiteX14" fmla="*/ 178594 w 234600"/>
                <a:gd name="connsiteY14" fmla="*/ 323279 h 392144"/>
                <a:gd name="connsiteX15" fmla="*/ 178594 w 234600"/>
                <a:gd name="connsiteY15" fmla="*/ 193167 h 392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34600" h="392144">
                  <a:moveTo>
                    <a:pt x="186214" y="354806"/>
                  </a:moveTo>
                  <a:cubicBezTo>
                    <a:pt x="175165" y="371761"/>
                    <a:pt x="150590" y="392144"/>
                    <a:pt x="108585" y="392144"/>
                  </a:cubicBezTo>
                  <a:cubicBezTo>
                    <a:pt x="53721" y="392144"/>
                    <a:pt x="0" y="355949"/>
                    <a:pt x="0" y="259080"/>
                  </a:cubicBezTo>
                  <a:cubicBezTo>
                    <a:pt x="0" y="161639"/>
                    <a:pt x="53149" y="124301"/>
                    <a:pt x="108585" y="124301"/>
                  </a:cubicBezTo>
                  <a:cubicBezTo>
                    <a:pt x="147066" y="124301"/>
                    <a:pt x="169831" y="143542"/>
                    <a:pt x="178594" y="155258"/>
                  </a:cubicBezTo>
                  <a:lnTo>
                    <a:pt x="178594" y="0"/>
                  </a:lnTo>
                  <a:lnTo>
                    <a:pt x="234601" y="0"/>
                  </a:lnTo>
                  <a:lnTo>
                    <a:pt x="234601" y="386334"/>
                  </a:lnTo>
                  <a:lnTo>
                    <a:pt x="186119" y="386334"/>
                  </a:lnTo>
                  <a:lnTo>
                    <a:pt x="186119" y="354806"/>
                  </a:lnTo>
                  <a:close/>
                  <a:moveTo>
                    <a:pt x="178594" y="193167"/>
                  </a:moveTo>
                  <a:cubicBezTo>
                    <a:pt x="165735" y="179737"/>
                    <a:pt x="146495" y="171545"/>
                    <a:pt x="123730" y="171545"/>
                  </a:cubicBezTo>
                  <a:cubicBezTo>
                    <a:pt x="79343" y="171545"/>
                    <a:pt x="56579" y="202502"/>
                    <a:pt x="56579" y="257937"/>
                  </a:cubicBezTo>
                  <a:cubicBezTo>
                    <a:pt x="56579" y="313373"/>
                    <a:pt x="79343" y="344900"/>
                    <a:pt x="123730" y="344900"/>
                  </a:cubicBezTo>
                  <a:cubicBezTo>
                    <a:pt x="146495" y="344900"/>
                    <a:pt x="165735" y="336709"/>
                    <a:pt x="178594" y="323279"/>
                  </a:cubicBezTo>
                  <a:lnTo>
                    <a:pt x="178594" y="1931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43" name="Vrije vorm: vorm 24">
              <a:extLst>
                <a:ext uri="{FF2B5EF4-FFF2-40B4-BE49-F238E27FC236}">
                  <a16:creationId xmlns:a16="http://schemas.microsoft.com/office/drawing/2014/main" id="{B85C42D1-F3CA-4B89-9AAA-895D0554EFB7}"/>
                </a:ext>
              </a:extLst>
            </p:cNvPr>
            <p:cNvSpPr/>
            <p:nvPr/>
          </p:nvSpPr>
          <p:spPr>
            <a:xfrm>
              <a:off x="5070633" y="8099934"/>
              <a:ext cx="220027" cy="267938"/>
            </a:xfrm>
            <a:custGeom>
              <a:avLst/>
              <a:gdLst>
                <a:gd name="connsiteX0" fmla="*/ 54959 w 220027"/>
                <a:gd name="connsiteY0" fmla="*/ 179165 h 267938"/>
                <a:gd name="connsiteX1" fmla="*/ 115634 w 220027"/>
                <a:gd name="connsiteY1" fmla="*/ 227647 h 267938"/>
                <a:gd name="connsiteX2" fmla="*/ 164688 w 220027"/>
                <a:gd name="connsiteY2" fmla="*/ 192596 h 267938"/>
                <a:gd name="connsiteX3" fmla="*/ 87630 w 220027"/>
                <a:gd name="connsiteY3" fmla="*/ 147638 h 267938"/>
                <a:gd name="connsiteX4" fmla="*/ 10573 w 220027"/>
                <a:gd name="connsiteY4" fmla="*/ 73533 h 267938"/>
                <a:gd name="connsiteX5" fmla="*/ 109157 w 220027"/>
                <a:gd name="connsiteY5" fmla="*/ 0 h 267938"/>
                <a:gd name="connsiteX6" fmla="*/ 211265 w 220027"/>
                <a:gd name="connsiteY6" fmla="*/ 80581 h 267938"/>
                <a:gd name="connsiteX7" fmla="*/ 156401 w 220027"/>
                <a:gd name="connsiteY7" fmla="*/ 80581 h 267938"/>
                <a:gd name="connsiteX8" fmla="*/ 107347 w 220027"/>
                <a:gd name="connsiteY8" fmla="*/ 39719 h 267938"/>
                <a:gd name="connsiteX9" fmla="*/ 65342 w 220027"/>
                <a:gd name="connsiteY9" fmla="*/ 70104 h 267938"/>
                <a:gd name="connsiteX10" fmla="*/ 144113 w 220027"/>
                <a:gd name="connsiteY10" fmla="*/ 112681 h 267938"/>
                <a:gd name="connsiteX11" fmla="*/ 220028 w 220027"/>
                <a:gd name="connsiteY11" fmla="*/ 189167 h 267938"/>
                <a:gd name="connsiteX12" fmla="*/ 114395 w 220027"/>
                <a:gd name="connsiteY12" fmla="*/ 267938 h 267938"/>
                <a:gd name="connsiteX13" fmla="*/ 0 w 220027"/>
                <a:gd name="connsiteY13" fmla="*/ 179260 h 267938"/>
                <a:gd name="connsiteX14" fmla="*/ 54959 w 220027"/>
                <a:gd name="connsiteY14" fmla="*/ 179260 h 267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0027" h="267938">
                  <a:moveTo>
                    <a:pt x="54959" y="179165"/>
                  </a:moveTo>
                  <a:cubicBezTo>
                    <a:pt x="56674" y="208312"/>
                    <a:pt x="80106" y="227647"/>
                    <a:pt x="115634" y="227647"/>
                  </a:cubicBezTo>
                  <a:cubicBezTo>
                    <a:pt x="144209" y="227647"/>
                    <a:pt x="164688" y="215360"/>
                    <a:pt x="164688" y="192596"/>
                  </a:cubicBezTo>
                  <a:cubicBezTo>
                    <a:pt x="164688" y="164592"/>
                    <a:pt x="134303" y="161068"/>
                    <a:pt x="87630" y="147638"/>
                  </a:cubicBezTo>
                  <a:cubicBezTo>
                    <a:pt x="50864" y="137160"/>
                    <a:pt x="10573" y="122587"/>
                    <a:pt x="10573" y="73533"/>
                  </a:cubicBezTo>
                  <a:cubicBezTo>
                    <a:pt x="10573" y="19812"/>
                    <a:pt x="60198" y="0"/>
                    <a:pt x="109157" y="0"/>
                  </a:cubicBezTo>
                  <a:cubicBezTo>
                    <a:pt x="165735" y="0"/>
                    <a:pt x="207836" y="26289"/>
                    <a:pt x="211265" y="80581"/>
                  </a:cubicBezTo>
                  <a:lnTo>
                    <a:pt x="156401" y="80581"/>
                  </a:lnTo>
                  <a:cubicBezTo>
                    <a:pt x="155258" y="56674"/>
                    <a:pt x="137160" y="39719"/>
                    <a:pt x="107347" y="39719"/>
                  </a:cubicBezTo>
                  <a:cubicBezTo>
                    <a:pt x="84011" y="39719"/>
                    <a:pt x="65342" y="50197"/>
                    <a:pt x="65342" y="70104"/>
                  </a:cubicBezTo>
                  <a:cubicBezTo>
                    <a:pt x="65342" y="96965"/>
                    <a:pt x="98584" y="99822"/>
                    <a:pt x="144113" y="112681"/>
                  </a:cubicBezTo>
                  <a:cubicBezTo>
                    <a:pt x="181452" y="123158"/>
                    <a:pt x="220028" y="139541"/>
                    <a:pt x="220028" y="189167"/>
                  </a:cubicBezTo>
                  <a:cubicBezTo>
                    <a:pt x="220028" y="248126"/>
                    <a:pt x="166307" y="267938"/>
                    <a:pt x="114395" y="267938"/>
                  </a:cubicBezTo>
                  <a:cubicBezTo>
                    <a:pt x="51340" y="267938"/>
                    <a:pt x="4668" y="238792"/>
                    <a:pt x="0" y="179260"/>
                  </a:cubicBezTo>
                  <a:lnTo>
                    <a:pt x="54959" y="17926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</p:grpSp>
      <p:sp>
        <p:nvSpPr>
          <p:cNvPr id="146" name="Titel 11">
            <a:extLst>
              <a:ext uri="{FF2B5EF4-FFF2-40B4-BE49-F238E27FC236}">
                <a16:creationId xmlns:a16="http://schemas.microsoft.com/office/drawing/2014/main" id="{294D9E7E-4AEE-483E-AD70-52A79FFE9A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0006" y="365126"/>
            <a:ext cx="7897812" cy="1300378"/>
          </a:xfrm>
        </p:spPr>
        <p:txBody>
          <a:bodyPr/>
          <a:lstStyle>
            <a:lvl1pPr>
              <a:lnSpc>
                <a:spcPct val="90000"/>
              </a:lnSpc>
              <a:defRPr sz="5000"/>
            </a:lvl1pPr>
          </a:lstStyle>
          <a:p>
            <a:r>
              <a:rPr lang="en-GB" noProof="0" dirty="0"/>
              <a:t>Room for a title</a:t>
            </a:r>
            <a:br>
              <a:rPr lang="en-GB" noProof="0" dirty="0"/>
            </a:br>
            <a:r>
              <a:rPr lang="en-GB" noProof="0" dirty="0"/>
              <a:t>Lorem ipsum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C22ECB-6E62-46B0-AD8C-18DFE5542A21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38443B2-4BFB-4C4F-BEAA-E2BFA92293A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110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for final closing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hthoek 28">
            <a:extLst>
              <a:ext uri="{FF2B5EF4-FFF2-40B4-BE49-F238E27FC236}">
                <a16:creationId xmlns:a16="http://schemas.microsoft.com/office/drawing/2014/main" id="{BFD1A00C-48B3-42AA-AD39-03CFC8F83836}"/>
              </a:ext>
            </a:extLst>
          </p:cNvPr>
          <p:cNvSpPr/>
          <p:nvPr userDrawn="1"/>
        </p:nvSpPr>
        <p:spPr>
          <a:xfrm>
            <a:off x="3647440" y="-537093"/>
            <a:ext cx="4897120" cy="2465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72000" rIns="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000" b="0" cap="all" baseline="0" noProof="0">
                <a:solidFill>
                  <a:schemeClr val="tx2"/>
                </a:solidFill>
                <a:latin typeface="+mn-lt"/>
              </a:rPr>
              <a:t>Layout for final closing slide:</a:t>
            </a:r>
          </a:p>
        </p:txBody>
      </p:sp>
      <p:grpSp>
        <p:nvGrpSpPr>
          <p:cNvPr id="40" name="Groep 39">
            <a:extLst>
              <a:ext uri="{FF2B5EF4-FFF2-40B4-BE49-F238E27FC236}">
                <a16:creationId xmlns:a16="http://schemas.microsoft.com/office/drawing/2014/main" id="{13E6177E-DE5C-4988-B381-643F055DD14E}"/>
              </a:ext>
            </a:extLst>
          </p:cNvPr>
          <p:cNvGrpSpPr/>
          <p:nvPr userDrawn="1"/>
        </p:nvGrpSpPr>
        <p:grpSpPr>
          <a:xfrm>
            <a:off x="-3786165" y="0"/>
            <a:ext cx="3593091" cy="4641338"/>
            <a:chOff x="-3786165" y="0"/>
            <a:chExt cx="3593091" cy="4641338"/>
          </a:xfrm>
        </p:grpSpPr>
        <p:sp>
          <p:nvSpPr>
            <p:cNvPr id="51" name="Rechthoek 50">
              <a:extLst>
                <a:ext uri="{FF2B5EF4-FFF2-40B4-BE49-F238E27FC236}">
                  <a16:creationId xmlns:a16="http://schemas.microsoft.com/office/drawing/2014/main" id="{A9F7D674-BE70-4D33-886B-78E35B5F06BE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Choosing text levels</a:t>
              </a:r>
            </a:p>
          </p:txBody>
        </p:sp>
        <p:sp>
          <p:nvSpPr>
            <p:cNvPr id="54" name="Ovaal 53">
              <a:extLst>
                <a:ext uri="{FF2B5EF4-FFF2-40B4-BE49-F238E27FC236}">
                  <a16:creationId xmlns:a16="http://schemas.microsoft.com/office/drawing/2014/main" id="{E7552916-9D89-487D-9C33-9A564310A639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55" name="Rechthoek 54">
              <a:extLst>
                <a:ext uri="{FF2B5EF4-FFF2-40B4-BE49-F238E27FC236}">
                  <a16:creationId xmlns:a16="http://schemas.microsoft.com/office/drawing/2014/main" id="{57A9813E-FBF4-4144-AC22-061F784C1030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14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Bullet</a:t>
              </a:r>
            </a:p>
          </p:txBody>
        </p:sp>
        <p:sp>
          <p:nvSpPr>
            <p:cNvPr id="56" name="Ovaal 55">
              <a:extLst>
                <a:ext uri="{FF2B5EF4-FFF2-40B4-BE49-F238E27FC236}">
                  <a16:creationId xmlns:a16="http://schemas.microsoft.com/office/drawing/2014/main" id="{76FEE925-ED97-42A8-AB56-ADEF8BBA3E7F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57" name="Rechthoek 56">
              <a:extLst>
                <a:ext uri="{FF2B5EF4-FFF2-40B4-BE49-F238E27FC236}">
                  <a16:creationId xmlns:a16="http://schemas.microsoft.com/office/drawing/2014/main" id="{E3F068D5-52FF-409F-B563-5D09AE691AF7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Under the tab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‘Home’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use the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list level-buttons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to choose a text level. 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Choose from:</a:t>
              </a:r>
            </a:p>
          </p:txBody>
        </p:sp>
        <p:sp>
          <p:nvSpPr>
            <p:cNvPr id="58" name="Rechthoek 57">
              <a:extLst>
                <a:ext uri="{FF2B5EF4-FFF2-40B4-BE49-F238E27FC236}">
                  <a16:creationId xmlns:a16="http://schemas.microsoft.com/office/drawing/2014/main" id="{8B4BE846-653B-4EFE-89BC-CEFD75D998AF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685800" marR="0" lvl="1" indent="-2286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12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Sub-bullet #1</a:t>
              </a:r>
            </a:p>
          </p:txBody>
        </p:sp>
        <p:sp>
          <p:nvSpPr>
            <p:cNvPr id="59" name="Ovaal 58">
              <a:extLst>
                <a:ext uri="{FF2B5EF4-FFF2-40B4-BE49-F238E27FC236}">
                  <a16:creationId xmlns:a16="http://schemas.microsoft.com/office/drawing/2014/main" id="{11C1749B-A1E7-4787-B1C4-651B1C4F9C65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60" name="Rechthoek 59">
              <a:extLst>
                <a:ext uri="{FF2B5EF4-FFF2-40B4-BE49-F238E27FC236}">
                  <a16:creationId xmlns:a16="http://schemas.microsoft.com/office/drawing/2014/main" id="{7B053F56-4A22-4483-A600-C459683B02EF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143000" marR="0" lvl="2" indent="-2286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‒"/>
                <a:tabLst/>
                <a:defRPr/>
              </a:pPr>
              <a:r>
                <a:rPr lang="en-GB" sz="12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Sub-bullet #2</a:t>
              </a:r>
            </a:p>
          </p:txBody>
        </p:sp>
        <p:sp>
          <p:nvSpPr>
            <p:cNvPr id="61" name="Ovaal 60">
              <a:extLst>
                <a:ext uri="{FF2B5EF4-FFF2-40B4-BE49-F238E27FC236}">
                  <a16:creationId xmlns:a16="http://schemas.microsoft.com/office/drawing/2014/main" id="{7BE7E2DD-58E6-44ED-ADF6-9FB9BEF27669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62" name="Rechthoek 61">
              <a:extLst>
                <a:ext uri="{FF2B5EF4-FFF2-40B4-BE49-F238E27FC236}">
                  <a16:creationId xmlns:a16="http://schemas.microsoft.com/office/drawing/2014/main" id="{282876A5-E634-4747-9AC3-F91A5D685416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3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GB" sz="12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Plain text</a:t>
              </a:r>
            </a:p>
          </p:txBody>
        </p:sp>
        <p:sp>
          <p:nvSpPr>
            <p:cNvPr id="63" name="Ovaal 62">
              <a:extLst>
                <a:ext uri="{FF2B5EF4-FFF2-40B4-BE49-F238E27FC236}">
                  <a16:creationId xmlns:a16="http://schemas.microsoft.com/office/drawing/2014/main" id="{2A97F935-C735-48AD-9524-7232093B9AC3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64" name="Rechthoek 63">
              <a:extLst>
                <a:ext uri="{FF2B5EF4-FFF2-40B4-BE49-F238E27FC236}">
                  <a16:creationId xmlns:a16="http://schemas.microsoft.com/office/drawing/2014/main" id="{E753CDC4-DCBD-443A-93A4-0B1D4ECEFCC1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4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GB" sz="1600" b="1" kern="1200" noProof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Heading #1</a:t>
              </a:r>
            </a:p>
          </p:txBody>
        </p:sp>
        <p:sp>
          <p:nvSpPr>
            <p:cNvPr id="65" name="Ovaal 64">
              <a:extLst>
                <a:ext uri="{FF2B5EF4-FFF2-40B4-BE49-F238E27FC236}">
                  <a16:creationId xmlns:a16="http://schemas.microsoft.com/office/drawing/2014/main" id="{E3FA334C-16F3-4244-8EDA-A07924A0F797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66" name="Rechthoek 65">
              <a:extLst>
                <a:ext uri="{FF2B5EF4-FFF2-40B4-BE49-F238E27FC236}">
                  <a16:creationId xmlns:a16="http://schemas.microsoft.com/office/drawing/2014/main" id="{59184768-0B03-4C5F-B049-F8A06E73FD09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42900" marR="0" lvl="6" indent="-3429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rabicPeriod"/>
                <a:tabLst/>
                <a:defRPr/>
              </a:pPr>
              <a:r>
                <a:rPr lang="en-GB" sz="12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Numeric bullet</a:t>
              </a:r>
            </a:p>
          </p:txBody>
        </p:sp>
        <p:sp>
          <p:nvSpPr>
            <p:cNvPr id="67" name="Ovaal 66">
              <a:extLst>
                <a:ext uri="{FF2B5EF4-FFF2-40B4-BE49-F238E27FC236}">
                  <a16:creationId xmlns:a16="http://schemas.microsoft.com/office/drawing/2014/main" id="{44A92A06-9A81-45A7-9EF2-F52FA28ACA82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68" name="Rechthoek 67">
              <a:extLst>
                <a:ext uri="{FF2B5EF4-FFF2-40B4-BE49-F238E27FC236}">
                  <a16:creationId xmlns:a16="http://schemas.microsoft.com/office/drawing/2014/main" id="{E4881885-3254-4983-BD2C-0F5075F2E598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42900" marR="0" lvl="7" indent="-3429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lphaUcPeriod"/>
                <a:tabLst/>
                <a:defRPr/>
              </a:pPr>
              <a:r>
                <a:rPr lang="en-GB" sz="12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Alphabetic bullet</a:t>
              </a:r>
            </a:p>
          </p:txBody>
        </p:sp>
        <p:sp>
          <p:nvSpPr>
            <p:cNvPr id="69" name="Ovaal 68">
              <a:extLst>
                <a:ext uri="{FF2B5EF4-FFF2-40B4-BE49-F238E27FC236}">
                  <a16:creationId xmlns:a16="http://schemas.microsoft.com/office/drawing/2014/main" id="{CE338AAC-1A8A-458A-BF99-3DF2C042C094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70" name="Rechthoek 69">
              <a:extLst>
                <a:ext uri="{FF2B5EF4-FFF2-40B4-BE49-F238E27FC236}">
                  <a16:creationId xmlns:a16="http://schemas.microsoft.com/office/drawing/2014/main" id="{3A138463-B264-49E1-940C-737048310092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8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GB" sz="1600" i="1" u="none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Quote text</a:t>
              </a:r>
            </a:p>
          </p:txBody>
        </p:sp>
        <p:sp>
          <p:nvSpPr>
            <p:cNvPr id="71" name="Ovaal 70">
              <a:extLst>
                <a:ext uri="{FF2B5EF4-FFF2-40B4-BE49-F238E27FC236}">
                  <a16:creationId xmlns:a16="http://schemas.microsoft.com/office/drawing/2014/main" id="{E9F2C4EE-0071-43DA-96B3-8E49B690DE5F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72" name="Rechthoek 71">
              <a:extLst>
                <a:ext uri="{FF2B5EF4-FFF2-40B4-BE49-F238E27FC236}">
                  <a16:creationId xmlns:a16="http://schemas.microsoft.com/office/drawing/2014/main" id="{8DE4301E-7A78-4F28-AA51-D9AB2FB695E8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4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GB" sz="1600" b="1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Heading #2</a:t>
              </a:r>
            </a:p>
          </p:txBody>
        </p:sp>
        <p:grpSp>
          <p:nvGrpSpPr>
            <p:cNvPr id="75" name="VOORBEELD">
              <a:extLst>
                <a:ext uri="{FF2B5EF4-FFF2-40B4-BE49-F238E27FC236}">
                  <a16:creationId xmlns:a16="http://schemas.microsoft.com/office/drawing/2014/main" id="{7AED16E8-D49B-4994-A6A3-DB724F491870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76" name="Rechthoek 75">
                <a:extLst>
                  <a:ext uri="{FF2B5EF4-FFF2-40B4-BE49-F238E27FC236}">
                    <a16:creationId xmlns:a16="http://schemas.microsoft.com/office/drawing/2014/main" id="{F6CF6257-4324-4F6F-8856-6F1536C35968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GB" sz="9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Home</a:t>
                </a:r>
              </a:p>
            </p:txBody>
          </p:sp>
          <p:sp>
            <p:nvSpPr>
              <p:cNvPr id="77" name="Rechthoek 76">
                <a:extLst>
                  <a:ext uri="{FF2B5EF4-FFF2-40B4-BE49-F238E27FC236}">
                    <a16:creationId xmlns:a16="http://schemas.microsoft.com/office/drawing/2014/main" id="{ADEDBDDB-331F-4B23-8942-C8DBA5D2090D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78" name="Groep 77">
                <a:extLst>
                  <a:ext uri="{FF2B5EF4-FFF2-40B4-BE49-F238E27FC236}">
                    <a16:creationId xmlns:a16="http://schemas.microsoft.com/office/drawing/2014/main" id="{54473308-DE90-4AD5-89AA-793FDF51AEA8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109" name="Groep 108">
                  <a:extLst>
                    <a:ext uri="{FF2B5EF4-FFF2-40B4-BE49-F238E27FC236}">
                      <a16:creationId xmlns:a16="http://schemas.microsoft.com/office/drawing/2014/main" id="{9EF5EA15-F5D6-4BA0-AF01-39F99E988257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11" name="Rechte verbindingslijn 110">
                    <a:extLst>
                      <a:ext uri="{FF2B5EF4-FFF2-40B4-BE49-F238E27FC236}">
                        <a16:creationId xmlns:a16="http://schemas.microsoft.com/office/drawing/2014/main" id="{41AC50A9-3376-4CF1-99F6-DE6A8E3D149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12" name="Rechte verbindingslijn 111">
                    <a:extLst>
                      <a:ext uri="{FF2B5EF4-FFF2-40B4-BE49-F238E27FC236}">
                        <a16:creationId xmlns:a16="http://schemas.microsoft.com/office/drawing/2014/main" id="{83489AC1-ED38-4FD6-BAE0-BC6B0C78229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13" name="Rechte verbindingslijn 112">
                    <a:extLst>
                      <a:ext uri="{FF2B5EF4-FFF2-40B4-BE49-F238E27FC236}">
                        <a16:creationId xmlns:a16="http://schemas.microsoft.com/office/drawing/2014/main" id="{CB46A997-7B9E-427E-B7A5-981155ADA81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14" name="Rechte verbindingslijn 113">
                    <a:extLst>
                      <a:ext uri="{FF2B5EF4-FFF2-40B4-BE49-F238E27FC236}">
                        <a16:creationId xmlns:a16="http://schemas.microsoft.com/office/drawing/2014/main" id="{EC34188F-72E8-4281-804D-D47C9E7ACEC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15" name="Rechte verbindingslijn 114">
                    <a:extLst>
                      <a:ext uri="{FF2B5EF4-FFF2-40B4-BE49-F238E27FC236}">
                        <a16:creationId xmlns:a16="http://schemas.microsoft.com/office/drawing/2014/main" id="{CD214C5E-70BE-45B4-90E7-C69E64A6C8F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10" name="Pijl: rechts 109">
                  <a:extLst>
                    <a:ext uri="{FF2B5EF4-FFF2-40B4-BE49-F238E27FC236}">
                      <a16:creationId xmlns:a16="http://schemas.microsoft.com/office/drawing/2014/main" id="{971F5CB2-8A10-4B94-8E28-0561293FDD24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79" name="Groep 78">
                <a:extLst>
                  <a:ext uri="{FF2B5EF4-FFF2-40B4-BE49-F238E27FC236}">
                    <a16:creationId xmlns:a16="http://schemas.microsoft.com/office/drawing/2014/main" id="{60CD030D-8C1A-47D1-ABDA-10CE39900719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102" name="Groep 101">
                  <a:extLst>
                    <a:ext uri="{FF2B5EF4-FFF2-40B4-BE49-F238E27FC236}">
                      <a16:creationId xmlns:a16="http://schemas.microsoft.com/office/drawing/2014/main" id="{EA2DA310-382B-4803-AF90-5EA189BCAE6D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04" name="Rechte verbindingslijn 103">
                    <a:extLst>
                      <a:ext uri="{FF2B5EF4-FFF2-40B4-BE49-F238E27FC236}">
                        <a16:creationId xmlns:a16="http://schemas.microsoft.com/office/drawing/2014/main" id="{EEBA2531-C1B4-4C89-B515-F886B908905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5" name="Rechte verbindingslijn 104">
                    <a:extLst>
                      <a:ext uri="{FF2B5EF4-FFF2-40B4-BE49-F238E27FC236}">
                        <a16:creationId xmlns:a16="http://schemas.microsoft.com/office/drawing/2014/main" id="{E78BD069-1480-472C-AFB8-FA38298A041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6" name="Rechte verbindingslijn 105">
                    <a:extLst>
                      <a:ext uri="{FF2B5EF4-FFF2-40B4-BE49-F238E27FC236}">
                        <a16:creationId xmlns:a16="http://schemas.microsoft.com/office/drawing/2014/main" id="{5EF721B4-1C22-4C00-9533-556C7DAFE28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7" name="Rechte verbindingslijn 106">
                    <a:extLst>
                      <a:ext uri="{FF2B5EF4-FFF2-40B4-BE49-F238E27FC236}">
                        <a16:creationId xmlns:a16="http://schemas.microsoft.com/office/drawing/2014/main" id="{071E6767-DF53-4AF8-A9CC-BF358F09F43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8" name="Rechte verbindingslijn 107">
                    <a:extLst>
                      <a:ext uri="{FF2B5EF4-FFF2-40B4-BE49-F238E27FC236}">
                        <a16:creationId xmlns:a16="http://schemas.microsoft.com/office/drawing/2014/main" id="{DE4C3947-AA94-4EE6-A0C2-8A16A01FABB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03" name="Pijl: rechts 102">
                  <a:extLst>
                    <a:ext uri="{FF2B5EF4-FFF2-40B4-BE49-F238E27FC236}">
                      <a16:creationId xmlns:a16="http://schemas.microsoft.com/office/drawing/2014/main" id="{63144B23-E44F-40DE-978D-96D702103CD5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80" name="Rechte verbindingslijn 79">
                <a:extLst>
                  <a:ext uri="{FF2B5EF4-FFF2-40B4-BE49-F238E27FC236}">
                    <a16:creationId xmlns:a16="http://schemas.microsoft.com/office/drawing/2014/main" id="{4CC8C9D5-7800-4A5D-86C9-7723BC0DB6F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tx2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81" name="Rechte verbindingslijn 80">
                <a:extLst>
                  <a:ext uri="{FF2B5EF4-FFF2-40B4-BE49-F238E27FC236}">
                    <a16:creationId xmlns:a16="http://schemas.microsoft.com/office/drawing/2014/main" id="{DCB3A860-196C-4200-B681-FE22186EAB3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tx2"/>
                </a:solidFill>
                <a:prstDash val="solid"/>
                <a:headEnd type="oval"/>
              </a:ln>
              <a:effectLst/>
            </p:spPr>
          </p:cxnSp>
          <p:sp>
            <p:nvSpPr>
              <p:cNvPr id="82" name="Rechthoek 81">
                <a:extLst>
                  <a:ext uri="{FF2B5EF4-FFF2-40B4-BE49-F238E27FC236}">
                    <a16:creationId xmlns:a16="http://schemas.microsoft.com/office/drawing/2014/main" id="{F0DE909B-3D31-4C8A-B4A5-87F25EC327EF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up</a:t>
                </a:r>
              </a:p>
            </p:txBody>
          </p:sp>
          <p:sp>
            <p:nvSpPr>
              <p:cNvPr id="83" name="Rechthoek 82">
                <a:extLst>
                  <a:ext uri="{FF2B5EF4-FFF2-40B4-BE49-F238E27FC236}">
                    <a16:creationId xmlns:a16="http://schemas.microsoft.com/office/drawing/2014/main" id="{862F1567-4FEC-4BE6-BADF-FA6E0A1BE9D4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down</a:t>
                </a:r>
              </a:p>
            </p:txBody>
          </p:sp>
          <p:grpSp>
            <p:nvGrpSpPr>
              <p:cNvPr id="84" name="Groep 83">
                <a:extLst>
                  <a:ext uri="{FF2B5EF4-FFF2-40B4-BE49-F238E27FC236}">
                    <a16:creationId xmlns:a16="http://schemas.microsoft.com/office/drawing/2014/main" id="{8DABC4F0-D302-4797-8EBD-37B3EC550339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94" name="Rechthoek 93">
                  <a:extLst>
                    <a:ext uri="{FF2B5EF4-FFF2-40B4-BE49-F238E27FC236}">
                      <a16:creationId xmlns:a16="http://schemas.microsoft.com/office/drawing/2014/main" id="{0ED228CF-E0F0-4522-AC65-B0F949817793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95" name="Groep 94">
                  <a:extLst>
                    <a:ext uri="{FF2B5EF4-FFF2-40B4-BE49-F238E27FC236}">
                      <a16:creationId xmlns:a16="http://schemas.microsoft.com/office/drawing/2014/main" id="{7F483DD0-43DE-4DF9-9F2E-7384CF8A594A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97" name="Rechte verbindingslijn 96">
                    <a:extLst>
                      <a:ext uri="{FF2B5EF4-FFF2-40B4-BE49-F238E27FC236}">
                        <a16:creationId xmlns:a16="http://schemas.microsoft.com/office/drawing/2014/main" id="{DC6F5397-C815-4DA2-AE3C-A139A5B750D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8" name="Rechte verbindingslijn 97">
                    <a:extLst>
                      <a:ext uri="{FF2B5EF4-FFF2-40B4-BE49-F238E27FC236}">
                        <a16:creationId xmlns:a16="http://schemas.microsoft.com/office/drawing/2014/main" id="{756C29B8-C883-4431-8A54-83F8760FF5B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9" name="Rechte verbindingslijn 98">
                    <a:extLst>
                      <a:ext uri="{FF2B5EF4-FFF2-40B4-BE49-F238E27FC236}">
                        <a16:creationId xmlns:a16="http://schemas.microsoft.com/office/drawing/2014/main" id="{2EDECC64-7C07-4D04-8460-BAE5552032E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0" name="Rechte verbindingslijn 99">
                    <a:extLst>
                      <a:ext uri="{FF2B5EF4-FFF2-40B4-BE49-F238E27FC236}">
                        <a16:creationId xmlns:a16="http://schemas.microsoft.com/office/drawing/2014/main" id="{9D6559AF-D18F-4BBF-A96F-3CE8B3E8778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01" name="Rechte verbindingslijn 100">
                    <a:extLst>
                      <a:ext uri="{FF2B5EF4-FFF2-40B4-BE49-F238E27FC236}">
                        <a16:creationId xmlns:a16="http://schemas.microsoft.com/office/drawing/2014/main" id="{0F027D22-4D11-4AD5-BFFF-DF91EC4BB84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96" name="Pijl: rechts 95">
                  <a:extLst>
                    <a:ext uri="{FF2B5EF4-FFF2-40B4-BE49-F238E27FC236}">
                      <a16:creationId xmlns:a16="http://schemas.microsoft.com/office/drawing/2014/main" id="{E63DDC5D-B07F-4158-BECB-B4009A175F2B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85" name="Groep 84">
                <a:extLst>
                  <a:ext uri="{FF2B5EF4-FFF2-40B4-BE49-F238E27FC236}">
                    <a16:creationId xmlns:a16="http://schemas.microsoft.com/office/drawing/2014/main" id="{12CBBFFC-5300-4BA4-94C4-52A2A10F57EB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86" name="Rechthoek 85">
                  <a:extLst>
                    <a:ext uri="{FF2B5EF4-FFF2-40B4-BE49-F238E27FC236}">
                      <a16:creationId xmlns:a16="http://schemas.microsoft.com/office/drawing/2014/main" id="{43B82DB4-0E32-4B74-AF1E-556BB391F1BA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87" name="Groep 86">
                  <a:extLst>
                    <a:ext uri="{FF2B5EF4-FFF2-40B4-BE49-F238E27FC236}">
                      <a16:creationId xmlns:a16="http://schemas.microsoft.com/office/drawing/2014/main" id="{AE82EE84-A415-4C3D-91B9-33C7DE5AF913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89" name="Rechte verbindingslijn 88">
                    <a:extLst>
                      <a:ext uri="{FF2B5EF4-FFF2-40B4-BE49-F238E27FC236}">
                        <a16:creationId xmlns:a16="http://schemas.microsoft.com/office/drawing/2014/main" id="{23616B90-2BD4-4A26-9564-72608AB4510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0" name="Rechte verbindingslijn 89">
                    <a:extLst>
                      <a:ext uri="{FF2B5EF4-FFF2-40B4-BE49-F238E27FC236}">
                        <a16:creationId xmlns:a16="http://schemas.microsoft.com/office/drawing/2014/main" id="{B91A816F-29D4-4232-B991-858B0CA7D5D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1" name="Rechte verbindingslijn 90">
                    <a:extLst>
                      <a:ext uri="{FF2B5EF4-FFF2-40B4-BE49-F238E27FC236}">
                        <a16:creationId xmlns:a16="http://schemas.microsoft.com/office/drawing/2014/main" id="{C74B3C34-2B6B-4C1A-92C3-7ACAC4FF809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2" name="Rechte verbindingslijn 91">
                    <a:extLst>
                      <a:ext uri="{FF2B5EF4-FFF2-40B4-BE49-F238E27FC236}">
                        <a16:creationId xmlns:a16="http://schemas.microsoft.com/office/drawing/2014/main" id="{3A049D8E-AD20-48AF-A1D1-C7E1D554C7C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93" name="Rechte verbindingslijn 92">
                    <a:extLst>
                      <a:ext uri="{FF2B5EF4-FFF2-40B4-BE49-F238E27FC236}">
                        <a16:creationId xmlns:a16="http://schemas.microsoft.com/office/drawing/2014/main" id="{40DFCF1A-9BED-40DC-8383-692441E3A1C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88" name="Pijl: rechts 87">
                  <a:extLst>
                    <a:ext uri="{FF2B5EF4-FFF2-40B4-BE49-F238E27FC236}">
                      <a16:creationId xmlns:a16="http://schemas.microsoft.com/office/drawing/2014/main" id="{996D7A23-23BD-48DB-98FA-DF3E4A6398CA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grpSp>
        <p:nvGrpSpPr>
          <p:cNvPr id="133" name="Groep 49">
            <a:extLst>
              <a:ext uri="{FF2B5EF4-FFF2-40B4-BE49-F238E27FC236}">
                <a16:creationId xmlns:a16="http://schemas.microsoft.com/office/drawing/2014/main" id="{3C77D29B-54D7-43F9-AD36-93F6EFBB9CB2}"/>
              </a:ext>
            </a:extLst>
          </p:cNvPr>
          <p:cNvGrpSpPr/>
          <p:nvPr userDrawn="1"/>
        </p:nvGrpSpPr>
        <p:grpSpPr>
          <a:xfrm>
            <a:off x="6139861" y="6306860"/>
            <a:ext cx="1803989" cy="379285"/>
            <a:chOff x="3624263" y="7233286"/>
            <a:chExt cx="4617338" cy="970787"/>
          </a:xfrm>
        </p:grpSpPr>
        <p:grpSp>
          <p:nvGrpSpPr>
            <p:cNvPr id="134" name="Groep 45">
              <a:extLst>
                <a:ext uri="{FF2B5EF4-FFF2-40B4-BE49-F238E27FC236}">
                  <a16:creationId xmlns:a16="http://schemas.microsoft.com/office/drawing/2014/main" id="{2EDE7F49-2DE1-41CD-9518-3F5941B482CA}"/>
                </a:ext>
              </a:extLst>
            </p:cNvPr>
            <p:cNvGrpSpPr/>
            <p:nvPr userDrawn="1"/>
          </p:nvGrpSpPr>
          <p:grpSpPr>
            <a:xfrm>
              <a:off x="3624263" y="7233286"/>
              <a:ext cx="970025" cy="970025"/>
              <a:chOff x="3624263" y="7233286"/>
              <a:chExt cx="970025" cy="970025"/>
            </a:xfrm>
          </p:grpSpPr>
          <p:sp>
            <p:nvSpPr>
              <p:cNvPr id="149" name="Vrije vorm: vorm 29">
                <a:extLst>
                  <a:ext uri="{FF2B5EF4-FFF2-40B4-BE49-F238E27FC236}">
                    <a16:creationId xmlns:a16="http://schemas.microsoft.com/office/drawing/2014/main" id="{661533F1-29C1-487E-B776-CBB96F7A746D}"/>
                  </a:ext>
                </a:extLst>
              </p:cNvPr>
              <p:cNvSpPr/>
              <p:nvPr/>
            </p:nvSpPr>
            <p:spPr>
              <a:xfrm>
                <a:off x="3624263" y="7233286"/>
                <a:ext cx="970025" cy="969930"/>
              </a:xfrm>
              <a:custGeom>
                <a:avLst/>
                <a:gdLst>
                  <a:gd name="connsiteX0" fmla="*/ 848773 w 970025"/>
                  <a:gd name="connsiteY0" fmla="*/ 969931 h 969930"/>
                  <a:gd name="connsiteX1" fmla="*/ 121253 w 970025"/>
                  <a:gd name="connsiteY1" fmla="*/ 969931 h 969930"/>
                  <a:gd name="connsiteX2" fmla="*/ 0 w 970025"/>
                  <a:gd name="connsiteY2" fmla="*/ 848773 h 969930"/>
                  <a:gd name="connsiteX3" fmla="*/ 0 w 970025"/>
                  <a:gd name="connsiteY3" fmla="*/ 121253 h 969930"/>
                  <a:gd name="connsiteX4" fmla="*/ 121253 w 970025"/>
                  <a:gd name="connsiteY4" fmla="*/ 0 h 969930"/>
                  <a:gd name="connsiteX5" fmla="*/ 848773 w 970025"/>
                  <a:gd name="connsiteY5" fmla="*/ 0 h 969930"/>
                  <a:gd name="connsiteX6" fmla="*/ 970026 w 970025"/>
                  <a:gd name="connsiteY6" fmla="*/ 121253 h 969930"/>
                  <a:gd name="connsiteX7" fmla="*/ 970026 w 970025"/>
                  <a:gd name="connsiteY7" fmla="*/ 848773 h 969930"/>
                  <a:gd name="connsiteX8" fmla="*/ 848773 w 970025"/>
                  <a:gd name="connsiteY8" fmla="*/ 969931 h 9699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70025" h="969930">
                    <a:moveTo>
                      <a:pt x="848773" y="969931"/>
                    </a:moveTo>
                    <a:lnTo>
                      <a:pt x="121253" y="969931"/>
                    </a:lnTo>
                    <a:cubicBezTo>
                      <a:pt x="54293" y="969931"/>
                      <a:pt x="0" y="915734"/>
                      <a:pt x="0" y="848773"/>
                    </a:cubicBezTo>
                    <a:lnTo>
                      <a:pt x="0" y="121253"/>
                    </a:lnTo>
                    <a:cubicBezTo>
                      <a:pt x="0" y="54293"/>
                      <a:pt x="54293" y="0"/>
                      <a:pt x="121253" y="0"/>
                    </a:cubicBezTo>
                    <a:lnTo>
                      <a:pt x="848773" y="0"/>
                    </a:lnTo>
                    <a:cubicBezTo>
                      <a:pt x="915734" y="0"/>
                      <a:pt x="970026" y="54293"/>
                      <a:pt x="970026" y="121253"/>
                    </a:cubicBezTo>
                    <a:lnTo>
                      <a:pt x="970026" y="848773"/>
                    </a:lnTo>
                    <a:cubicBezTo>
                      <a:pt x="970026" y="915734"/>
                      <a:pt x="915734" y="969931"/>
                      <a:pt x="848773" y="969931"/>
                    </a:cubicBezTo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noProof="0"/>
              </a:p>
            </p:txBody>
          </p:sp>
          <p:sp>
            <p:nvSpPr>
              <p:cNvPr id="150" name="Vrije vorm: vorm 30">
                <a:extLst>
                  <a:ext uri="{FF2B5EF4-FFF2-40B4-BE49-F238E27FC236}">
                    <a16:creationId xmlns:a16="http://schemas.microsoft.com/office/drawing/2014/main" id="{303688EC-7991-4F7F-B017-52347DAE5DA3}"/>
                  </a:ext>
                </a:extLst>
              </p:cNvPr>
              <p:cNvSpPr/>
              <p:nvPr/>
            </p:nvSpPr>
            <p:spPr>
              <a:xfrm>
                <a:off x="4015930" y="7379780"/>
                <a:ext cx="427672" cy="823531"/>
              </a:xfrm>
              <a:custGeom>
                <a:avLst/>
                <a:gdLst>
                  <a:gd name="connsiteX0" fmla="*/ 277559 w 427672"/>
                  <a:gd name="connsiteY0" fmla="*/ 823436 h 823531"/>
                  <a:gd name="connsiteX1" fmla="*/ 277559 w 427672"/>
                  <a:gd name="connsiteY1" fmla="*/ 447866 h 823531"/>
                  <a:gd name="connsiteX2" fmla="*/ 403670 w 427672"/>
                  <a:gd name="connsiteY2" fmla="*/ 447866 h 823531"/>
                  <a:gd name="connsiteX3" fmla="*/ 422529 w 427672"/>
                  <a:gd name="connsiteY3" fmla="*/ 301466 h 823531"/>
                  <a:gd name="connsiteX4" fmla="*/ 277559 w 427672"/>
                  <a:gd name="connsiteY4" fmla="*/ 301466 h 823531"/>
                  <a:gd name="connsiteX5" fmla="*/ 277559 w 427672"/>
                  <a:gd name="connsiteY5" fmla="*/ 208026 h 823531"/>
                  <a:gd name="connsiteX6" fmla="*/ 350139 w 427672"/>
                  <a:gd name="connsiteY6" fmla="*/ 136779 h 823531"/>
                  <a:gd name="connsiteX7" fmla="*/ 427672 w 427672"/>
                  <a:gd name="connsiteY7" fmla="*/ 136779 h 823531"/>
                  <a:gd name="connsiteX8" fmla="*/ 427672 w 427672"/>
                  <a:gd name="connsiteY8" fmla="*/ 5810 h 823531"/>
                  <a:gd name="connsiteX9" fmla="*/ 314706 w 427672"/>
                  <a:gd name="connsiteY9" fmla="*/ 0 h 823531"/>
                  <a:gd name="connsiteX10" fmla="*/ 126397 w 427672"/>
                  <a:gd name="connsiteY10" fmla="*/ 193548 h 823531"/>
                  <a:gd name="connsiteX11" fmla="*/ 126397 w 427672"/>
                  <a:gd name="connsiteY11" fmla="*/ 301466 h 823531"/>
                  <a:gd name="connsiteX12" fmla="*/ 0 w 427672"/>
                  <a:gd name="connsiteY12" fmla="*/ 301466 h 823531"/>
                  <a:gd name="connsiteX13" fmla="*/ 0 w 427672"/>
                  <a:gd name="connsiteY13" fmla="*/ 447866 h 823531"/>
                  <a:gd name="connsiteX14" fmla="*/ 126397 w 427672"/>
                  <a:gd name="connsiteY14" fmla="*/ 447866 h 823531"/>
                  <a:gd name="connsiteX15" fmla="*/ 126397 w 427672"/>
                  <a:gd name="connsiteY15" fmla="*/ 823531 h 823531"/>
                  <a:gd name="connsiteX16" fmla="*/ 277559 w 427672"/>
                  <a:gd name="connsiteY16" fmla="*/ 823531 h 823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27672" h="823531">
                    <a:moveTo>
                      <a:pt x="277559" y="823436"/>
                    </a:moveTo>
                    <a:lnTo>
                      <a:pt x="277559" y="447866"/>
                    </a:lnTo>
                    <a:lnTo>
                      <a:pt x="403670" y="447866"/>
                    </a:lnTo>
                    <a:lnTo>
                      <a:pt x="422529" y="301466"/>
                    </a:lnTo>
                    <a:lnTo>
                      <a:pt x="277559" y="301466"/>
                    </a:lnTo>
                    <a:lnTo>
                      <a:pt x="277559" y="208026"/>
                    </a:lnTo>
                    <a:cubicBezTo>
                      <a:pt x="277559" y="165640"/>
                      <a:pt x="289370" y="136779"/>
                      <a:pt x="350139" y="136779"/>
                    </a:cubicBezTo>
                    <a:lnTo>
                      <a:pt x="427672" y="136779"/>
                    </a:lnTo>
                    <a:lnTo>
                      <a:pt x="427672" y="5810"/>
                    </a:lnTo>
                    <a:cubicBezTo>
                      <a:pt x="414242" y="4001"/>
                      <a:pt x="368237" y="0"/>
                      <a:pt x="314706" y="0"/>
                    </a:cubicBezTo>
                    <a:cubicBezTo>
                      <a:pt x="202978" y="0"/>
                      <a:pt x="126397" y="68199"/>
                      <a:pt x="126397" y="193548"/>
                    </a:cubicBezTo>
                    <a:lnTo>
                      <a:pt x="126397" y="301466"/>
                    </a:lnTo>
                    <a:lnTo>
                      <a:pt x="0" y="301466"/>
                    </a:lnTo>
                    <a:lnTo>
                      <a:pt x="0" y="447866"/>
                    </a:lnTo>
                    <a:lnTo>
                      <a:pt x="126397" y="447866"/>
                    </a:lnTo>
                    <a:lnTo>
                      <a:pt x="126397" y="823531"/>
                    </a:lnTo>
                    <a:lnTo>
                      <a:pt x="277559" y="823531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noProof="0"/>
              </a:p>
            </p:txBody>
          </p:sp>
        </p:grpSp>
        <p:grpSp>
          <p:nvGrpSpPr>
            <p:cNvPr id="135" name="Groep 48">
              <a:extLst>
                <a:ext uri="{FF2B5EF4-FFF2-40B4-BE49-F238E27FC236}">
                  <a16:creationId xmlns:a16="http://schemas.microsoft.com/office/drawing/2014/main" id="{6F782BB6-1803-48E1-ABC9-C248CEF7C053}"/>
                </a:ext>
              </a:extLst>
            </p:cNvPr>
            <p:cNvGrpSpPr/>
            <p:nvPr userDrawn="1"/>
          </p:nvGrpSpPr>
          <p:grpSpPr>
            <a:xfrm>
              <a:off x="7275195" y="7235667"/>
              <a:ext cx="966406" cy="966311"/>
              <a:chOff x="7275195" y="7235667"/>
              <a:chExt cx="966406" cy="966311"/>
            </a:xfrm>
          </p:grpSpPr>
          <p:sp>
            <p:nvSpPr>
              <p:cNvPr id="147" name="Vrije vorm: vorm 32">
                <a:extLst>
                  <a:ext uri="{FF2B5EF4-FFF2-40B4-BE49-F238E27FC236}">
                    <a16:creationId xmlns:a16="http://schemas.microsoft.com/office/drawing/2014/main" id="{8066CC15-F6ED-40A5-90AB-A7FC5D7803C8}"/>
                  </a:ext>
                </a:extLst>
              </p:cNvPr>
              <p:cNvSpPr/>
              <p:nvPr/>
            </p:nvSpPr>
            <p:spPr>
              <a:xfrm>
                <a:off x="7275195" y="7235667"/>
                <a:ext cx="966406" cy="966311"/>
              </a:xfrm>
              <a:custGeom>
                <a:avLst/>
                <a:gdLst>
                  <a:gd name="connsiteX0" fmla="*/ 845630 w 966406"/>
                  <a:gd name="connsiteY0" fmla="*/ 966311 h 966311"/>
                  <a:gd name="connsiteX1" fmla="*/ 120777 w 966406"/>
                  <a:gd name="connsiteY1" fmla="*/ 966311 h 966311"/>
                  <a:gd name="connsiteX2" fmla="*/ 0 w 966406"/>
                  <a:gd name="connsiteY2" fmla="*/ 845534 h 966311"/>
                  <a:gd name="connsiteX3" fmla="*/ 0 w 966406"/>
                  <a:gd name="connsiteY3" fmla="*/ 120777 h 966311"/>
                  <a:gd name="connsiteX4" fmla="*/ 120777 w 966406"/>
                  <a:gd name="connsiteY4" fmla="*/ 0 h 966311"/>
                  <a:gd name="connsiteX5" fmla="*/ 845630 w 966406"/>
                  <a:gd name="connsiteY5" fmla="*/ 0 h 966311"/>
                  <a:gd name="connsiteX6" fmla="*/ 966407 w 966406"/>
                  <a:gd name="connsiteY6" fmla="*/ 120777 h 966311"/>
                  <a:gd name="connsiteX7" fmla="*/ 966407 w 966406"/>
                  <a:gd name="connsiteY7" fmla="*/ 845534 h 966311"/>
                  <a:gd name="connsiteX8" fmla="*/ 845630 w 966406"/>
                  <a:gd name="connsiteY8" fmla="*/ 966311 h 9663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66406" h="966311">
                    <a:moveTo>
                      <a:pt x="845630" y="966311"/>
                    </a:moveTo>
                    <a:lnTo>
                      <a:pt x="120777" y="966311"/>
                    </a:lnTo>
                    <a:cubicBezTo>
                      <a:pt x="54102" y="966311"/>
                      <a:pt x="0" y="912209"/>
                      <a:pt x="0" y="845534"/>
                    </a:cubicBezTo>
                    <a:lnTo>
                      <a:pt x="0" y="120777"/>
                    </a:lnTo>
                    <a:cubicBezTo>
                      <a:pt x="0" y="54007"/>
                      <a:pt x="54102" y="0"/>
                      <a:pt x="120777" y="0"/>
                    </a:cubicBezTo>
                    <a:lnTo>
                      <a:pt x="845630" y="0"/>
                    </a:lnTo>
                    <a:cubicBezTo>
                      <a:pt x="912305" y="0"/>
                      <a:pt x="966407" y="54102"/>
                      <a:pt x="966407" y="120777"/>
                    </a:cubicBezTo>
                    <a:lnTo>
                      <a:pt x="966407" y="845534"/>
                    </a:lnTo>
                    <a:cubicBezTo>
                      <a:pt x="966502" y="912209"/>
                      <a:pt x="912400" y="966311"/>
                      <a:pt x="845630" y="966311"/>
                    </a:cubicBezTo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noProof="0"/>
              </a:p>
            </p:txBody>
          </p:sp>
          <p:sp>
            <p:nvSpPr>
              <p:cNvPr id="148" name="Vrije vorm: vorm 33">
                <a:extLst>
                  <a:ext uri="{FF2B5EF4-FFF2-40B4-BE49-F238E27FC236}">
                    <a16:creationId xmlns:a16="http://schemas.microsoft.com/office/drawing/2014/main" id="{F6780FCE-F49B-4056-8E63-AFE76D7F1480}"/>
                  </a:ext>
                </a:extLst>
              </p:cNvPr>
              <p:cNvSpPr/>
              <p:nvPr/>
            </p:nvSpPr>
            <p:spPr>
              <a:xfrm>
                <a:off x="7456456" y="7473316"/>
                <a:ext cx="603980" cy="490918"/>
              </a:xfrm>
              <a:custGeom>
                <a:avLst/>
                <a:gdLst>
                  <a:gd name="connsiteX0" fmla="*/ 189929 w 603980"/>
                  <a:gd name="connsiteY0" fmla="*/ 490918 h 490918"/>
                  <a:gd name="connsiteX1" fmla="*/ 542544 w 603980"/>
                  <a:gd name="connsiteY1" fmla="*/ 138303 h 490918"/>
                  <a:gd name="connsiteX2" fmla="*/ 542163 w 603980"/>
                  <a:gd name="connsiteY2" fmla="*/ 122301 h 490918"/>
                  <a:gd name="connsiteX3" fmla="*/ 603980 w 603980"/>
                  <a:gd name="connsiteY3" fmla="*/ 58102 h 490918"/>
                  <a:gd name="connsiteX4" fmla="*/ 532829 w 603980"/>
                  <a:gd name="connsiteY4" fmla="*/ 77629 h 490918"/>
                  <a:gd name="connsiteX5" fmla="*/ 587312 w 603980"/>
                  <a:gd name="connsiteY5" fmla="*/ 9049 h 490918"/>
                  <a:gd name="connsiteX6" fmla="*/ 508635 w 603980"/>
                  <a:gd name="connsiteY6" fmla="*/ 39148 h 490918"/>
                  <a:gd name="connsiteX7" fmla="*/ 418148 w 603980"/>
                  <a:gd name="connsiteY7" fmla="*/ 0 h 490918"/>
                  <a:gd name="connsiteX8" fmla="*/ 294227 w 603980"/>
                  <a:gd name="connsiteY8" fmla="*/ 123920 h 490918"/>
                  <a:gd name="connsiteX9" fmla="*/ 297466 w 603980"/>
                  <a:gd name="connsiteY9" fmla="*/ 152210 h 490918"/>
                  <a:gd name="connsiteX10" fmla="*/ 42005 w 603980"/>
                  <a:gd name="connsiteY10" fmla="*/ 22765 h 490918"/>
                  <a:gd name="connsiteX11" fmla="*/ 25241 w 603980"/>
                  <a:gd name="connsiteY11" fmla="*/ 85058 h 490918"/>
                  <a:gd name="connsiteX12" fmla="*/ 80391 w 603980"/>
                  <a:gd name="connsiteY12" fmla="*/ 188214 h 490918"/>
                  <a:gd name="connsiteX13" fmla="*/ 24289 w 603980"/>
                  <a:gd name="connsiteY13" fmla="*/ 172688 h 490918"/>
                  <a:gd name="connsiteX14" fmla="*/ 24289 w 603980"/>
                  <a:gd name="connsiteY14" fmla="*/ 174308 h 490918"/>
                  <a:gd name="connsiteX15" fmla="*/ 123730 w 603980"/>
                  <a:gd name="connsiteY15" fmla="*/ 295846 h 490918"/>
                  <a:gd name="connsiteX16" fmla="*/ 91059 w 603980"/>
                  <a:gd name="connsiteY16" fmla="*/ 300228 h 490918"/>
                  <a:gd name="connsiteX17" fmla="*/ 67723 w 603980"/>
                  <a:gd name="connsiteY17" fmla="*/ 298037 h 490918"/>
                  <a:gd name="connsiteX18" fmla="*/ 183452 w 603980"/>
                  <a:gd name="connsiteY18" fmla="*/ 384143 h 490918"/>
                  <a:gd name="connsiteX19" fmla="*/ 29528 w 603980"/>
                  <a:gd name="connsiteY19" fmla="*/ 437197 h 490918"/>
                  <a:gd name="connsiteX20" fmla="*/ 0 w 603980"/>
                  <a:gd name="connsiteY20" fmla="*/ 435483 h 490918"/>
                  <a:gd name="connsiteX21" fmla="*/ 189929 w 603980"/>
                  <a:gd name="connsiteY21" fmla="*/ 490918 h 490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603980" h="490918">
                    <a:moveTo>
                      <a:pt x="189929" y="490918"/>
                    </a:moveTo>
                    <a:cubicBezTo>
                      <a:pt x="417862" y="490918"/>
                      <a:pt x="542544" y="302038"/>
                      <a:pt x="542544" y="138303"/>
                    </a:cubicBezTo>
                    <a:cubicBezTo>
                      <a:pt x="542544" y="132969"/>
                      <a:pt x="542449" y="127635"/>
                      <a:pt x="542163" y="122301"/>
                    </a:cubicBezTo>
                    <a:cubicBezTo>
                      <a:pt x="566357" y="104775"/>
                      <a:pt x="587407" y="82963"/>
                      <a:pt x="603980" y="58102"/>
                    </a:cubicBezTo>
                    <a:cubicBezTo>
                      <a:pt x="581787" y="68008"/>
                      <a:pt x="557879" y="74581"/>
                      <a:pt x="532829" y="77629"/>
                    </a:cubicBezTo>
                    <a:cubicBezTo>
                      <a:pt x="558451" y="62293"/>
                      <a:pt x="578072" y="38005"/>
                      <a:pt x="587312" y="9049"/>
                    </a:cubicBezTo>
                    <a:cubicBezTo>
                      <a:pt x="563404" y="23241"/>
                      <a:pt x="536829" y="33528"/>
                      <a:pt x="508635" y="39148"/>
                    </a:cubicBezTo>
                    <a:cubicBezTo>
                      <a:pt x="486061" y="15049"/>
                      <a:pt x="453866" y="0"/>
                      <a:pt x="418148" y="0"/>
                    </a:cubicBezTo>
                    <a:cubicBezTo>
                      <a:pt x="349663" y="0"/>
                      <a:pt x="294227" y="55531"/>
                      <a:pt x="294227" y="123920"/>
                    </a:cubicBezTo>
                    <a:cubicBezTo>
                      <a:pt x="294227" y="133636"/>
                      <a:pt x="295275" y="143066"/>
                      <a:pt x="297466" y="152210"/>
                    </a:cubicBezTo>
                    <a:cubicBezTo>
                      <a:pt x="194501" y="147066"/>
                      <a:pt x="103156" y="97726"/>
                      <a:pt x="42005" y="22765"/>
                    </a:cubicBezTo>
                    <a:cubicBezTo>
                      <a:pt x="31337" y="41053"/>
                      <a:pt x="25241" y="62389"/>
                      <a:pt x="25241" y="85058"/>
                    </a:cubicBezTo>
                    <a:cubicBezTo>
                      <a:pt x="25241" y="128016"/>
                      <a:pt x="47149" y="166021"/>
                      <a:pt x="80391" y="188214"/>
                    </a:cubicBezTo>
                    <a:cubicBezTo>
                      <a:pt x="60103" y="187547"/>
                      <a:pt x="40958" y="182023"/>
                      <a:pt x="24289" y="172688"/>
                    </a:cubicBezTo>
                    <a:cubicBezTo>
                      <a:pt x="24289" y="173260"/>
                      <a:pt x="24289" y="173736"/>
                      <a:pt x="24289" y="174308"/>
                    </a:cubicBezTo>
                    <a:cubicBezTo>
                      <a:pt x="24289" y="234315"/>
                      <a:pt x="67056" y="284417"/>
                      <a:pt x="123730" y="295846"/>
                    </a:cubicBezTo>
                    <a:cubicBezTo>
                      <a:pt x="113348" y="298704"/>
                      <a:pt x="102394" y="300228"/>
                      <a:pt x="91059" y="300228"/>
                    </a:cubicBezTo>
                    <a:cubicBezTo>
                      <a:pt x="83058" y="300228"/>
                      <a:pt x="75343" y="299466"/>
                      <a:pt x="67723" y="298037"/>
                    </a:cubicBezTo>
                    <a:cubicBezTo>
                      <a:pt x="83534" y="347282"/>
                      <a:pt x="129254" y="383095"/>
                      <a:pt x="183452" y="384143"/>
                    </a:cubicBezTo>
                    <a:cubicBezTo>
                      <a:pt x="141066" y="417385"/>
                      <a:pt x="87630" y="437197"/>
                      <a:pt x="29528" y="437197"/>
                    </a:cubicBezTo>
                    <a:cubicBezTo>
                      <a:pt x="19526" y="437197"/>
                      <a:pt x="9716" y="436626"/>
                      <a:pt x="0" y="435483"/>
                    </a:cubicBezTo>
                    <a:cubicBezTo>
                      <a:pt x="54864" y="470440"/>
                      <a:pt x="119920" y="490918"/>
                      <a:pt x="189929" y="490918"/>
                    </a:cubicBezTo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noProof="0"/>
              </a:p>
            </p:txBody>
          </p:sp>
        </p:grpSp>
        <p:grpSp>
          <p:nvGrpSpPr>
            <p:cNvPr id="136" name="Groep 47">
              <a:extLst>
                <a:ext uri="{FF2B5EF4-FFF2-40B4-BE49-F238E27FC236}">
                  <a16:creationId xmlns:a16="http://schemas.microsoft.com/office/drawing/2014/main" id="{F350FA2A-2F14-4C5A-ACDC-1DAFE33683A0}"/>
                </a:ext>
              </a:extLst>
            </p:cNvPr>
            <p:cNvGrpSpPr/>
            <p:nvPr userDrawn="1"/>
          </p:nvGrpSpPr>
          <p:grpSpPr>
            <a:xfrm>
              <a:off x="6059043" y="7237762"/>
              <a:ext cx="966406" cy="966311"/>
              <a:chOff x="6059043" y="7237762"/>
              <a:chExt cx="966406" cy="966311"/>
            </a:xfrm>
          </p:grpSpPr>
          <p:sp>
            <p:nvSpPr>
              <p:cNvPr id="143" name="Vrije vorm: vorm 35">
                <a:extLst>
                  <a:ext uri="{FF2B5EF4-FFF2-40B4-BE49-F238E27FC236}">
                    <a16:creationId xmlns:a16="http://schemas.microsoft.com/office/drawing/2014/main" id="{CDE1DC08-DF2F-4EF4-BC41-D1D5399863EA}"/>
                  </a:ext>
                </a:extLst>
              </p:cNvPr>
              <p:cNvSpPr/>
              <p:nvPr/>
            </p:nvSpPr>
            <p:spPr>
              <a:xfrm>
                <a:off x="6059043" y="7237762"/>
                <a:ext cx="966406" cy="966311"/>
              </a:xfrm>
              <a:custGeom>
                <a:avLst/>
                <a:gdLst>
                  <a:gd name="connsiteX0" fmla="*/ 845630 w 966406"/>
                  <a:gd name="connsiteY0" fmla="*/ 966311 h 966311"/>
                  <a:gd name="connsiteX1" fmla="*/ 120777 w 966406"/>
                  <a:gd name="connsiteY1" fmla="*/ 966311 h 966311"/>
                  <a:gd name="connsiteX2" fmla="*/ 0 w 966406"/>
                  <a:gd name="connsiteY2" fmla="*/ 845534 h 966311"/>
                  <a:gd name="connsiteX3" fmla="*/ 0 w 966406"/>
                  <a:gd name="connsiteY3" fmla="*/ 120777 h 966311"/>
                  <a:gd name="connsiteX4" fmla="*/ 120777 w 966406"/>
                  <a:gd name="connsiteY4" fmla="*/ 0 h 966311"/>
                  <a:gd name="connsiteX5" fmla="*/ 845630 w 966406"/>
                  <a:gd name="connsiteY5" fmla="*/ 0 h 966311"/>
                  <a:gd name="connsiteX6" fmla="*/ 966406 w 966406"/>
                  <a:gd name="connsiteY6" fmla="*/ 120777 h 966311"/>
                  <a:gd name="connsiteX7" fmla="*/ 966406 w 966406"/>
                  <a:gd name="connsiteY7" fmla="*/ 845534 h 966311"/>
                  <a:gd name="connsiteX8" fmla="*/ 845630 w 966406"/>
                  <a:gd name="connsiteY8" fmla="*/ 966311 h 9663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66406" h="966311">
                    <a:moveTo>
                      <a:pt x="845630" y="966311"/>
                    </a:moveTo>
                    <a:lnTo>
                      <a:pt x="120777" y="966311"/>
                    </a:lnTo>
                    <a:cubicBezTo>
                      <a:pt x="54102" y="966311"/>
                      <a:pt x="0" y="912209"/>
                      <a:pt x="0" y="845534"/>
                    </a:cubicBezTo>
                    <a:lnTo>
                      <a:pt x="0" y="120777"/>
                    </a:lnTo>
                    <a:cubicBezTo>
                      <a:pt x="0" y="54007"/>
                      <a:pt x="54102" y="0"/>
                      <a:pt x="120777" y="0"/>
                    </a:cubicBezTo>
                    <a:lnTo>
                      <a:pt x="845630" y="0"/>
                    </a:lnTo>
                    <a:cubicBezTo>
                      <a:pt x="912400" y="0"/>
                      <a:pt x="966406" y="54102"/>
                      <a:pt x="966406" y="120777"/>
                    </a:cubicBezTo>
                    <a:lnTo>
                      <a:pt x="966406" y="845534"/>
                    </a:lnTo>
                    <a:cubicBezTo>
                      <a:pt x="966406" y="912209"/>
                      <a:pt x="912305" y="966311"/>
                      <a:pt x="845630" y="966311"/>
                    </a:cubicBezTo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noProof="0"/>
              </a:p>
            </p:txBody>
          </p:sp>
          <p:grpSp>
            <p:nvGrpSpPr>
              <p:cNvPr id="144" name="Graphic 25">
                <a:extLst>
                  <a:ext uri="{FF2B5EF4-FFF2-40B4-BE49-F238E27FC236}">
                    <a16:creationId xmlns:a16="http://schemas.microsoft.com/office/drawing/2014/main" id="{EA80F852-4265-4D2B-9CA9-6249932A019F}"/>
                  </a:ext>
                </a:extLst>
              </p:cNvPr>
              <p:cNvGrpSpPr/>
              <p:nvPr/>
            </p:nvGrpSpPr>
            <p:grpSpPr>
              <a:xfrm>
                <a:off x="6196394" y="7375684"/>
                <a:ext cx="691705" cy="690562"/>
                <a:chOff x="6196394" y="7375684"/>
                <a:chExt cx="691705" cy="690562"/>
              </a:xfrm>
              <a:solidFill>
                <a:srgbClr val="FFFFFF"/>
              </a:solidFill>
            </p:grpSpPr>
            <p:sp>
              <p:nvSpPr>
                <p:cNvPr id="145" name="Vrije vorm: vorm 37">
                  <a:extLst>
                    <a:ext uri="{FF2B5EF4-FFF2-40B4-BE49-F238E27FC236}">
                      <a16:creationId xmlns:a16="http://schemas.microsoft.com/office/drawing/2014/main" id="{2D21CDAB-5C30-480B-95BE-9A37C3CCFAF9}"/>
                    </a:ext>
                  </a:extLst>
                </p:cNvPr>
                <p:cNvSpPr/>
                <p:nvPr/>
              </p:nvSpPr>
              <p:spPr>
                <a:xfrm>
                  <a:off x="6196394" y="7375684"/>
                  <a:ext cx="166211" cy="690467"/>
                </a:xfrm>
                <a:custGeom>
                  <a:avLst/>
                  <a:gdLst>
                    <a:gd name="connsiteX0" fmla="*/ 11430 w 166211"/>
                    <a:gd name="connsiteY0" fmla="*/ 229267 h 690467"/>
                    <a:gd name="connsiteX1" fmla="*/ 154876 w 166211"/>
                    <a:gd name="connsiteY1" fmla="*/ 229267 h 690467"/>
                    <a:gd name="connsiteX2" fmla="*/ 154876 w 166211"/>
                    <a:gd name="connsiteY2" fmla="*/ 690467 h 690467"/>
                    <a:gd name="connsiteX3" fmla="*/ 11430 w 166211"/>
                    <a:gd name="connsiteY3" fmla="*/ 690467 h 690467"/>
                    <a:gd name="connsiteX4" fmla="*/ 11430 w 166211"/>
                    <a:gd name="connsiteY4" fmla="*/ 229267 h 690467"/>
                    <a:gd name="connsiteX5" fmla="*/ 83153 w 166211"/>
                    <a:gd name="connsiteY5" fmla="*/ 0 h 690467"/>
                    <a:gd name="connsiteX6" fmla="*/ 166211 w 166211"/>
                    <a:gd name="connsiteY6" fmla="*/ 83058 h 690467"/>
                    <a:gd name="connsiteX7" fmla="*/ 83153 w 166211"/>
                    <a:gd name="connsiteY7" fmla="*/ 166211 h 690467"/>
                    <a:gd name="connsiteX8" fmla="*/ 0 w 166211"/>
                    <a:gd name="connsiteY8" fmla="*/ 83058 h 690467"/>
                    <a:gd name="connsiteX9" fmla="*/ 83153 w 166211"/>
                    <a:gd name="connsiteY9" fmla="*/ 0 h 6904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66211" h="690467">
                      <a:moveTo>
                        <a:pt x="11430" y="229267"/>
                      </a:moveTo>
                      <a:lnTo>
                        <a:pt x="154876" y="229267"/>
                      </a:lnTo>
                      <a:lnTo>
                        <a:pt x="154876" y="690467"/>
                      </a:lnTo>
                      <a:lnTo>
                        <a:pt x="11430" y="690467"/>
                      </a:lnTo>
                      <a:lnTo>
                        <a:pt x="11430" y="229267"/>
                      </a:lnTo>
                      <a:close/>
                      <a:moveTo>
                        <a:pt x="83153" y="0"/>
                      </a:moveTo>
                      <a:cubicBezTo>
                        <a:pt x="129064" y="0"/>
                        <a:pt x="166211" y="37243"/>
                        <a:pt x="166211" y="83058"/>
                      </a:cubicBezTo>
                      <a:cubicBezTo>
                        <a:pt x="166211" y="128969"/>
                        <a:pt x="128968" y="166211"/>
                        <a:pt x="83153" y="166211"/>
                      </a:cubicBezTo>
                      <a:cubicBezTo>
                        <a:pt x="37147" y="166211"/>
                        <a:pt x="0" y="128969"/>
                        <a:pt x="0" y="83058"/>
                      </a:cubicBezTo>
                      <a:cubicBezTo>
                        <a:pt x="0" y="37243"/>
                        <a:pt x="37147" y="0"/>
                        <a:pt x="83153" y="0"/>
                      </a:cubicBezTo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 noProof="0"/>
                </a:p>
              </p:txBody>
            </p:sp>
            <p:sp>
              <p:nvSpPr>
                <p:cNvPr id="146" name="Vrije vorm: vorm 38">
                  <a:extLst>
                    <a:ext uri="{FF2B5EF4-FFF2-40B4-BE49-F238E27FC236}">
                      <a16:creationId xmlns:a16="http://schemas.microsoft.com/office/drawing/2014/main" id="{7665E379-13B6-4664-A6A4-62504576BFF5}"/>
                    </a:ext>
                  </a:extLst>
                </p:cNvPr>
                <p:cNvSpPr/>
                <p:nvPr/>
              </p:nvSpPr>
              <p:spPr>
                <a:xfrm>
                  <a:off x="6441186" y="7593521"/>
                  <a:ext cx="446913" cy="472725"/>
                </a:xfrm>
                <a:custGeom>
                  <a:avLst/>
                  <a:gdLst>
                    <a:gd name="connsiteX0" fmla="*/ 0 w 446913"/>
                    <a:gd name="connsiteY0" fmla="*/ 11430 h 472725"/>
                    <a:gd name="connsiteX1" fmla="*/ 137446 w 446913"/>
                    <a:gd name="connsiteY1" fmla="*/ 11430 h 472725"/>
                    <a:gd name="connsiteX2" fmla="*/ 137446 w 446913"/>
                    <a:gd name="connsiteY2" fmla="*/ 74486 h 472725"/>
                    <a:gd name="connsiteX3" fmla="*/ 139446 w 446913"/>
                    <a:gd name="connsiteY3" fmla="*/ 74486 h 472725"/>
                    <a:gd name="connsiteX4" fmla="*/ 275082 w 446913"/>
                    <a:gd name="connsiteY4" fmla="*/ 0 h 472725"/>
                    <a:gd name="connsiteX5" fmla="*/ 446913 w 446913"/>
                    <a:gd name="connsiteY5" fmla="*/ 219742 h 472725"/>
                    <a:gd name="connsiteX6" fmla="*/ 446913 w 446913"/>
                    <a:gd name="connsiteY6" fmla="*/ 472726 h 472725"/>
                    <a:gd name="connsiteX7" fmla="*/ 303752 w 446913"/>
                    <a:gd name="connsiteY7" fmla="*/ 472726 h 472725"/>
                    <a:gd name="connsiteX8" fmla="*/ 303752 w 446913"/>
                    <a:gd name="connsiteY8" fmla="*/ 248317 h 472725"/>
                    <a:gd name="connsiteX9" fmla="*/ 229267 w 446913"/>
                    <a:gd name="connsiteY9" fmla="*/ 126016 h 472725"/>
                    <a:gd name="connsiteX10" fmla="*/ 143256 w 446913"/>
                    <a:gd name="connsiteY10" fmla="*/ 244412 h 472725"/>
                    <a:gd name="connsiteX11" fmla="*/ 143256 w 446913"/>
                    <a:gd name="connsiteY11" fmla="*/ 472535 h 472725"/>
                    <a:gd name="connsiteX12" fmla="*/ 95 w 446913"/>
                    <a:gd name="connsiteY12" fmla="*/ 472535 h 472725"/>
                    <a:gd name="connsiteX13" fmla="*/ 95 w 446913"/>
                    <a:gd name="connsiteY13" fmla="*/ 11430 h 472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46913" h="472725">
                      <a:moveTo>
                        <a:pt x="0" y="11430"/>
                      </a:moveTo>
                      <a:lnTo>
                        <a:pt x="137446" y="11430"/>
                      </a:lnTo>
                      <a:lnTo>
                        <a:pt x="137446" y="74486"/>
                      </a:lnTo>
                      <a:lnTo>
                        <a:pt x="139446" y="74486"/>
                      </a:lnTo>
                      <a:cubicBezTo>
                        <a:pt x="158591" y="38195"/>
                        <a:pt x="205359" y="0"/>
                        <a:pt x="275082" y="0"/>
                      </a:cubicBezTo>
                      <a:cubicBezTo>
                        <a:pt x="420148" y="0"/>
                        <a:pt x="446913" y="95441"/>
                        <a:pt x="446913" y="219742"/>
                      </a:cubicBezTo>
                      <a:lnTo>
                        <a:pt x="446913" y="472726"/>
                      </a:lnTo>
                      <a:lnTo>
                        <a:pt x="303752" y="472726"/>
                      </a:lnTo>
                      <a:lnTo>
                        <a:pt x="303752" y="248317"/>
                      </a:lnTo>
                      <a:cubicBezTo>
                        <a:pt x="303752" y="194786"/>
                        <a:pt x="302705" y="126016"/>
                        <a:pt x="229267" y="126016"/>
                      </a:cubicBezTo>
                      <a:cubicBezTo>
                        <a:pt x="154686" y="126016"/>
                        <a:pt x="143256" y="184309"/>
                        <a:pt x="143256" y="244412"/>
                      </a:cubicBezTo>
                      <a:lnTo>
                        <a:pt x="143256" y="472535"/>
                      </a:lnTo>
                      <a:lnTo>
                        <a:pt x="95" y="472535"/>
                      </a:lnTo>
                      <a:lnTo>
                        <a:pt x="95" y="1143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 noProof="0"/>
                </a:p>
              </p:txBody>
            </p:sp>
          </p:grpSp>
        </p:grpSp>
        <p:grpSp>
          <p:nvGrpSpPr>
            <p:cNvPr id="137" name="Groep 46">
              <a:extLst>
                <a:ext uri="{FF2B5EF4-FFF2-40B4-BE49-F238E27FC236}">
                  <a16:creationId xmlns:a16="http://schemas.microsoft.com/office/drawing/2014/main" id="{A9C0D92C-7949-4372-BDB6-49AA46712DC6}"/>
                </a:ext>
              </a:extLst>
            </p:cNvPr>
            <p:cNvGrpSpPr/>
            <p:nvPr userDrawn="1"/>
          </p:nvGrpSpPr>
          <p:grpSpPr>
            <a:xfrm>
              <a:off x="4842415" y="7234428"/>
              <a:ext cx="966406" cy="966311"/>
              <a:chOff x="4842415" y="7234428"/>
              <a:chExt cx="966406" cy="966311"/>
            </a:xfrm>
          </p:grpSpPr>
          <p:sp>
            <p:nvSpPr>
              <p:cNvPr id="138" name="Vrije vorm: vorm 40">
                <a:extLst>
                  <a:ext uri="{FF2B5EF4-FFF2-40B4-BE49-F238E27FC236}">
                    <a16:creationId xmlns:a16="http://schemas.microsoft.com/office/drawing/2014/main" id="{FFB73E75-ED08-4ADF-8CEC-3DFCC4CA0F88}"/>
                  </a:ext>
                </a:extLst>
              </p:cNvPr>
              <p:cNvSpPr/>
              <p:nvPr/>
            </p:nvSpPr>
            <p:spPr>
              <a:xfrm>
                <a:off x="4842415" y="7234428"/>
                <a:ext cx="966406" cy="966311"/>
              </a:xfrm>
              <a:custGeom>
                <a:avLst/>
                <a:gdLst>
                  <a:gd name="connsiteX0" fmla="*/ 845630 w 966406"/>
                  <a:gd name="connsiteY0" fmla="*/ 966311 h 966311"/>
                  <a:gd name="connsiteX1" fmla="*/ 120777 w 966406"/>
                  <a:gd name="connsiteY1" fmla="*/ 966311 h 966311"/>
                  <a:gd name="connsiteX2" fmla="*/ 0 w 966406"/>
                  <a:gd name="connsiteY2" fmla="*/ 845534 h 966311"/>
                  <a:gd name="connsiteX3" fmla="*/ 0 w 966406"/>
                  <a:gd name="connsiteY3" fmla="*/ 120777 h 966311"/>
                  <a:gd name="connsiteX4" fmla="*/ 120777 w 966406"/>
                  <a:gd name="connsiteY4" fmla="*/ 0 h 966311"/>
                  <a:gd name="connsiteX5" fmla="*/ 845630 w 966406"/>
                  <a:gd name="connsiteY5" fmla="*/ 0 h 966311"/>
                  <a:gd name="connsiteX6" fmla="*/ 966407 w 966406"/>
                  <a:gd name="connsiteY6" fmla="*/ 120777 h 966311"/>
                  <a:gd name="connsiteX7" fmla="*/ 966407 w 966406"/>
                  <a:gd name="connsiteY7" fmla="*/ 845630 h 966311"/>
                  <a:gd name="connsiteX8" fmla="*/ 845630 w 966406"/>
                  <a:gd name="connsiteY8" fmla="*/ 966311 h 9663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66406" h="966311">
                    <a:moveTo>
                      <a:pt x="845630" y="966311"/>
                    </a:moveTo>
                    <a:lnTo>
                      <a:pt x="120777" y="966311"/>
                    </a:lnTo>
                    <a:cubicBezTo>
                      <a:pt x="54007" y="966311"/>
                      <a:pt x="0" y="912209"/>
                      <a:pt x="0" y="845534"/>
                    </a:cubicBezTo>
                    <a:lnTo>
                      <a:pt x="0" y="120777"/>
                    </a:lnTo>
                    <a:cubicBezTo>
                      <a:pt x="0" y="54007"/>
                      <a:pt x="54102" y="0"/>
                      <a:pt x="120777" y="0"/>
                    </a:cubicBezTo>
                    <a:lnTo>
                      <a:pt x="845630" y="0"/>
                    </a:lnTo>
                    <a:cubicBezTo>
                      <a:pt x="912400" y="0"/>
                      <a:pt x="966407" y="54102"/>
                      <a:pt x="966407" y="120777"/>
                    </a:cubicBezTo>
                    <a:lnTo>
                      <a:pt x="966407" y="845630"/>
                    </a:lnTo>
                    <a:cubicBezTo>
                      <a:pt x="966502" y="912305"/>
                      <a:pt x="912400" y="966311"/>
                      <a:pt x="845630" y="966311"/>
                    </a:cubicBezTo>
                  </a:path>
                </a:pathLst>
              </a:custGeom>
              <a:solidFill>
                <a:schemeClr val="tx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noProof="0"/>
              </a:p>
            </p:txBody>
          </p:sp>
          <p:grpSp>
            <p:nvGrpSpPr>
              <p:cNvPr id="139" name="Graphic 25">
                <a:extLst>
                  <a:ext uri="{FF2B5EF4-FFF2-40B4-BE49-F238E27FC236}">
                    <a16:creationId xmlns:a16="http://schemas.microsoft.com/office/drawing/2014/main" id="{EFD9863D-29E6-4B3D-A21B-715521AD52DF}"/>
                  </a:ext>
                </a:extLst>
              </p:cNvPr>
              <p:cNvGrpSpPr/>
              <p:nvPr/>
            </p:nvGrpSpPr>
            <p:grpSpPr>
              <a:xfrm>
                <a:off x="4968716" y="7360444"/>
                <a:ext cx="714089" cy="714184"/>
                <a:chOff x="4968716" y="7360444"/>
                <a:chExt cx="714089" cy="714184"/>
              </a:xfrm>
              <a:solidFill>
                <a:srgbClr val="FFFFFF"/>
              </a:solidFill>
            </p:grpSpPr>
            <p:sp>
              <p:nvSpPr>
                <p:cNvPr id="140" name="Vrije vorm: vorm 42">
                  <a:extLst>
                    <a:ext uri="{FF2B5EF4-FFF2-40B4-BE49-F238E27FC236}">
                      <a16:creationId xmlns:a16="http://schemas.microsoft.com/office/drawing/2014/main" id="{849791D3-627C-4461-9A35-587D135BC2A9}"/>
                    </a:ext>
                  </a:extLst>
                </p:cNvPr>
                <p:cNvSpPr/>
                <p:nvPr/>
              </p:nvSpPr>
              <p:spPr>
                <a:xfrm>
                  <a:off x="4968716" y="7360444"/>
                  <a:ext cx="714089" cy="714184"/>
                </a:xfrm>
                <a:custGeom>
                  <a:avLst/>
                  <a:gdLst>
                    <a:gd name="connsiteX0" fmla="*/ 356997 w 714089"/>
                    <a:gd name="connsiteY0" fmla="*/ 64389 h 714184"/>
                    <a:gd name="connsiteX1" fmla="*/ 501301 w 714089"/>
                    <a:gd name="connsiteY1" fmla="*/ 66484 h 714184"/>
                    <a:gd name="connsiteX2" fmla="*/ 567595 w 714089"/>
                    <a:gd name="connsiteY2" fmla="*/ 78772 h 714184"/>
                    <a:gd name="connsiteX3" fmla="*/ 608648 w 714089"/>
                    <a:gd name="connsiteY3" fmla="*/ 105537 h 714184"/>
                    <a:gd name="connsiteX4" fmla="*/ 635318 w 714089"/>
                    <a:gd name="connsiteY4" fmla="*/ 146590 h 714184"/>
                    <a:gd name="connsiteX5" fmla="*/ 647605 w 714089"/>
                    <a:gd name="connsiteY5" fmla="*/ 212884 h 714184"/>
                    <a:gd name="connsiteX6" fmla="*/ 649700 w 714089"/>
                    <a:gd name="connsiteY6" fmla="*/ 357187 h 714184"/>
                    <a:gd name="connsiteX7" fmla="*/ 647605 w 714089"/>
                    <a:gd name="connsiteY7" fmla="*/ 501491 h 714184"/>
                    <a:gd name="connsiteX8" fmla="*/ 635318 w 714089"/>
                    <a:gd name="connsiteY8" fmla="*/ 567785 h 714184"/>
                    <a:gd name="connsiteX9" fmla="*/ 608648 w 714089"/>
                    <a:gd name="connsiteY9" fmla="*/ 608838 h 714184"/>
                    <a:gd name="connsiteX10" fmla="*/ 567595 w 714089"/>
                    <a:gd name="connsiteY10" fmla="*/ 635508 h 714184"/>
                    <a:gd name="connsiteX11" fmla="*/ 501301 w 714089"/>
                    <a:gd name="connsiteY11" fmla="*/ 647795 h 714184"/>
                    <a:gd name="connsiteX12" fmla="*/ 356997 w 714089"/>
                    <a:gd name="connsiteY12" fmla="*/ 649891 h 714184"/>
                    <a:gd name="connsiteX13" fmla="*/ 212693 w 714089"/>
                    <a:gd name="connsiteY13" fmla="*/ 647795 h 714184"/>
                    <a:gd name="connsiteX14" fmla="*/ 146399 w 714089"/>
                    <a:gd name="connsiteY14" fmla="*/ 635508 h 714184"/>
                    <a:gd name="connsiteX15" fmla="*/ 105347 w 714089"/>
                    <a:gd name="connsiteY15" fmla="*/ 608838 h 714184"/>
                    <a:gd name="connsiteX16" fmla="*/ 78677 w 714089"/>
                    <a:gd name="connsiteY16" fmla="*/ 567785 h 714184"/>
                    <a:gd name="connsiteX17" fmla="*/ 66389 w 714089"/>
                    <a:gd name="connsiteY17" fmla="*/ 501491 h 714184"/>
                    <a:gd name="connsiteX18" fmla="*/ 64294 w 714089"/>
                    <a:gd name="connsiteY18" fmla="*/ 357187 h 714184"/>
                    <a:gd name="connsiteX19" fmla="*/ 66389 w 714089"/>
                    <a:gd name="connsiteY19" fmla="*/ 212884 h 714184"/>
                    <a:gd name="connsiteX20" fmla="*/ 78677 w 714089"/>
                    <a:gd name="connsiteY20" fmla="*/ 146590 h 714184"/>
                    <a:gd name="connsiteX21" fmla="*/ 105347 w 714089"/>
                    <a:gd name="connsiteY21" fmla="*/ 105537 h 714184"/>
                    <a:gd name="connsiteX22" fmla="*/ 146399 w 714089"/>
                    <a:gd name="connsiteY22" fmla="*/ 78772 h 714184"/>
                    <a:gd name="connsiteX23" fmla="*/ 212693 w 714089"/>
                    <a:gd name="connsiteY23" fmla="*/ 66484 h 714184"/>
                    <a:gd name="connsiteX24" fmla="*/ 356997 w 714089"/>
                    <a:gd name="connsiteY24" fmla="*/ 64389 h 714184"/>
                    <a:gd name="connsiteX25" fmla="*/ 356997 w 714089"/>
                    <a:gd name="connsiteY25" fmla="*/ 0 h 714184"/>
                    <a:gd name="connsiteX26" fmla="*/ 209741 w 714089"/>
                    <a:gd name="connsiteY26" fmla="*/ 2191 h 714184"/>
                    <a:gd name="connsiteX27" fmla="*/ 123063 w 714089"/>
                    <a:gd name="connsiteY27" fmla="*/ 18764 h 714184"/>
                    <a:gd name="connsiteX28" fmla="*/ 59817 w 714089"/>
                    <a:gd name="connsiteY28" fmla="*/ 59912 h 714184"/>
                    <a:gd name="connsiteX29" fmla="*/ 18669 w 714089"/>
                    <a:gd name="connsiteY29" fmla="*/ 123158 h 714184"/>
                    <a:gd name="connsiteX30" fmla="*/ 2096 w 714089"/>
                    <a:gd name="connsiteY30" fmla="*/ 209836 h 714184"/>
                    <a:gd name="connsiteX31" fmla="*/ 0 w 714089"/>
                    <a:gd name="connsiteY31" fmla="*/ 357092 h 714184"/>
                    <a:gd name="connsiteX32" fmla="*/ 2096 w 714089"/>
                    <a:gd name="connsiteY32" fmla="*/ 504349 h 714184"/>
                    <a:gd name="connsiteX33" fmla="*/ 18669 w 714089"/>
                    <a:gd name="connsiteY33" fmla="*/ 591026 h 714184"/>
                    <a:gd name="connsiteX34" fmla="*/ 59817 w 714089"/>
                    <a:gd name="connsiteY34" fmla="*/ 654272 h 714184"/>
                    <a:gd name="connsiteX35" fmla="*/ 123063 w 714089"/>
                    <a:gd name="connsiteY35" fmla="*/ 695420 h 714184"/>
                    <a:gd name="connsiteX36" fmla="*/ 209741 w 714089"/>
                    <a:gd name="connsiteY36" fmla="*/ 711994 h 714184"/>
                    <a:gd name="connsiteX37" fmla="*/ 356997 w 714089"/>
                    <a:gd name="connsiteY37" fmla="*/ 714185 h 714184"/>
                    <a:gd name="connsiteX38" fmla="*/ 504254 w 714089"/>
                    <a:gd name="connsiteY38" fmla="*/ 711994 h 714184"/>
                    <a:gd name="connsiteX39" fmla="*/ 590931 w 714089"/>
                    <a:gd name="connsiteY39" fmla="*/ 695420 h 714184"/>
                    <a:gd name="connsiteX40" fmla="*/ 654177 w 714089"/>
                    <a:gd name="connsiteY40" fmla="*/ 654272 h 714184"/>
                    <a:gd name="connsiteX41" fmla="*/ 695325 w 714089"/>
                    <a:gd name="connsiteY41" fmla="*/ 591026 h 714184"/>
                    <a:gd name="connsiteX42" fmla="*/ 711899 w 714089"/>
                    <a:gd name="connsiteY42" fmla="*/ 504349 h 714184"/>
                    <a:gd name="connsiteX43" fmla="*/ 714089 w 714089"/>
                    <a:gd name="connsiteY43" fmla="*/ 357092 h 714184"/>
                    <a:gd name="connsiteX44" fmla="*/ 711899 w 714089"/>
                    <a:gd name="connsiteY44" fmla="*/ 209836 h 714184"/>
                    <a:gd name="connsiteX45" fmla="*/ 695325 w 714089"/>
                    <a:gd name="connsiteY45" fmla="*/ 123158 h 714184"/>
                    <a:gd name="connsiteX46" fmla="*/ 654177 w 714089"/>
                    <a:gd name="connsiteY46" fmla="*/ 59912 h 714184"/>
                    <a:gd name="connsiteX47" fmla="*/ 590931 w 714089"/>
                    <a:gd name="connsiteY47" fmla="*/ 18764 h 714184"/>
                    <a:gd name="connsiteX48" fmla="*/ 504254 w 714089"/>
                    <a:gd name="connsiteY48" fmla="*/ 2191 h 714184"/>
                    <a:gd name="connsiteX49" fmla="*/ 356997 w 714089"/>
                    <a:gd name="connsiteY49" fmla="*/ 0 h 7141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714089" h="714184">
                      <a:moveTo>
                        <a:pt x="356997" y="64389"/>
                      </a:moveTo>
                      <a:cubicBezTo>
                        <a:pt x="452342" y="64389"/>
                        <a:pt x="463677" y="64770"/>
                        <a:pt x="501301" y="66484"/>
                      </a:cubicBezTo>
                      <a:cubicBezTo>
                        <a:pt x="536067" y="68104"/>
                        <a:pt x="555022" y="73914"/>
                        <a:pt x="567595" y="78772"/>
                      </a:cubicBezTo>
                      <a:cubicBezTo>
                        <a:pt x="584264" y="85249"/>
                        <a:pt x="596170" y="92964"/>
                        <a:pt x="608648" y="105537"/>
                      </a:cubicBezTo>
                      <a:cubicBezTo>
                        <a:pt x="621125" y="118015"/>
                        <a:pt x="628841" y="129921"/>
                        <a:pt x="635318" y="146590"/>
                      </a:cubicBezTo>
                      <a:cubicBezTo>
                        <a:pt x="640271" y="159163"/>
                        <a:pt x="646081" y="178117"/>
                        <a:pt x="647605" y="212884"/>
                      </a:cubicBezTo>
                      <a:cubicBezTo>
                        <a:pt x="649319" y="250508"/>
                        <a:pt x="649700" y="261842"/>
                        <a:pt x="649700" y="357187"/>
                      </a:cubicBezTo>
                      <a:cubicBezTo>
                        <a:pt x="649700" y="452533"/>
                        <a:pt x="649319" y="463868"/>
                        <a:pt x="647605" y="501491"/>
                      </a:cubicBezTo>
                      <a:cubicBezTo>
                        <a:pt x="645986" y="536353"/>
                        <a:pt x="640175" y="555212"/>
                        <a:pt x="635318" y="567785"/>
                      </a:cubicBezTo>
                      <a:cubicBezTo>
                        <a:pt x="628841" y="584454"/>
                        <a:pt x="621125" y="596360"/>
                        <a:pt x="608648" y="608838"/>
                      </a:cubicBezTo>
                      <a:cubicBezTo>
                        <a:pt x="596170" y="621316"/>
                        <a:pt x="584264" y="629126"/>
                        <a:pt x="567595" y="635508"/>
                      </a:cubicBezTo>
                      <a:cubicBezTo>
                        <a:pt x="555022" y="640366"/>
                        <a:pt x="536067" y="646176"/>
                        <a:pt x="501301" y="647795"/>
                      </a:cubicBezTo>
                      <a:cubicBezTo>
                        <a:pt x="463582" y="649510"/>
                        <a:pt x="452342" y="649891"/>
                        <a:pt x="356997" y="649891"/>
                      </a:cubicBezTo>
                      <a:cubicBezTo>
                        <a:pt x="261652" y="649891"/>
                        <a:pt x="250317" y="649510"/>
                        <a:pt x="212693" y="647795"/>
                      </a:cubicBezTo>
                      <a:cubicBezTo>
                        <a:pt x="177927" y="646176"/>
                        <a:pt x="158972" y="640366"/>
                        <a:pt x="146399" y="635508"/>
                      </a:cubicBezTo>
                      <a:cubicBezTo>
                        <a:pt x="129731" y="629031"/>
                        <a:pt x="117824" y="621316"/>
                        <a:pt x="105347" y="608838"/>
                      </a:cubicBezTo>
                      <a:cubicBezTo>
                        <a:pt x="92869" y="596360"/>
                        <a:pt x="85058" y="584454"/>
                        <a:pt x="78677" y="567785"/>
                      </a:cubicBezTo>
                      <a:cubicBezTo>
                        <a:pt x="73819" y="555212"/>
                        <a:pt x="67913" y="536258"/>
                        <a:pt x="66389" y="501491"/>
                      </a:cubicBezTo>
                      <a:cubicBezTo>
                        <a:pt x="64675" y="463868"/>
                        <a:pt x="64294" y="452533"/>
                        <a:pt x="64294" y="357187"/>
                      </a:cubicBezTo>
                      <a:cubicBezTo>
                        <a:pt x="64294" y="261842"/>
                        <a:pt x="64675" y="250508"/>
                        <a:pt x="66389" y="212884"/>
                      </a:cubicBezTo>
                      <a:cubicBezTo>
                        <a:pt x="68008" y="178117"/>
                        <a:pt x="73819" y="159163"/>
                        <a:pt x="78677" y="146590"/>
                      </a:cubicBezTo>
                      <a:cubicBezTo>
                        <a:pt x="85154" y="129921"/>
                        <a:pt x="92869" y="118015"/>
                        <a:pt x="105347" y="105537"/>
                      </a:cubicBezTo>
                      <a:cubicBezTo>
                        <a:pt x="117824" y="93059"/>
                        <a:pt x="129731" y="85344"/>
                        <a:pt x="146399" y="78772"/>
                      </a:cubicBezTo>
                      <a:cubicBezTo>
                        <a:pt x="158972" y="73914"/>
                        <a:pt x="177927" y="68104"/>
                        <a:pt x="212693" y="66484"/>
                      </a:cubicBezTo>
                      <a:cubicBezTo>
                        <a:pt x="250317" y="64675"/>
                        <a:pt x="261557" y="64389"/>
                        <a:pt x="356997" y="64389"/>
                      </a:cubicBezTo>
                      <a:moveTo>
                        <a:pt x="356997" y="0"/>
                      </a:moveTo>
                      <a:cubicBezTo>
                        <a:pt x="260033" y="0"/>
                        <a:pt x="247841" y="381"/>
                        <a:pt x="209741" y="2191"/>
                      </a:cubicBezTo>
                      <a:cubicBezTo>
                        <a:pt x="171736" y="3905"/>
                        <a:pt x="145733" y="10001"/>
                        <a:pt x="123063" y="18764"/>
                      </a:cubicBezTo>
                      <a:cubicBezTo>
                        <a:pt x="99632" y="27908"/>
                        <a:pt x="79629" y="40100"/>
                        <a:pt x="59817" y="59912"/>
                      </a:cubicBezTo>
                      <a:cubicBezTo>
                        <a:pt x="40005" y="79819"/>
                        <a:pt x="27718" y="99727"/>
                        <a:pt x="18669" y="123158"/>
                      </a:cubicBezTo>
                      <a:cubicBezTo>
                        <a:pt x="9811" y="145828"/>
                        <a:pt x="3810" y="171831"/>
                        <a:pt x="2096" y="209836"/>
                      </a:cubicBezTo>
                      <a:cubicBezTo>
                        <a:pt x="381" y="247936"/>
                        <a:pt x="0" y="260128"/>
                        <a:pt x="0" y="357092"/>
                      </a:cubicBezTo>
                      <a:cubicBezTo>
                        <a:pt x="0" y="454057"/>
                        <a:pt x="381" y="466249"/>
                        <a:pt x="2096" y="504349"/>
                      </a:cubicBezTo>
                      <a:cubicBezTo>
                        <a:pt x="3810" y="542354"/>
                        <a:pt x="9906" y="568357"/>
                        <a:pt x="18669" y="591026"/>
                      </a:cubicBezTo>
                      <a:cubicBezTo>
                        <a:pt x="27813" y="614553"/>
                        <a:pt x="40005" y="634460"/>
                        <a:pt x="59817" y="654272"/>
                      </a:cubicBezTo>
                      <a:cubicBezTo>
                        <a:pt x="79629" y="674084"/>
                        <a:pt x="99632" y="686372"/>
                        <a:pt x="123063" y="695420"/>
                      </a:cubicBezTo>
                      <a:cubicBezTo>
                        <a:pt x="145733" y="704279"/>
                        <a:pt x="171736" y="710279"/>
                        <a:pt x="209741" y="711994"/>
                      </a:cubicBezTo>
                      <a:cubicBezTo>
                        <a:pt x="247841" y="713708"/>
                        <a:pt x="260033" y="714185"/>
                        <a:pt x="356997" y="714185"/>
                      </a:cubicBezTo>
                      <a:cubicBezTo>
                        <a:pt x="453962" y="714185"/>
                        <a:pt x="466154" y="713804"/>
                        <a:pt x="504254" y="711994"/>
                      </a:cubicBezTo>
                      <a:cubicBezTo>
                        <a:pt x="542258" y="710279"/>
                        <a:pt x="568262" y="704279"/>
                        <a:pt x="590931" y="695420"/>
                      </a:cubicBezTo>
                      <a:cubicBezTo>
                        <a:pt x="614363" y="686276"/>
                        <a:pt x="634365" y="674084"/>
                        <a:pt x="654177" y="654272"/>
                      </a:cubicBezTo>
                      <a:cubicBezTo>
                        <a:pt x="673989" y="634460"/>
                        <a:pt x="686276" y="614458"/>
                        <a:pt x="695325" y="591026"/>
                      </a:cubicBezTo>
                      <a:cubicBezTo>
                        <a:pt x="704183" y="568357"/>
                        <a:pt x="710184" y="542354"/>
                        <a:pt x="711899" y="504349"/>
                      </a:cubicBezTo>
                      <a:cubicBezTo>
                        <a:pt x="713613" y="466249"/>
                        <a:pt x="714089" y="454057"/>
                        <a:pt x="714089" y="357092"/>
                      </a:cubicBezTo>
                      <a:cubicBezTo>
                        <a:pt x="714089" y="260128"/>
                        <a:pt x="713708" y="247936"/>
                        <a:pt x="711899" y="209836"/>
                      </a:cubicBezTo>
                      <a:cubicBezTo>
                        <a:pt x="710184" y="171831"/>
                        <a:pt x="704088" y="145828"/>
                        <a:pt x="695325" y="123158"/>
                      </a:cubicBezTo>
                      <a:cubicBezTo>
                        <a:pt x="686181" y="99631"/>
                        <a:pt x="673989" y="79724"/>
                        <a:pt x="654177" y="59912"/>
                      </a:cubicBezTo>
                      <a:cubicBezTo>
                        <a:pt x="634270" y="40100"/>
                        <a:pt x="614363" y="27813"/>
                        <a:pt x="590931" y="18764"/>
                      </a:cubicBezTo>
                      <a:cubicBezTo>
                        <a:pt x="568262" y="9906"/>
                        <a:pt x="542258" y="3905"/>
                        <a:pt x="504254" y="2191"/>
                      </a:cubicBezTo>
                      <a:cubicBezTo>
                        <a:pt x="466058" y="381"/>
                        <a:pt x="453962" y="0"/>
                        <a:pt x="356997" y="0"/>
                      </a:cubicBezTo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 noProof="0"/>
                </a:p>
              </p:txBody>
            </p:sp>
            <p:sp>
              <p:nvSpPr>
                <p:cNvPr id="141" name="Vrije vorm: vorm 43">
                  <a:extLst>
                    <a:ext uri="{FF2B5EF4-FFF2-40B4-BE49-F238E27FC236}">
                      <a16:creationId xmlns:a16="http://schemas.microsoft.com/office/drawing/2014/main" id="{6639246C-160F-478C-AACA-A790EA47B5D5}"/>
                    </a:ext>
                  </a:extLst>
                </p:cNvPr>
                <p:cNvSpPr/>
                <p:nvPr/>
              </p:nvSpPr>
              <p:spPr>
                <a:xfrm>
                  <a:off x="5142357" y="7534180"/>
                  <a:ext cx="366712" cy="366712"/>
                </a:xfrm>
                <a:custGeom>
                  <a:avLst/>
                  <a:gdLst>
                    <a:gd name="connsiteX0" fmla="*/ 183356 w 366712"/>
                    <a:gd name="connsiteY0" fmla="*/ 0 h 366712"/>
                    <a:gd name="connsiteX1" fmla="*/ 0 w 366712"/>
                    <a:gd name="connsiteY1" fmla="*/ 183356 h 366712"/>
                    <a:gd name="connsiteX2" fmla="*/ 183356 w 366712"/>
                    <a:gd name="connsiteY2" fmla="*/ 366712 h 366712"/>
                    <a:gd name="connsiteX3" fmla="*/ 366713 w 366712"/>
                    <a:gd name="connsiteY3" fmla="*/ 183356 h 366712"/>
                    <a:gd name="connsiteX4" fmla="*/ 183356 w 366712"/>
                    <a:gd name="connsiteY4" fmla="*/ 0 h 366712"/>
                    <a:gd name="connsiteX5" fmla="*/ 183356 w 366712"/>
                    <a:gd name="connsiteY5" fmla="*/ 302419 h 366712"/>
                    <a:gd name="connsiteX6" fmla="*/ 64294 w 366712"/>
                    <a:gd name="connsiteY6" fmla="*/ 183356 h 366712"/>
                    <a:gd name="connsiteX7" fmla="*/ 183356 w 366712"/>
                    <a:gd name="connsiteY7" fmla="*/ 64294 h 366712"/>
                    <a:gd name="connsiteX8" fmla="*/ 302419 w 366712"/>
                    <a:gd name="connsiteY8" fmla="*/ 183356 h 366712"/>
                    <a:gd name="connsiteX9" fmla="*/ 183356 w 366712"/>
                    <a:gd name="connsiteY9" fmla="*/ 302419 h 3667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66712" h="366712">
                      <a:moveTo>
                        <a:pt x="183356" y="0"/>
                      </a:moveTo>
                      <a:cubicBezTo>
                        <a:pt x="82105" y="0"/>
                        <a:pt x="0" y="82105"/>
                        <a:pt x="0" y="183356"/>
                      </a:cubicBezTo>
                      <a:cubicBezTo>
                        <a:pt x="0" y="284607"/>
                        <a:pt x="82105" y="366712"/>
                        <a:pt x="183356" y="366712"/>
                      </a:cubicBezTo>
                      <a:cubicBezTo>
                        <a:pt x="284607" y="366712"/>
                        <a:pt x="366713" y="284607"/>
                        <a:pt x="366713" y="183356"/>
                      </a:cubicBezTo>
                      <a:cubicBezTo>
                        <a:pt x="366713" y="82105"/>
                        <a:pt x="284607" y="0"/>
                        <a:pt x="183356" y="0"/>
                      </a:cubicBezTo>
                      <a:moveTo>
                        <a:pt x="183356" y="302419"/>
                      </a:moveTo>
                      <a:cubicBezTo>
                        <a:pt x="117634" y="302419"/>
                        <a:pt x="64294" y="249079"/>
                        <a:pt x="64294" y="183356"/>
                      </a:cubicBezTo>
                      <a:cubicBezTo>
                        <a:pt x="64294" y="117634"/>
                        <a:pt x="117634" y="64294"/>
                        <a:pt x="183356" y="64294"/>
                      </a:cubicBezTo>
                      <a:cubicBezTo>
                        <a:pt x="249079" y="64294"/>
                        <a:pt x="302419" y="117634"/>
                        <a:pt x="302419" y="183356"/>
                      </a:cubicBezTo>
                      <a:cubicBezTo>
                        <a:pt x="302323" y="249174"/>
                        <a:pt x="249079" y="302419"/>
                        <a:pt x="183356" y="302419"/>
                      </a:cubicBezTo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 noProof="0"/>
                </a:p>
              </p:txBody>
            </p:sp>
            <p:sp>
              <p:nvSpPr>
                <p:cNvPr id="142" name="Vrije vorm: vorm 44">
                  <a:extLst>
                    <a:ext uri="{FF2B5EF4-FFF2-40B4-BE49-F238E27FC236}">
                      <a16:creationId xmlns:a16="http://schemas.microsoft.com/office/drawing/2014/main" id="{78B1B626-9C4E-4EE5-A65C-3FF1E0F2A708}"/>
                    </a:ext>
                  </a:extLst>
                </p:cNvPr>
                <p:cNvSpPr/>
                <p:nvPr/>
              </p:nvSpPr>
              <p:spPr>
                <a:xfrm>
                  <a:off x="5473446" y="7484079"/>
                  <a:ext cx="85725" cy="85725"/>
                </a:xfrm>
                <a:custGeom>
                  <a:avLst/>
                  <a:gdLst>
                    <a:gd name="connsiteX0" fmla="*/ 85725 w 85725"/>
                    <a:gd name="connsiteY0" fmla="*/ 42863 h 85725"/>
                    <a:gd name="connsiteX1" fmla="*/ 42863 w 85725"/>
                    <a:gd name="connsiteY1" fmla="*/ 85725 h 85725"/>
                    <a:gd name="connsiteX2" fmla="*/ 0 w 85725"/>
                    <a:gd name="connsiteY2" fmla="*/ 42863 h 85725"/>
                    <a:gd name="connsiteX3" fmla="*/ 42863 w 85725"/>
                    <a:gd name="connsiteY3" fmla="*/ 0 h 85725"/>
                    <a:gd name="connsiteX4" fmla="*/ 85725 w 85725"/>
                    <a:gd name="connsiteY4" fmla="*/ 42863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5725" h="85725">
                      <a:moveTo>
                        <a:pt x="85725" y="42863"/>
                      </a:moveTo>
                      <a:cubicBezTo>
                        <a:pt x="85725" y="66580"/>
                        <a:pt x="66580" y="85725"/>
                        <a:pt x="42863" y="85725"/>
                      </a:cubicBezTo>
                      <a:cubicBezTo>
                        <a:pt x="19241" y="85725"/>
                        <a:pt x="0" y="66580"/>
                        <a:pt x="0" y="42863"/>
                      </a:cubicBezTo>
                      <a:cubicBezTo>
                        <a:pt x="0" y="19241"/>
                        <a:pt x="19241" y="0"/>
                        <a:pt x="42863" y="0"/>
                      </a:cubicBezTo>
                      <a:cubicBezTo>
                        <a:pt x="66484" y="0"/>
                        <a:pt x="85725" y="19145"/>
                        <a:pt x="85725" y="42863"/>
                      </a:cubicBezTo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 noProof="0"/>
                </a:p>
              </p:txBody>
            </p:sp>
          </p:grpSp>
        </p:grpSp>
      </p:grpSp>
      <p:sp>
        <p:nvSpPr>
          <p:cNvPr id="151" name="Tijdelijke aanduiding voor tekst 51">
            <a:extLst>
              <a:ext uri="{FF2B5EF4-FFF2-40B4-BE49-F238E27FC236}">
                <a16:creationId xmlns:a16="http://schemas.microsoft.com/office/drawing/2014/main" id="{6F277943-3E38-487E-AAC8-44331DF90F7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39861" y="5253265"/>
            <a:ext cx="4048626" cy="933450"/>
          </a:xfrm>
        </p:spPr>
        <p:txBody>
          <a:bodyPr/>
          <a:lstStyle>
            <a:lvl1pPr marL="0" indent="0">
              <a:spcBef>
                <a:spcPts val="0"/>
              </a:spcBef>
              <a:spcAft>
                <a:spcPts val="400"/>
              </a:spcAft>
              <a:buNone/>
              <a:defRPr sz="1100">
                <a:solidFill>
                  <a:schemeClr val="tx2"/>
                </a:solidFill>
              </a:defRPr>
            </a:lvl1pPr>
            <a:lvl5pPr>
              <a:defRPr/>
            </a:lvl5pPr>
          </a:lstStyle>
          <a:p>
            <a:pPr lvl="0"/>
            <a:r>
              <a:rPr lang="en-GB" noProof="0" dirty="0"/>
              <a:t>Name</a:t>
            </a:r>
            <a:br>
              <a:rPr lang="en-GB" noProof="0" dirty="0"/>
            </a:br>
            <a:r>
              <a:rPr lang="en-GB" noProof="0" dirty="0"/>
              <a:t>Title</a:t>
            </a:r>
            <a:br>
              <a:rPr lang="en-GB" noProof="0" dirty="0"/>
            </a:br>
            <a:r>
              <a:rPr lang="en-GB" noProof="0" dirty="0"/>
              <a:t>Phone number</a:t>
            </a:r>
            <a:br>
              <a:rPr lang="en-GB" noProof="0" dirty="0"/>
            </a:br>
            <a:r>
              <a:rPr lang="en-GB" noProof="0" dirty="0"/>
              <a:t>E-mail</a:t>
            </a:r>
          </a:p>
        </p:txBody>
      </p:sp>
      <p:sp>
        <p:nvSpPr>
          <p:cNvPr id="152" name="Tekstvak 52">
            <a:extLst>
              <a:ext uri="{FF2B5EF4-FFF2-40B4-BE49-F238E27FC236}">
                <a16:creationId xmlns:a16="http://schemas.microsoft.com/office/drawing/2014/main" id="{2EDEAC0A-CF98-47B7-A7A3-622E69BD2E09}"/>
              </a:ext>
            </a:extLst>
          </p:cNvPr>
          <p:cNvSpPr txBox="1"/>
          <p:nvPr userDrawn="1"/>
        </p:nvSpPr>
        <p:spPr>
          <a:xfrm>
            <a:off x="8129215" y="6183442"/>
            <a:ext cx="2059272" cy="55399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4000" noProof="0">
                <a:solidFill>
                  <a:schemeClr val="tx2"/>
                </a:solidFill>
              </a:rPr>
              <a:t>follow us</a:t>
            </a:r>
          </a:p>
        </p:txBody>
      </p:sp>
      <p:sp>
        <p:nvSpPr>
          <p:cNvPr id="153" name="Titel 6">
            <a:extLst>
              <a:ext uri="{FF2B5EF4-FFF2-40B4-BE49-F238E27FC236}">
                <a16:creationId xmlns:a16="http://schemas.microsoft.com/office/drawing/2014/main" id="{087ED6FF-98DD-47CA-A050-A0184AF988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39861" y="292100"/>
            <a:ext cx="5716905" cy="3030219"/>
          </a:xfrm>
        </p:spPr>
        <p:txBody>
          <a:bodyPr/>
          <a:lstStyle>
            <a:lvl1pPr>
              <a:lnSpc>
                <a:spcPct val="100000"/>
              </a:lnSpc>
              <a:spcAft>
                <a:spcPts val="0"/>
              </a:spcAft>
              <a:defRPr sz="3800"/>
            </a:lvl1pPr>
          </a:lstStyle>
          <a:p>
            <a:r>
              <a:rPr lang="en-GB" noProof="0"/>
              <a:t>I would love to continue </a:t>
            </a:r>
            <a:br>
              <a:rPr lang="en-GB" noProof="0"/>
            </a:br>
            <a:r>
              <a:rPr lang="en-GB" noProof="0"/>
              <a:t>the conversation.</a:t>
            </a:r>
            <a:br>
              <a:rPr lang="en-GB" noProof="0"/>
            </a:br>
            <a:br>
              <a:rPr lang="en-GB" noProof="0"/>
            </a:br>
            <a:r>
              <a:rPr lang="en-GB" noProof="0"/>
              <a:t>Please e-mail us at</a:t>
            </a:r>
            <a:br>
              <a:rPr lang="en-GB" noProof="0"/>
            </a:br>
            <a:r>
              <a:rPr lang="en-GB" noProof="0"/>
              <a:t>name@email.com</a:t>
            </a:r>
          </a:p>
        </p:txBody>
      </p: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BB8335E3-D600-4FB1-8DB5-04EFB07C1728}"/>
              </a:ext>
            </a:extLst>
          </p:cNvPr>
          <p:cNvGrpSpPr/>
          <p:nvPr userDrawn="1"/>
        </p:nvGrpSpPr>
        <p:grpSpPr>
          <a:xfrm>
            <a:off x="12377867" y="0"/>
            <a:ext cx="3593091" cy="3343700"/>
            <a:chOff x="12377867" y="4673351"/>
            <a:chExt cx="3593091" cy="3343700"/>
          </a:xfrm>
        </p:grpSpPr>
        <p:sp>
          <p:nvSpPr>
            <p:cNvPr id="155" name="Rechthoek 29">
              <a:extLst>
                <a:ext uri="{FF2B5EF4-FFF2-40B4-BE49-F238E27FC236}">
                  <a16:creationId xmlns:a16="http://schemas.microsoft.com/office/drawing/2014/main" id="{459AE101-4A30-440D-9C61-5EF3BAACC7BE}"/>
                </a:ext>
              </a:extLst>
            </p:cNvPr>
            <p:cNvSpPr/>
            <p:nvPr userDrawn="1"/>
          </p:nvSpPr>
          <p:spPr>
            <a:xfrm>
              <a:off x="12377867" y="4673351"/>
              <a:ext cx="3593091" cy="3086349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CHANGE BACKGROUND COLOUR</a:t>
              </a:r>
            </a:p>
          </p:txBody>
        </p:sp>
        <p:sp>
          <p:nvSpPr>
            <p:cNvPr id="156" name="Ovaal 31">
              <a:extLst>
                <a:ext uri="{FF2B5EF4-FFF2-40B4-BE49-F238E27FC236}">
                  <a16:creationId xmlns:a16="http://schemas.microsoft.com/office/drawing/2014/main" id="{E593E8B5-94AE-4A1F-AEF3-2509B8449161}"/>
                </a:ext>
              </a:extLst>
            </p:cNvPr>
            <p:cNvSpPr/>
            <p:nvPr userDrawn="1"/>
          </p:nvSpPr>
          <p:spPr>
            <a:xfrm>
              <a:off x="12560445" y="5138674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57" name="Rechthoek 32">
              <a:extLst>
                <a:ext uri="{FF2B5EF4-FFF2-40B4-BE49-F238E27FC236}">
                  <a16:creationId xmlns:a16="http://schemas.microsoft.com/office/drawing/2014/main" id="{90CA5527-392F-44E1-8AD4-81E6951DF75F}"/>
                </a:ext>
              </a:extLst>
            </p:cNvPr>
            <p:cNvSpPr/>
            <p:nvPr userDrawn="1"/>
          </p:nvSpPr>
          <p:spPr>
            <a:xfrm>
              <a:off x="12844617" y="513867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you want to change the background colour 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of the slide, go to the tab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‘Design’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on ‘Format Background’ on the far right. </a:t>
              </a:r>
            </a:p>
          </p:txBody>
        </p:sp>
        <p:sp>
          <p:nvSpPr>
            <p:cNvPr id="158" name="Ovaal 34">
              <a:extLst>
                <a:ext uri="{FF2B5EF4-FFF2-40B4-BE49-F238E27FC236}">
                  <a16:creationId xmlns:a16="http://schemas.microsoft.com/office/drawing/2014/main" id="{DC19C7B5-7289-4FFC-9FCB-05548997B678}"/>
                </a:ext>
              </a:extLst>
            </p:cNvPr>
            <p:cNvSpPr/>
            <p:nvPr userDrawn="1"/>
          </p:nvSpPr>
          <p:spPr>
            <a:xfrm>
              <a:off x="12560445" y="6403059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59" name="Rechthoek 42">
              <a:extLst>
                <a:ext uri="{FF2B5EF4-FFF2-40B4-BE49-F238E27FC236}">
                  <a16:creationId xmlns:a16="http://schemas.microsoft.com/office/drawing/2014/main" id="{A4B2C480-4AF2-47CD-A9E8-53C1A01D65D0}"/>
                </a:ext>
              </a:extLst>
            </p:cNvPr>
            <p:cNvSpPr/>
            <p:nvPr userDrawn="1"/>
          </p:nvSpPr>
          <p:spPr>
            <a:xfrm>
              <a:off x="12844617" y="640306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on the paint bucket next to the word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‘Colour’ 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select the desired colour.</a:t>
              </a:r>
            </a:p>
          </p:txBody>
        </p:sp>
        <p:sp>
          <p:nvSpPr>
            <p:cNvPr id="160" name="Ovaal 44">
              <a:extLst>
                <a:ext uri="{FF2B5EF4-FFF2-40B4-BE49-F238E27FC236}">
                  <a16:creationId xmlns:a16="http://schemas.microsoft.com/office/drawing/2014/main" id="{A53D88CF-B4D3-42DE-B4A0-A06361809C7B}"/>
                </a:ext>
              </a:extLst>
            </p:cNvPr>
            <p:cNvSpPr/>
            <p:nvPr userDrawn="1"/>
          </p:nvSpPr>
          <p:spPr>
            <a:xfrm>
              <a:off x="12560445" y="7226709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61" name="Rechthoek 45">
              <a:extLst>
                <a:ext uri="{FF2B5EF4-FFF2-40B4-BE49-F238E27FC236}">
                  <a16:creationId xmlns:a16="http://schemas.microsoft.com/office/drawing/2014/main" id="{24C98ED2-8757-4673-B811-221FF833D526}"/>
                </a:ext>
              </a:extLst>
            </p:cNvPr>
            <p:cNvSpPr/>
            <p:nvPr userDrawn="1"/>
          </p:nvSpPr>
          <p:spPr>
            <a:xfrm>
              <a:off x="12844617" y="7226710"/>
              <a:ext cx="2944682" cy="79034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on the X in the top right corner of the popup window to close it.</a:t>
              </a:r>
            </a:p>
          </p:txBody>
        </p:sp>
        <p:pic>
          <p:nvPicPr>
            <p:cNvPr id="162" name="Picture 161">
              <a:extLst>
                <a:ext uri="{FF2B5EF4-FFF2-40B4-BE49-F238E27FC236}">
                  <a16:creationId xmlns:a16="http://schemas.microsoft.com/office/drawing/2014/main" id="{3C51139D-51AE-4974-A889-2A54EBD74D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2814569" y="5665420"/>
              <a:ext cx="603264" cy="636320"/>
            </a:xfrm>
            <a:prstGeom prst="rect">
              <a:avLst/>
            </a:prstGeom>
          </p:spPr>
        </p:pic>
        <p:pic>
          <p:nvPicPr>
            <p:cNvPr id="163" name="Picture 162">
              <a:extLst>
                <a:ext uri="{FF2B5EF4-FFF2-40B4-BE49-F238E27FC236}">
                  <a16:creationId xmlns:a16="http://schemas.microsoft.com/office/drawing/2014/main" id="{6647414C-519D-44DE-9C14-6DFFA2D854F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2977672" y="6792255"/>
              <a:ext cx="2010056" cy="314369"/>
            </a:xfrm>
            <a:prstGeom prst="rect">
              <a:avLst/>
            </a:prstGeom>
            <a:ln>
              <a:solidFill>
                <a:schemeClr val="bg2"/>
              </a:solidFill>
            </a:ln>
          </p:spPr>
        </p:pic>
      </p:grpSp>
      <p:grpSp>
        <p:nvGrpSpPr>
          <p:cNvPr id="116" name="NL LOGO">
            <a:extLst>
              <a:ext uri="{FF2B5EF4-FFF2-40B4-BE49-F238E27FC236}">
                <a16:creationId xmlns:a16="http://schemas.microsoft.com/office/drawing/2014/main" id="{0D621C3B-87B5-42BC-ACE5-87234D8BAB29}"/>
              </a:ext>
            </a:extLst>
          </p:cNvPr>
          <p:cNvGrpSpPr/>
          <p:nvPr userDrawn="1"/>
        </p:nvGrpSpPr>
        <p:grpSpPr>
          <a:xfrm>
            <a:off x="180973" y="4923160"/>
            <a:ext cx="2964563" cy="1740133"/>
            <a:chOff x="180973" y="5888485"/>
            <a:chExt cx="1319995" cy="774808"/>
          </a:xfrm>
        </p:grpSpPr>
        <p:sp>
          <p:nvSpPr>
            <p:cNvPr id="117" name="Vrije vorm: vorm 17">
              <a:extLst>
                <a:ext uri="{FF2B5EF4-FFF2-40B4-BE49-F238E27FC236}">
                  <a16:creationId xmlns:a16="http://schemas.microsoft.com/office/drawing/2014/main" id="{107D6A3E-292F-4E9D-AD4F-20001DE112CF}"/>
                </a:ext>
              </a:extLst>
            </p:cNvPr>
            <p:cNvSpPr/>
            <p:nvPr/>
          </p:nvSpPr>
          <p:spPr>
            <a:xfrm>
              <a:off x="934752" y="5888689"/>
              <a:ext cx="566216" cy="774604"/>
            </a:xfrm>
            <a:custGeom>
              <a:avLst/>
              <a:gdLst>
                <a:gd name="connsiteX0" fmla="*/ 106204 w 795051"/>
                <a:gd name="connsiteY0" fmla="*/ 831342 h 1087659"/>
                <a:gd name="connsiteX1" fmla="*/ 106204 w 795051"/>
                <a:gd name="connsiteY1" fmla="*/ 811435 h 1087659"/>
                <a:gd name="connsiteX2" fmla="*/ 278892 w 795051"/>
                <a:gd name="connsiteY2" fmla="*/ 538258 h 1087659"/>
                <a:gd name="connsiteX3" fmla="*/ 278892 w 795051"/>
                <a:gd name="connsiteY3" fmla="*/ 239840 h 1087659"/>
                <a:gd name="connsiteX4" fmla="*/ 310039 w 795051"/>
                <a:gd name="connsiteY4" fmla="*/ 17526 h 1087659"/>
                <a:gd name="connsiteX5" fmla="*/ 195739 w 795051"/>
                <a:gd name="connsiteY5" fmla="*/ 0 h 1087659"/>
                <a:gd name="connsiteX6" fmla="*/ 0 w 795051"/>
                <a:gd name="connsiteY6" fmla="*/ 190786 h 1087659"/>
                <a:gd name="connsiteX7" fmla="*/ 0 w 795051"/>
                <a:gd name="connsiteY7" fmla="*/ 1087660 h 1087659"/>
                <a:gd name="connsiteX8" fmla="*/ 795052 w 795051"/>
                <a:gd name="connsiteY8" fmla="*/ 1087660 h 1087659"/>
                <a:gd name="connsiteX9" fmla="*/ 795052 w 795051"/>
                <a:gd name="connsiteY9" fmla="*/ 831437 h 1087659"/>
                <a:gd name="connsiteX10" fmla="*/ 106204 w 795051"/>
                <a:gd name="connsiteY10" fmla="*/ 831437 h 1087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95051" h="1087659">
                  <a:moveTo>
                    <a:pt x="106204" y="831342"/>
                  </a:moveTo>
                  <a:lnTo>
                    <a:pt x="106204" y="811435"/>
                  </a:lnTo>
                  <a:cubicBezTo>
                    <a:pt x="200120" y="785813"/>
                    <a:pt x="278892" y="717042"/>
                    <a:pt x="278892" y="538258"/>
                  </a:cubicBezTo>
                  <a:cubicBezTo>
                    <a:pt x="278892" y="448151"/>
                    <a:pt x="278892" y="239840"/>
                    <a:pt x="278892" y="239840"/>
                  </a:cubicBezTo>
                  <a:cubicBezTo>
                    <a:pt x="278892" y="159544"/>
                    <a:pt x="286512" y="86011"/>
                    <a:pt x="310039" y="17526"/>
                  </a:cubicBezTo>
                  <a:cubicBezTo>
                    <a:pt x="285083" y="9525"/>
                    <a:pt x="254127" y="0"/>
                    <a:pt x="195739" y="0"/>
                  </a:cubicBezTo>
                  <a:cubicBezTo>
                    <a:pt x="85534" y="0"/>
                    <a:pt x="1714" y="56007"/>
                    <a:pt x="0" y="190786"/>
                  </a:cubicBezTo>
                  <a:lnTo>
                    <a:pt x="0" y="1087660"/>
                  </a:lnTo>
                  <a:lnTo>
                    <a:pt x="795052" y="1087660"/>
                  </a:lnTo>
                  <a:lnTo>
                    <a:pt x="795052" y="831437"/>
                  </a:lnTo>
                  <a:lnTo>
                    <a:pt x="106204" y="831437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64" name="Vrije vorm: vorm 18">
              <a:extLst>
                <a:ext uri="{FF2B5EF4-FFF2-40B4-BE49-F238E27FC236}">
                  <a16:creationId xmlns:a16="http://schemas.microsoft.com/office/drawing/2014/main" id="{AE43C672-F60D-4339-B41C-C6F258F34670}"/>
                </a:ext>
              </a:extLst>
            </p:cNvPr>
            <p:cNvSpPr/>
            <p:nvPr/>
          </p:nvSpPr>
          <p:spPr>
            <a:xfrm>
              <a:off x="180973" y="5888485"/>
              <a:ext cx="720133" cy="774740"/>
            </a:xfrm>
            <a:custGeom>
              <a:avLst/>
              <a:gdLst>
                <a:gd name="connsiteX0" fmla="*/ 817055 w 1011173"/>
                <a:gd name="connsiteY0" fmla="*/ 0 h 1087850"/>
                <a:gd name="connsiteX1" fmla="*/ 705517 w 1011173"/>
                <a:gd name="connsiteY1" fmla="*/ 17526 h 1087850"/>
                <a:gd name="connsiteX2" fmla="*/ 733520 w 1011173"/>
                <a:gd name="connsiteY2" fmla="*/ 222218 h 1087850"/>
                <a:gd name="connsiteX3" fmla="*/ 733520 w 1011173"/>
                <a:gd name="connsiteY3" fmla="*/ 517017 h 1087850"/>
                <a:gd name="connsiteX4" fmla="*/ 797052 w 1011173"/>
                <a:gd name="connsiteY4" fmla="*/ 740569 h 1087850"/>
                <a:gd name="connsiteX5" fmla="*/ 775335 w 1011173"/>
                <a:gd name="connsiteY5" fmla="*/ 754952 h 1087850"/>
                <a:gd name="connsiteX6" fmla="*/ 303657 w 1011173"/>
                <a:gd name="connsiteY6" fmla="*/ 16097 h 1087850"/>
                <a:gd name="connsiteX7" fmla="*/ 0 w 1011173"/>
                <a:gd name="connsiteY7" fmla="*/ 16097 h 1087850"/>
                <a:gd name="connsiteX8" fmla="*/ 0 w 1011173"/>
                <a:gd name="connsiteY8" fmla="*/ 1087850 h 1087850"/>
                <a:gd name="connsiteX9" fmla="*/ 274796 w 1011173"/>
                <a:gd name="connsiteY9" fmla="*/ 1087850 h 1087850"/>
                <a:gd name="connsiteX10" fmla="*/ 274796 w 1011173"/>
                <a:gd name="connsiteY10" fmla="*/ 637604 h 1087850"/>
                <a:gd name="connsiteX11" fmla="*/ 242792 w 1011173"/>
                <a:gd name="connsiteY11" fmla="*/ 421481 h 1087850"/>
                <a:gd name="connsiteX12" fmla="*/ 262033 w 1011173"/>
                <a:gd name="connsiteY12" fmla="*/ 410147 h 1087850"/>
                <a:gd name="connsiteX13" fmla="*/ 339566 w 1011173"/>
                <a:gd name="connsiteY13" fmla="*/ 543020 h 1087850"/>
                <a:gd name="connsiteX14" fmla="*/ 694468 w 1011173"/>
                <a:gd name="connsiteY14" fmla="*/ 1087850 h 1087850"/>
                <a:gd name="connsiteX15" fmla="*/ 1011174 w 1011173"/>
                <a:gd name="connsiteY15" fmla="*/ 1087850 h 1087850"/>
                <a:gd name="connsiteX16" fmla="*/ 1011079 w 1011173"/>
                <a:gd name="connsiteY16" fmla="*/ 195167 h 1087850"/>
                <a:gd name="connsiteX17" fmla="*/ 817055 w 1011173"/>
                <a:gd name="connsiteY17" fmla="*/ 0 h 1087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1173" h="1087850">
                  <a:moveTo>
                    <a:pt x="817055" y="0"/>
                  </a:moveTo>
                  <a:cubicBezTo>
                    <a:pt x="758666" y="0"/>
                    <a:pt x="730472" y="9430"/>
                    <a:pt x="705517" y="17526"/>
                  </a:cubicBezTo>
                  <a:cubicBezTo>
                    <a:pt x="729044" y="86011"/>
                    <a:pt x="733520" y="159639"/>
                    <a:pt x="733520" y="222218"/>
                  </a:cubicBezTo>
                  <a:lnTo>
                    <a:pt x="733520" y="517017"/>
                  </a:lnTo>
                  <a:cubicBezTo>
                    <a:pt x="733520" y="622268"/>
                    <a:pt x="759905" y="687134"/>
                    <a:pt x="797052" y="740569"/>
                  </a:cubicBezTo>
                  <a:lnTo>
                    <a:pt x="775335" y="754952"/>
                  </a:lnTo>
                  <a:lnTo>
                    <a:pt x="303657" y="16097"/>
                  </a:lnTo>
                  <a:lnTo>
                    <a:pt x="0" y="16097"/>
                  </a:lnTo>
                  <a:lnTo>
                    <a:pt x="0" y="1087850"/>
                  </a:lnTo>
                  <a:lnTo>
                    <a:pt x="274796" y="1087850"/>
                  </a:lnTo>
                  <a:lnTo>
                    <a:pt x="274796" y="637604"/>
                  </a:lnTo>
                  <a:cubicBezTo>
                    <a:pt x="274796" y="553022"/>
                    <a:pt x="263652" y="471868"/>
                    <a:pt x="242792" y="421481"/>
                  </a:cubicBezTo>
                  <a:cubicBezTo>
                    <a:pt x="253079" y="415385"/>
                    <a:pt x="262033" y="410147"/>
                    <a:pt x="262033" y="410147"/>
                  </a:cubicBezTo>
                  <a:cubicBezTo>
                    <a:pt x="290227" y="462343"/>
                    <a:pt x="312610" y="502539"/>
                    <a:pt x="339566" y="543020"/>
                  </a:cubicBezTo>
                  <a:lnTo>
                    <a:pt x="694468" y="1087850"/>
                  </a:lnTo>
                  <a:lnTo>
                    <a:pt x="1011174" y="1087850"/>
                  </a:lnTo>
                  <a:lnTo>
                    <a:pt x="1011079" y="195167"/>
                  </a:lnTo>
                  <a:cubicBezTo>
                    <a:pt x="1011079" y="58388"/>
                    <a:pt x="928402" y="0"/>
                    <a:pt x="817055" y="0"/>
                  </a:cubicBez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</p:grpSp>
      <p:grpSp>
        <p:nvGrpSpPr>
          <p:cNvPr id="166" name="NL NETHERLANDS">
            <a:extLst>
              <a:ext uri="{FF2B5EF4-FFF2-40B4-BE49-F238E27FC236}">
                <a16:creationId xmlns:a16="http://schemas.microsoft.com/office/drawing/2014/main" id="{948E49B6-739C-41C6-A7AD-3B9D4B8F22C4}"/>
              </a:ext>
            </a:extLst>
          </p:cNvPr>
          <p:cNvGrpSpPr/>
          <p:nvPr userDrawn="1"/>
        </p:nvGrpSpPr>
        <p:grpSpPr>
          <a:xfrm>
            <a:off x="180179" y="152048"/>
            <a:ext cx="1600203" cy="230374"/>
            <a:chOff x="1683444" y="665470"/>
            <a:chExt cx="1940819" cy="279411"/>
          </a:xfrm>
        </p:grpSpPr>
        <p:sp>
          <p:nvSpPr>
            <p:cNvPr id="167" name="Vrije vorm: vorm 33">
              <a:extLst>
                <a:ext uri="{FF2B5EF4-FFF2-40B4-BE49-F238E27FC236}">
                  <a16:creationId xmlns:a16="http://schemas.microsoft.com/office/drawing/2014/main" id="{7A3473C8-C795-4686-9EA7-301B7F84797A}"/>
                </a:ext>
              </a:extLst>
            </p:cNvPr>
            <p:cNvSpPr/>
            <p:nvPr/>
          </p:nvSpPr>
          <p:spPr>
            <a:xfrm>
              <a:off x="1683444" y="708681"/>
              <a:ext cx="188716" cy="231926"/>
            </a:xfrm>
            <a:custGeom>
              <a:avLst/>
              <a:gdLst>
                <a:gd name="connsiteX0" fmla="*/ 0 w 264985"/>
                <a:gd name="connsiteY0" fmla="*/ 0 h 325659"/>
                <a:gd name="connsiteX1" fmla="*/ 68866 w 264985"/>
                <a:gd name="connsiteY1" fmla="*/ 0 h 325659"/>
                <a:gd name="connsiteX2" fmla="*/ 210121 w 264985"/>
                <a:gd name="connsiteY2" fmla="*/ 250412 h 325659"/>
                <a:gd name="connsiteX3" fmla="*/ 210121 w 264985"/>
                <a:gd name="connsiteY3" fmla="*/ 0 h 325659"/>
                <a:gd name="connsiteX4" fmla="*/ 264986 w 264985"/>
                <a:gd name="connsiteY4" fmla="*/ 0 h 325659"/>
                <a:gd name="connsiteX5" fmla="*/ 264986 w 264985"/>
                <a:gd name="connsiteY5" fmla="*/ 325660 h 325659"/>
                <a:gd name="connsiteX6" fmla="*/ 196120 w 264985"/>
                <a:gd name="connsiteY6" fmla="*/ 325660 h 325659"/>
                <a:gd name="connsiteX7" fmla="*/ 54864 w 264985"/>
                <a:gd name="connsiteY7" fmla="*/ 75248 h 325659"/>
                <a:gd name="connsiteX8" fmla="*/ 54864 w 264985"/>
                <a:gd name="connsiteY8" fmla="*/ 325660 h 325659"/>
                <a:gd name="connsiteX9" fmla="*/ 0 w 264985"/>
                <a:gd name="connsiteY9" fmla="*/ 325660 h 325659"/>
                <a:gd name="connsiteX10" fmla="*/ 0 w 264985"/>
                <a:gd name="connsiteY10" fmla="*/ 0 h 325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985" h="325659">
                  <a:moveTo>
                    <a:pt x="0" y="0"/>
                  </a:moveTo>
                  <a:lnTo>
                    <a:pt x="68866" y="0"/>
                  </a:lnTo>
                  <a:lnTo>
                    <a:pt x="210121" y="250412"/>
                  </a:lnTo>
                  <a:lnTo>
                    <a:pt x="210121" y="0"/>
                  </a:lnTo>
                  <a:lnTo>
                    <a:pt x="264986" y="0"/>
                  </a:lnTo>
                  <a:lnTo>
                    <a:pt x="264986" y="325660"/>
                  </a:lnTo>
                  <a:lnTo>
                    <a:pt x="196120" y="325660"/>
                  </a:lnTo>
                  <a:lnTo>
                    <a:pt x="54864" y="75248"/>
                  </a:lnTo>
                  <a:lnTo>
                    <a:pt x="54864" y="325660"/>
                  </a:lnTo>
                  <a:lnTo>
                    <a:pt x="0" y="3256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68" name="Vrije vorm: vorm 34">
              <a:extLst>
                <a:ext uri="{FF2B5EF4-FFF2-40B4-BE49-F238E27FC236}">
                  <a16:creationId xmlns:a16="http://schemas.microsoft.com/office/drawing/2014/main" id="{E0B0C6B8-F3EE-4603-9133-585B104D2895}"/>
                </a:ext>
              </a:extLst>
            </p:cNvPr>
            <p:cNvSpPr/>
            <p:nvPr/>
          </p:nvSpPr>
          <p:spPr>
            <a:xfrm>
              <a:off x="1912454" y="754062"/>
              <a:ext cx="168365" cy="190751"/>
            </a:xfrm>
            <a:custGeom>
              <a:avLst/>
              <a:gdLst>
                <a:gd name="connsiteX0" fmla="*/ 235172 w 236410"/>
                <a:gd name="connsiteY0" fmla="*/ 177356 h 267843"/>
                <a:gd name="connsiteX1" fmla="*/ 119634 w 236410"/>
                <a:gd name="connsiteY1" fmla="*/ 267843 h 267843"/>
                <a:gd name="connsiteX2" fmla="*/ 0 w 236410"/>
                <a:gd name="connsiteY2" fmla="*/ 133636 h 267843"/>
                <a:gd name="connsiteX3" fmla="*/ 117920 w 236410"/>
                <a:gd name="connsiteY3" fmla="*/ 0 h 267843"/>
                <a:gd name="connsiteX4" fmla="*/ 236411 w 236410"/>
                <a:gd name="connsiteY4" fmla="*/ 133064 h 267843"/>
                <a:gd name="connsiteX5" fmla="*/ 236411 w 236410"/>
                <a:gd name="connsiteY5" fmla="*/ 141827 h 267843"/>
                <a:gd name="connsiteX6" fmla="*/ 55531 w 236410"/>
                <a:gd name="connsiteY6" fmla="*/ 141827 h 267843"/>
                <a:gd name="connsiteX7" fmla="*/ 121444 w 236410"/>
                <a:gd name="connsiteY7" fmla="*/ 224123 h 267843"/>
                <a:gd name="connsiteX8" fmla="*/ 180975 w 236410"/>
                <a:gd name="connsiteY8" fmla="*/ 177451 h 267843"/>
                <a:gd name="connsiteX9" fmla="*/ 235172 w 236410"/>
                <a:gd name="connsiteY9" fmla="*/ 177451 h 267843"/>
                <a:gd name="connsiteX10" fmla="*/ 180308 w 236410"/>
                <a:gd name="connsiteY10" fmla="*/ 108490 h 267843"/>
                <a:gd name="connsiteX11" fmla="*/ 118396 w 236410"/>
                <a:gd name="connsiteY11" fmla="*/ 42577 h 267843"/>
                <a:gd name="connsiteX12" fmla="*/ 55912 w 236410"/>
                <a:gd name="connsiteY12" fmla="*/ 108490 h 267843"/>
                <a:gd name="connsiteX13" fmla="*/ 180308 w 236410"/>
                <a:gd name="connsiteY13" fmla="*/ 108490 h 267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36410" h="267843">
                  <a:moveTo>
                    <a:pt x="235172" y="177356"/>
                  </a:moveTo>
                  <a:cubicBezTo>
                    <a:pt x="225266" y="248602"/>
                    <a:pt x="164592" y="267843"/>
                    <a:pt x="119634" y="267843"/>
                  </a:cubicBezTo>
                  <a:cubicBezTo>
                    <a:pt x="58388" y="267843"/>
                    <a:pt x="0" y="233362"/>
                    <a:pt x="0" y="133636"/>
                  </a:cubicBezTo>
                  <a:cubicBezTo>
                    <a:pt x="0" y="32671"/>
                    <a:pt x="61817" y="0"/>
                    <a:pt x="117920" y="0"/>
                  </a:cubicBezTo>
                  <a:cubicBezTo>
                    <a:pt x="172783" y="0"/>
                    <a:pt x="236411" y="29813"/>
                    <a:pt x="236411" y="133064"/>
                  </a:cubicBezTo>
                  <a:lnTo>
                    <a:pt x="236411" y="141827"/>
                  </a:lnTo>
                  <a:lnTo>
                    <a:pt x="55531" y="141827"/>
                  </a:lnTo>
                  <a:cubicBezTo>
                    <a:pt x="56674" y="196120"/>
                    <a:pt x="78867" y="224123"/>
                    <a:pt x="121444" y="224123"/>
                  </a:cubicBezTo>
                  <a:cubicBezTo>
                    <a:pt x="155257" y="224123"/>
                    <a:pt x="175736" y="206597"/>
                    <a:pt x="180975" y="177451"/>
                  </a:cubicBezTo>
                  <a:lnTo>
                    <a:pt x="235172" y="177451"/>
                  </a:lnTo>
                  <a:close/>
                  <a:moveTo>
                    <a:pt x="180308" y="108490"/>
                  </a:moveTo>
                  <a:cubicBezTo>
                    <a:pt x="176784" y="65341"/>
                    <a:pt x="154591" y="42577"/>
                    <a:pt x="118396" y="42577"/>
                  </a:cubicBezTo>
                  <a:cubicBezTo>
                    <a:pt x="81629" y="42577"/>
                    <a:pt x="60007" y="65341"/>
                    <a:pt x="55912" y="108490"/>
                  </a:cubicBezTo>
                  <a:lnTo>
                    <a:pt x="180308" y="108490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69" name="Vrije vorm: vorm 35">
              <a:extLst>
                <a:ext uri="{FF2B5EF4-FFF2-40B4-BE49-F238E27FC236}">
                  <a16:creationId xmlns:a16="http://schemas.microsoft.com/office/drawing/2014/main" id="{E7B5A734-4B97-42F4-9642-EDE4B48C0366}"/>
                </a:ext>
              </a:extLst>
            </p:cNvPr>
            <p:cNvSpPr/>
            <p:nvPr/>
          </p:nvSpPr>
          <p:spPr>
            <a:xfrm>
              <a:off x="2096490" y="701694"/>
              <a:ext cx="121830" cy="243187"/>
            </a:xfrm>
            <a:custGeom>
              <a:avLst/>
              <a:gdLst>
                <a:gd name="connsiteX0" fmla="*/ 39148 w 171068"/>
                <a:gd name="connsiteY0" fmla="*/ 121920 h 341471"/>
                <a:gd name="connsiteX1" fmla="*/ 0 w 171068"/>
                <a:gd name="connsiteY1" fmla="*/ 121920 h 341471"/>
                <a:gd name="connsiteX2" fmla="*/ 0 w 171068"/>
                <a:gd name="connsiteY2" fmla="*/ 79343 h 341471"/>
                <a:gd name="connsiteX3" fmla="*/ 22765 w 171068"/>
                <a:gd name="connsiteY3" fmla="*/ 79343 h 341471"/>
                <a:gd name="connsiteX4" fmla="*/ 49625 w 171068"/>
                <a:gd name="connsiteY4" fmla="*/ 51911 h 341471"/>
                <a:gd name="connsiteX5" fmla="*/ 49625 w 171068"/>
                <a:gd name="connsiteY5" fmla="*/ 0 h 341471"/>
                <a:gd name="connsiteX6" fmla="*/ 95155 w 171068"/>
                <a:gd name="connsiteY6" fmla="*/ 0 h 341471"/>
                <a:gd name="connsiteX7" fmla="*/ 95155 w 171068"/>
                <a:gd name="connsiteY7" fmla="*/ 79343 h 341471"/>
                <a:gd name="connsiteX8" fmla="*/ 171069 w 171068"/>
                <a:gd name="connsiteY8" fmla="*/ 79343 h 341471"/>
                <a:gd name="connsiteX9" fmla="*/ 171069 w 171068"/>
                <a:gd name="connsiteY9" fmla="*/ 121920 h 341471"/>
                <a:gd name="connsiteX10" fmla="*/ 95155 w 171068"/>
                <a:gd name="connsiteY10" fmla="*/ 121920 h 341471"/>
                <a:gd name="connsiteX11" fmla="*/ 95155 w 171068"/>
                <a:gd name="connsiteY11" fmla="*/ 253270 h 341471"/>
                <a:gd name="connsiteX12" fmla="*/ 131921 w 171068"/>
                <a:gd name="connsiteY12" fmla="*/ 295275 h 341471"/>
                <a:gd name="connsiteX13" fmla="*/ 167545 w 171068"/>
                <a:gd name="connsiteY13" fmla="*/ 288893 h 341471"/>
                <a:gd name="connsiteX14" fmla="*/ 167545 w 171068"/>
                <a:gd name="connsiteY14" fmla="*/ 333280 h 341471"/>
                <a:gd name="connsiteX15" fmla="*/ 120301 w 171068"/>
                <a:gd name="connsiteY15" fmla="*/ 341471 h 341471"/>
                <a:gd name="connsiteX16" fmla="*/ 39148 w 171068"/>
                <a:gd name="connsiteY16" fmla="*/ 259747 h 341471"/>
                <a:gd name="connsiteX17" fmla="*/ 39148 w 171068"/>
                <a:gd name="connsiteY17" fmla="*/ 121920 h 34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1068" h="341471">
                  <a:moveTo>
                    <a:pt x="39148" y="121920"/>
                  </a:moveTo>
                  <a:lnTo>
                    <a:pt x="0" y="121920"/>
                  </a:lnTo>
                  <a:lnTo>
                    <a:pt x="0" y="79343"/>
                  </a:lnTo>
                  <a:lnTo>
                    <a:pt x="22765" y="79343"/>
                  </a:lnTo>
                  <a:cubicBezTo>
                    <a:pt x="42577" y="79343"/>
                    <a:pt x="49625" y="71152"/>
                    <a:pt x="49625" y="51911"/>
                  </a:cubicBezTo>
                  <a:lnTo>
                    <a:pt x="49625" y="0"/>
                  </a:lnTo>
                  <a:lnTo>
                    <a:pt x="95155" y="0"/>
                  </a:lnTo>
                  <a:lnTo>
                    <a:pt x="95155" y="79343"/>
                  </a:lnTo>
                  <a:lnTo>
                    <a:pt x="171069" y="79343"/>
                  </a:lnTo>
                  <a:lnTo>
                    <a:pt x="171069" y="121920"/>
                  </a:lnTo>
                  <a:lnTo>
                    <a:pt x="95155" y="121920"/>
                  </a:lnTo>
                  <a:lnTo>
                    <a:pt x="95155" y="253270"/>
                  </a:lnTo>
                  <a:cubicBezTo>
                    <a:pt x="95155" y="280702"/>
                    <a:pt x="102775" y="295275"/>
                    <a:pt x="131921" y="295275"/>
                  </a:cubicBezTo>
                  <a:cubicBezTo>
                    <a:pt x="145351" y="295275"/>
                    <a:pt x="159925" y="292322"/>
                    <a:pt x="167545" y="288893"/>
                  </a:cubicBezTo>
                  <a:lnTo>
                    <a:pt x="167545" y="333280"/>
                  </a:lnTo>
                  <a:cubicBezTo>
                    <a:pt x="159925" y="337375"/>
                    <a:pt x="141256" y="341471"/>
                    <a:pt x="120301" y="341471"/>
                  </a:cubicBezTo>
                  <a:cubicBezTo>
                    <a:pt x="59055" y="341471"/>
                    <a:pt x="39148" y="307657"/>
                    <a:pt x="39148" y="259747"/>
                  </a:cubicBezTo>
                  <a:lnTo>
                    <a:pt x="39148" y="121920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70" name="Vrije vorm: vorm 36">
              <a:extLst>
                <a:ext uri="{FF2B5EF4-FFF2-40B4-BE49-F238E27FC236}">
                  <a16:creationId xmlns:a16="http://schemas.microsoft.com/office/drawing/2014/main" id="{05AB998B-9431-43BE-9247-C129D6118C70}"/>
                </a:ext>
              </a:extLst>
            </p:cNvPr>
            <p:cNvSpPr/>
            <p:nvPr/>
          </p:nvSpPr>
          <p:spPr>
            <a:xfrm>
              <a:off x="2250746" y="665470"/>
              <a:ext cx="156698" cy="275137"/>
            </a:xfrm>
            <a:custGeom>
              <a:avLst/>
              <a:gdLst>
                <a:gd name="connsiteX0" fmla="*/ 0 w 220027"/>
                <a:gd name="connsiteY0" fmla="*/ 0 h 386333"/>
                <a:gd name="connsiteX1" fmla="*/ 56007 w 220027"/>
                <a:gd name="connsiteY1" fmla="*/ 0 h 386333"/>
                <a:gd name="connsiteX2" fmla="*/ 56007 w 220027"/>
                <a:gd name="connsiteY2" fmla="*/ 157544 h 386333"/>
                <a:gd name="connsiteX3" fmla="*/ 133064 w 220027"/>
                <a:gd name="connsiteY3" fmla="*/ 124301 h 386333"/>
                <a:gd name="connsiteX4" fmla="*/ 220028 w 220027"/>
                <a:gd name="connsiteY4" fmla="*/ 228219 h 386333"/>
                <a:gd name="connsiteX5" fmla="*/ 220028 w 220027"/>
                <a:gd name="connsiteY5" fmla="*/ 386334 h 386333"/>
                <a:gd name="connsiteX6" fmla="*/ 164021 w 220027"/>
                <a:gd name="connsiteY6" fmla="*/ 386334 h 386333"/>
                <a:gd name="connsiteX7" fmla="*/ 164021 w 220027"/>
                <a:gd name="connsiteY7" fmla="*/ 239268 h 386333"/>
                <a:gd name="connsiteX8" fmla="*/ 113252 w 220027"/>
                <a:gd name="connsiteY8" fmla="*/ 172688 h 386333"/>
                <a:gd name="connsiteX9" fmla="*/ 56102 w 220027"/>
                <a:gd name="connsiteY9" fmla="*/ 195453 h 386333"/>
                <a:gd name="connsiteX10" fmla="*/ 56102 w 220027"/>
                <a:gd name="connsiteY10" fmla="*/ 386334 h 386333"/>
                <a:gd name="connsiteX11" fmla="*/ 95 w 220027"/>
                <a:gd name="connsiteY11" fmla="*/ 386334 h 386333"/>
                <a:gd name="connsiteX12" fmla="*/ 0 w 220027"/>
                <a:gd name="connsiteY12" fmla="*/ 0 h 386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0027" h="386333">
                  <a:moveTo>
                    <a:pt x="0" y="0"/>
                  </a:moveTo>
                  <a:lnTo>
                    <a:pt x="56007" y="0"/>
                  </a:lnTo>
                  <a:lnTo>
                    <a:pt x="56007" y="157544"/>
                  </a:lnTo>
                  <a:cubicBezTo>
                    <a:pt x="67723" y="141827"/>
                    <a:pt x="89249" y="124301"/>
                    <a:pt x="133064" y="124301"/>
                  </a:cubicBezTo>
                  <a:cubicBezTo>
                    <a:pt x="175070" y="124301"/>
                    <a:pt x="220028" y="141827"/>
                    <a:pt x="220028" y="228219"/>
                  </a:cubicBezTo>
                  <a:lnTo>
                    <a:pt x="220028" y="386334"/>
                  </a:lnTo>
                  <a:lnTo>
                    <a:pt x="164021" y="386334"/>
                  </a:lnTo>
                  <a:lnTo>
                    <a:pt x="164021" y="239268"/>
                  </a:lnTo>
                  <a:cubicBezTo>
                    <a:pt x="164021" y="196120"/>
                    <a:pt x="154114" y="172688"/>
                    <a:pt x="113252" y="172688"/>
                  </a:cubicBezTo>
                  <a:cubicBezTo>
                    <a:pt x="84677" y="172688"/>
                    <a:pt x="66008" y="184404"/>
                    <a:pt x="56102" y="195453"/>
                  </a:cubicBezTo>
                  <a:lnTo>
                    <a:pt x="56102" y="386334"/>
                  </a:lnTo>
                  <a:lnTo>
                    <a:pt x="95" y="386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71" name="Vrije vorm: vorm 37">
              <a:extLst>
                <a:ext uri="{FF2B5EF4-FFF2-40B4-BE49-F238E27FC236}">
                  <a16:creationId xmlns:a16="http://schemas.microsoft.com/office/drawing/2014/main" id="{12C741B5-976E-48E7-8866-910048D8DB65}"/>
                </a:ext>
              </a:extLst>
            </p:cNvPr>
            <p:cNvSpPr/>
            <p:nvPr/>
          </p:nvSpPr>
          <p:spPr>
            <a:xfrm>
              <a:off x="2444889" y="754062"/>
              <a:ext cx="168365" cy="190751"/>
            </a:xfrm>
            <a:custGeom>
              <a:avLst/>
              <a:gdLst>
                <a:gd name="connsiteX0" fmla="*/ 235172 w 236410"/>
                <a:gd name="connsiteY0" fmla="*/ 177356 h 267843"/>
                <a:gd name="connsiteX1" fmla="*/ 119634 w 236410"/>
                <a:gd name="connsiteY1" fmla="*/ 267843 h 267843"/>
                <a:gd name="connsiteX2" fmla="*/ 0 w 236410"/>
                <a:gd name="connsiteY2" fmla="*/ 133636 h 267843"/>
                <a:gd name="connsiteX3" fmla="*/ 117920 w 236410"/>
                <a:gd name="connsiteY3" fmla="*/ 0 h 267843"/>
                <a:gd name="connsiteX4" fmla="*/ 236411 w 236410"/>
                <a:gd name="connsiteY4" fmla="*/ 133064 h 267843"/>
                <a:gd name="connsiteX5" fmla="*/ 236411 w 236410"/>
                <a:gd name="connsiteY5" fmla="*/ 141827 h 267843"/>
                <a:gd name="connsiteX6" fmla="*/ 55340 w 236410"/>
                <a:gd name="connsiteY6" fmla="*/ 141827 h 267843"/>
                <a:gd name="connsiteX7" fmla="*/ 121253 w 236410"/>
                <a:gd name="connsiteY7" fmla="*/ 224123 h 267843"/>
                <a:gd name="connsiteX8" fmla="*/ 180785 w 236410"/>
                <a:gd name="connsiteY8" fmla="*/ 177451 h 267843"/>
                <a:gd name="connsiteX9" fmla="*/ 235172 w 236410"/>
                <a:gd name="connsiteY9" fmla="*/ 177451 h 267843"/>
                <a:gd name="connsiteX10" fmla="*/ 180308 w 236410"/>
                <a:gd name="connsiteY10" fmla="*/ 108490 h 267843"/>
                <a:gd name="connsiteX11" fmla="*/ 118396 w 236410"/>
                <a:gd name="connsiteY11" fmla="*/ 42577 h 267843"/>
                <a:gd name="connsiteX12" fmla="*/ 55912 w 236410"/>
                <a:gd name="connsiteY12" fmla="*/ 108490 h 267843"/>
                <a:gd name="connsiteX13" fmla="*/ 180308 w 236410"/>
                <a:gd name="connsiteY13" fmla="*/ 108490 h 267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36410" h="267843">
                  <a:moveTo>
                    <a:pt x="235172" y="177356"/>
                  </a:moveTo>
                  <a:cubicBezTo>
                    <a:pt x="225266" y="248602"/>
                    <a:pt x="164592" y="267843"/>
                    <a:pt x="119634" y="267843"/>
                  </a:cubicBezTo>
                  <a:cubicBezTo>
                    <a:pt x="58388" y="267843"/>
                    <a:pt x="0" y="233362"/>
                    <a:pt x="0" y="133636"/>
                  </a:cubicBezTo>
                  <a:cubicBezTo>
                    <a:pt x="0" y="32671"/>
                    <a:pt x="61817" y="0"/>
                    <a:pt x="117920" y="0"/>
                  </a:cubicBezTo>
                  <a:cubicBezTo>
                    <a:pt x="172784" y="0"/>
                    <a:pt x="236411" y="29813"/>
                    <a:pt x="236411" y="133064"/>
                  </a:cubicBezTo>
                  <a:lnTo>
                    <a:pt x="236411" y="141827"/>
                  </a:lnTo>
                  <a:lnTo>
                    <a:pt x="55340" y="141827"/>
                  </a:lnTo>
                  <a:cubicBezTo>
                    <a:pt x="56483" y="196120"/>
                    <a:pt x="78677" y="224123"/>
                    <a:pt x="121253" y="224123"/>
                  </a:cubicBezTo>
                  <a:cubicBezTo>
                    <a:pt x="155067" y="224123"/>
                    <a:pt x="175546" y="206597"/>
                    <a:pt x="180785" y="177451"/>
                  </a:cubicBezTo>
                  <a:lnTo>
                    <a:pt x="235172" y="177451"/>
                  </a:lnTo>
                  <a:close/>
                  <a:moveTo>
                    <a:pt x="180308" y="108490"/>
                  </a:moveTo>
                  <a:cubicBezTo>
                    <a:pt x="176784" y="65341"/>
                    <a:pt x="154591" y="42577"/>
                    <a:pt x="118396" y="42577"/>
                  </a:cubicBezTo>
                  <a:cubicBezTo>
                    <a:pt x="81629" y="42577"/>
                    <a:pt x="60008" y="65341"/>
                    <a:pt x="55912" y="108490"/>
                  </a:cubicBezTo>
                  <a:lnTo>
                    <a:pt x="180308" y="108490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72" name="Vrije vorm: vorm 38">
              <a:extLst>
                <a:ext uri="{FF2B5EF4-FFF2-40B4-BE49-F238E27FC236}">
                  <a16:creationId xmlns:a16="http://schemas.microsoft.com/office/drawing/2014/main" id="{11CD16BC-306C-4D5D-9678-FFC9C5BAC8EE}"/>
                </a:ext>
              </a:extLst>
            </p:cNvPr>
            <p:cNvSpPr/>
            <p:nvPr/>
          </p:nvSpPr>
          <p:spPr>
            <a:xfrm>
              <a:off x="2652260" y="753926"/>
              <a:ext cx="104737" cy="186613"/>
            </a:xfrm>
            <a:custGeom>
              <a:avLst/>
              <a:gdLst>
                <a:gd name="connsiteX0" fmla="*/ 0 w 147066"/>
                <a:gd name="connsiteY0" fmla="*/ 5906 h 262032"/>
                <a:gd name="connsiteX1" fmla="*/ 47815 w 147066"/>
                <a:gd name="connsiteY1" fmla="*/ 5906 h 262032"/>
                <a:gd name="connsiteX2" fmla="*/ 47815 w 147066"/>
                <a:gd name="connsiteY2" fmla="*/ 39719 h 262032"/>
                <a:gd name="connsiteX3" fmla="*/ 116681 w 147066"/>
                <a:gd name="connsiteY3" fmla="*/ 0 h 262032"/>
                <a:gd name="connsiteX4" fmla="*/ 147066 w 147066"/>
                <a:gd name="connsiteY4" fmla="*/ 5239 h 262032"/>
                <a:gd name="connsiteX5" fmla="*/ 147066 w 147066"/>
                <a:gd name="connsiteY5" fmla="*/ 54293 h 262032"/>
                <a:gd name="connsiteX6" fmla="*/ 109728 w 147066"/>
                <a:gd name="connsiteY6" fmla="*/ 47244 h 262032"/>
                <a:gd name="connsiteX7" fmla="*/ 56007 w 147066"/>
                <a:gd name="connsiteY7" fmla="*/ 71152 h 262032"/>
                <a:gd name="connsiteX8" fmla="*/ 56007 w 147066"/>
                <a:gd name="connsiteY8" fmla="*/ 262033 h 262032"/>
                <a:gd name="connsiteX9" fmla="*/ 0 w 147066"/>
                <a:gd name="connsiteY9" fmla="*/ 262033 h 262032"/>
                <a:gd name="connsiteX10" fmla="*/ 0 w 147066"/>
                <a:gd name="connsiteY10" fmla="*/ 5906 h 262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7066" h="262032">
                  <a:moveTo>
                    <a:pt x="0" y="5906"/>
                  </a:moveTo>
                  <a:lnTo>
                    <a:pt x="47815" y="5906"/>
                  </a:lnTo>
                  <a:lnTo>
                    <a:pt x="47815" y="39719"/>
                  </a:lnTo>
                  <a:cubicBezTo>
                    <a:pt x="60103" y="16383"/>
                    <a:pt x="80486" y="0"/>
                    <a:pt x="116681" y="0"/>
                  </a:cubicBezTo>
                  <a:cubicBezTo>
                    <a:pt x="134207" y="0"/>
                    <a:pt x="143542" y="3524"/>
                    <a:pt x="147066" y="5239"/>
                  </a:cubicBezTo>
                  <a:lnTo>
                    <a:pt x="147066" y="54293"/>
                  </a:lnTo>
                  <a:cubicBezTo>
                    <a:pt x="138303" y="50768"/>
                    <a:pt x="125444" y="47244"/>
                    <a:pt x="109728" y="47244"/>
                  </a:cubicBezTo>
                  <a:cubicBezTo>
                    <a:pt x="81153" y="47244"/>
                    <a:pt x="64198" y="58960"/>
                    <a:pt x="56007" y="71152"/>
                  </a:cubicBezTo>
                  <a:lnTo>
                    <a:pt x="56007" y="262033"/>
                  </a:lnTo>
                  <a:lnTo>
                    <a:pt x="0" y="262033"/>
                  </a:lnTo>
                  <a:lnTo>
                    <a:pt x="0" y="5906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73" name="Vrije vorm: vorm 39">
              <a:extLst>
                <a:ext uri="{FF2B5EF4-FFF2-40B4-BE49-F238E27FC236}">
                  <a16:creationId xmlns:a16="http://schemas.microsoft.com/office/drawing/2014/main" id="{51D859C8-68CC-4D74-BD1A-CC4BB382030A}"/>
                </a:ext>
              </a:extLst>
            </p:cNvPr>
            <p:cNvSpPr/>
            <p:nvPr/>
          </p:nvSpPr>
          <p:spPr>
            <a:xfrm>
              <a:off x="2783995" y="665470"/>
              <a:ext cx="39887" cy="275137"/>
            </a:xfrm>
            <a:custGeom>
              <a:avLst/>
              <a:gdLst>
                <a:gd name="connsiteX0" fmla="*/ 0 w 56007"/>
                <a:gd name="connsiteY0" fmla="*/ 0 h 386333"/>
                <a:gd name="connsiteX1" fmla="*/ 56007 w 56007"/>
                <a:gd name="connsiteY1" fmla="*/ 0 h 386333"/>
                <a:gd name="connsiteX2" fmla="*/ 56007 w 56007"/>
                <a:gd name="connsiteY2" fmla="*/ 386334 h 386333"/>
                <a:gd name="connsiteX3" fmla="*/ 0 w 56007"/>
                <a:gd name="connsiteY3" fmla="*/ 386334 h 386333"/>
                <a:gd name="connsiteX4" fmla="*/ 0 w 56007"/>
                <a:gd name="connsiteY4" fmla="*/ 0 h 386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07" h="386333">
                  <a:moveTo>
                    <a:pt x="0" y="0"/>
                  </a:moveTo>
                  <a:lnTo>
                    <a:pt x="56007" y="0"/>
                  </a:lnTo>
                  <a:lnTo>
                    <a:pt x="56007" y="386334"/>
                  </a:lnTo>
                  <a:lnTo>
                    <a:pt x="0" y="386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74" name="Vrije vorm: vorm 40">
              <a:extLst>
                <a:ext uri="{FF2B5EF4-FFF2-40B4-BE49-F238E27FC236}">
                  <a16:creationId xmlns:a16="http://schemas.microsoft.com/office/drawing/2014/main" id="{EF9FABF0-FC2F-43DE-9839-527CEF8C0790}"/>
                </a:ext>
              </a:extLst>
            </p:cNvPr>
            <p:cNvSpPr/>
            <p:nvPr/>
          </p:nvSpPr>
          <p:spPr>
            <a:xfrm>
              <a:off x="2861326" y="754062"/>
              <a:ext cx="179965" cy="190819"/>
            </a:xfrm>
            <a:custGeom>
              <a:avLst/>
              <a:gdLst>
                <a:gd name="connsiteX0" fmla="*/ 170974 w 252698"/>
                <a:gd name="connsiteY0" fmla="*/ 228124 h 267938"/>
                <a:gd name="connsiteX1" fmla="*/ 81724 w 252698"/>
                <a:gd name="connsiteY1" fmla="*/ 267843 h 267938"/>
                <a:gd name="connsiteX2" fmla="*/ 0 w 252698"/>
                <a:gd name="connsiteY2" fmla="*/ 195453 h 267938"/>
                <a:gd name="connsiteX3" fmla="*/ 102108 w 252698"/>
                <a:gd name="connsiteY3" fmla="*/ 117253 h 267938"/>
                <a:gd name="connsiteX4" fmla="*/ 161639 w 252698"/>
                <a:gd name="connsiteY4" fmla="*/ 112014 h 267938"/>
                <a:gd name="connsiteX5" fmla="*/ 161639 w 252698"/>
                <a:gd name="connsiteY5" fmla="*/ 104965 h 267938"/>
                <a:gd name="connsiteX6" fmla="*/ 113824 w 252698"/>
                <a:gd name="connsiteY6" fmla="*/ 43148 h 267938"/>
                <a:gd name="connsiteX7" fmla="*/ 63627 w 252698"/>
                <a:gd name="connsiteY7" fmla="*/ 93345 h 267938"/>
                <a:gd name="connsiteX8" fmla="*/ 9906 w 252698"/>
                <a:gd name="connsiteY8" fmla="*/ 93345 h 267938"/>
                <a:gd name="connsiteX9" fmla="*/ 119634 w 252698"/>
                <a:gd name="connsiteY9" fmla="*/ 0 h 267938"/>
                <a:gd name="connsiteX10" fmla="*/ 217075 w 252698"/>
                <a:gd name="connsiteY10" fmla="*/ 99250 h 267938"/>
                <a:gd name="connsiteX11" fmla="*/ 217075 w 252698"/>
                <a:gd name="connsiteY11" fmla="*/ 208978 h 267938"/>
                <a:gd name="connsiteX12" fmla="*/ 231648 w 252698"/>
                <a:gd name="connsiteY12" fmla="*/ 224123 h 267938"/>
                <a:gd name="connsiteX13" fmla="*/ 252698 w 252698"/>
                <a:gd name="connsiteY13" fmla="*/ 218885 h 267938"/>
                <a:gd name="connsiteX14" fmla="*/ 252698 w 252698"/>
                <a:gd name="connsiteY14" fmla="*/ 258604 h 267938"/>
                <a:gd name="connsiteX15" fmla="*/ 212407 w 252698"/>
                <a:gd name="connsiteY15" fmla="*/ 267938 h 267938"/>
                <a:gd name="connsiteX16" fmla="*/ 170974 w 252698"/>
                <a:gd name="connsiteY16" fmla="*/ 231743 h 267938"/>
                <a:gd name="connsiteX17" fmla="*/ 170974 w 252698"/>
                <a:gd name="connsiteY17" fmla="*/ 228124 h 267938"/>
                <a:gd name="connsiteX18" fmla="*/ 161639 w 252698"/>
                <a:gd name="connsiteY18" fmla="*/ 145256 h 267938"/>
                <a:gd name="connsiteX19" fmla="*/ 113157 w 252698"/>
                <a:gd name="connsiteY19" fmla="*/ 150495 h 267938"/>
                <a:gd name="connsiteX20" fmla="*/ 55340 w 252698"/>
                <a:gd name="connsiteY20" fmla="*/ 193072 h 267938"/>
                <a:gd name="connsiteX21" fmla="*/ 97917 w 252698"/>
                <a:gd name="connsiteY21" fmla="*/ 226886 h 267938"/>
                <a:gd name="connsiteX22" fmla="*/ 161544 w 252698"/>
                <a:gd name="connsiteY22" fmla="*/ 202406 h 267938"/>
                <a:gd name="connsiteX23" fmla="*/ 161544 w 252698"/>
                <a:gd name="connsiteY23" fmla="*/ 145256 h 267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52698" h="267938">
                  <a:moveTo>
                    <a:pt x="170974" y="228124"/>
                  </a:moveTo>
                  <a:cubicBezTo>
                    <a:pt x="157543" y="246221"/>
                    <a:pt x="126587" y="267843"/>
                    <a:pt x="81724" y="267843"/>
                  </a:cubicBezTo>
                  <a:cubicBezTo>
                    <a:pt x="30385" y="267843"/>
                    <a:pt x="0" y="239268"/>
                    <a:pt x="0" y="195453"/>
                  </a:cubicBezTo>
                  <a:cubicBezTo>
                    <a:pt x="0" y="133636"/>
                    <a:pt x="60674" y="120777"/>
                    <a:pt x="102108" y="117253"/>
                  </a:cubicBezTo>
                  <a:lnTo>
                    <a:pt x="161639" y="112014"/>
                  </a:lnTo>
                  <a:lnTo>
                    <a:pt x="161639" y="104965"/>
                  </a:lnTo>
                  <a:cubicBezTo>
                    <a:pt x="161639" y="65246"/>
                    <a:pt x="155257" y="43148"/>
                    <a:pt x="113824" y="43148"/>
                  </a:cubicBezTo>
                  <a:cubicBezTo>
                    <a:pt x="76486" y="43148"/>
                    <a:pt x="63627" y="61246"/>
                    <a:pt x="63627" y="93345"/>
                  </a:cubicBezTo>
                  <a:lnTo>
                    <a:pt x="9906" y="93345"/>
                  </a:lnTo>
                  <a:cubicBezTo>
                    <a:pt x="11049" y="16288"/>
                    <a:pt x="70009" y="0"/>
                    <a:pt x="119634" y="0"/>
                  </a:cubicBezTo>
                  <a:cubicBezTo>
                    <a:pt x="193738" y="0"/>
                    <a:pt x="217075" y="36766"/>
                    <a:pt x="217075" y="99250"/>
                  </a:cubicBezTo>
                  <a:lnTo>
                    <a:pt x="217075" y="208978"/>
                  </a:lnTo>
                  <a:cubicBezTo>
                    <a:pt x="217075" y="218885"/>
                    <a:pt x="221171" y="224123"/>
                    <a:pt x="231648" y="224123"/>
                  </a:cubicBezTo>
                  <a:cubicBezTo>
                    <a:pt x="238696" y="224123"/>
                    <a:pt x="246793" y="221742"/>
                    <a:pt x="252698" y="218885"/>
                  </a:cubicBezTo>
                  <a:lnTo>
                    <a:pt x="252698" y="258604"/>
                  </a:lnTo>
                  <a:cubicBezTo>
                    <a:pt x="244507" y="263271"/>
                    <a:pt x="229362" y="267938"/>
                    <a:pt x="212407" y="267938"/>
                  </a:cubicBezTo>
                  <a:cubicBezTo>
                    <a:pt x="177927" y="267938"/>
                    <a:pt x="170974" y="248698"/>
                    <a:pt x="170974" y="231743"/>
                  </a:cubicBezTo>
                  <a:lnTo>
                    <a:pt x="170974" y="228124"/>
                  </a:lnTo>
                  <a:close/>
                  <a:moveTo>
                    <a:pt x="161639" y="145256"/>
                  </a:moveTo>
                  <a:lnTo>
                    <a:pt x="113157" y="150495"/>
                  </a:lnTo>
                  <a:cubicBezTo>
                    <a:pt x="76962" y="154591"/>
                    <a:pt x="55340" y="166878"/>
                    <a:pt x="55340" y="193072"/>
                  </a:cubicBezTo>
                  <a:cubicBezTo>
                    <a:pt x="55340" y="214122"/>
                    <a:pt x="69342" y="226886"/>
                    <a:pt x="97917" y="226886"/>
                  </a:cubicBezTo>
                  <a:cubicBezTo>
                    <a:pt x="123634" y="226886"/>
                    <a:pt x="144018" y="216979"/>
                    <a:pt x="161544" y="202406"/>
                  </a:cubicBezTo>
                  <a:lnTo>
                    <a:pt x="161544" y="145256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75" name="Vrije vorm: vorm 41">
              <a:extLst>
                <a:ext uri="{FF2B5EF4-FFF2-40B4-BE49-F238E27FC236}">
                  <a16:creationId xmlns:a16="http://schemas.microsoft.com/office/drawing/2014/main" id="{7AE3E3CA-D030-4236-B86D-8A4C2F0D80A7}"/>
                </a:ext>
              </a:extLst>
            </p:cNvPr>
            <p:cNvSpPr/>
            <p:nvPr/>
          </p:nvSpPr>
          <p:spPr>
            <a:xfrm>
              <a:off x="3069104" y="753926"/>
              <a:ext cx="156630" cy="186613"/>
            </a:xfrm>
            <a:custGeom>
              <a:avLst/>
              <a:gdLst>
                <a:gd name="connsiteX0" fmla="*/ 0 w 219932"/>
                <a:gd name="connsiteY0" fmla="*/ 5906 h 262032"/>
                <a:gd name="connsiteX1" fmla="*/ 47816 w 219932"/>
                <a:gd name="connsiteY1" fmla="*/ 5906 h 262032"/>
                <a:gd name="connsiteX2" fmla="*/ 47816 w 219932"/>
                <a:gd name="connsiteY2" fmla="*/ 39148 h 262032"/>
                <a:gd name="connsiteX3" fmla="*/ 132398 w 219932"/>
                <a:gd name="connsiteY3" fmla="*/ 0 h 262032"/>
                <a:gd name="connsiteX4" fmla="*/ 219933 w 219932"/>
                <a:gd name="connsiteY4" fmla="*/ 103918 h 262032"/>
                <a:gd name="connsiteX5" fmla="*/ 219933 w 219932"/>
                <a:gd name="connsiteY5" fmla="*/ 262033 h 262032"/>
                <a:gd name="connsiteX6" fmla="*/ 163925 w 219932"/>
                <a:gd name="connsiteY6" fmla="*/ 262033 h 262032"/>
                <a:gd name="connsiteX7" fmla="*/ 163925 w 219932"/>
                <a:gd name="connsiteY7" fmla="*/ 114967 h 262032"/>
                <a:gd name="connsiteX8" fmla="*/ 113157 w 219932"/>
                <a:gd name="connsiteY8" fmla="*/ 48387 h 262032"/>
                <a:gd name="connsiteX9" fmla="*/ 56007 w 219932"/>
                <a:gd name="connsiteY9" fmla="*/ 71152 h 262032"/>
                <a:gd name="connsiteX10" fmla="*/ 56007 w 219932"/>
                <a:gd name="connsiteY10" fmla="*/ 262033 h 262032"/>
                <a:gd name="connsiteX11" fmla="*/ 0 w 219932"/>
                <a:gd name="connsiteY11" fmla="*/ 262033 h 262032"/>
                <a:gd name="connsiteX12" fmla="*/ 0 w 219932"/>
                <a:gd name="connsiteY12" fmla="*/ 5906 h 262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9932" h="262032">
                  <a:moveTo>
                    <a:pt x="0" y="5906"/>
                  </a:moveTo>
                  <a:lnTo>
                    <a:pt x="47816" y="5906"/>
                  </a:lnTo>
                  <a:lnTo>
                    <a:pt x="47816" y="39148"/>
                  </a:lnTo>
                  <a:cubicBezTo>
                    <a:pt x="61817" y="17526"/>
                    <a:pt x="88106" y="0"/>
                    <a:pt x="132398" y="0"/>
                  </a:cubicBezTo>
                  <a:cubicBezTo>
                    <a:pt x="174975" y="0"/>
                    <a:pt x="219933" y="17526"/>
                    <a:pt x="219933" y="103918"/>
                  </a:cubicBezTo>
                  <a:lnTo>
                    <a:pt x="219933" y="262033"/>
                  </a:lnTo>
                  <a:lnTo>
                    <a:pt x="163925" y="262033"/>
                  </a:lnTo>
                  <a:lnTo>
                    <a:pt x="163925" y="114967"/>
                  </a:lnTo>
                  <a:cubicBezTo>
                    <a:pt x="163925" y="71819"/>
                    <a:pt x="154019" y="48387"/>
                    <a:pt x="113157" y="48387"/>
                  </a:cubicBezTo>
                  <a:cubicBezTo>
                    <a:pt x="84582" y="48387"/>
                    <a:pt x="65913" y="60103"/>
                    <a:pt x="56007" y="71152"/>
                  </a:cubicBezTo>
                  <a:lnTo>
                    <a:pt x="56007" y="262033"/>
                  </a:lnTo>
                  <a:lnTo>
                    <a:pt x="0" y="262033"/>
                  </a:lnTo>
                  <a:lnTo>
                    <a:pt x="0" y="5906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76" name="Vrije vorm: vorm 42">
              <a:extLst>
                <a:ext uri="{FF2B5EF4-FFF2-40B4-BE49-F238E27FC236}">
                  <a16:creationId xmlns:a16="http://schemas.microsoft.com/office/drawing/2014/main" id="{3495828B-E461-4C59-93C1-736D7B87FB66}"/>
                </a:ext>
              </a:extLst>
            </p:cNvPr>
            <p:cNvSpPr/>
            <p:nvPr/>
          </p:nvSpPr>
          <p:spPr>
            <a:xfrm>
              <a:off x="3263179" y="665470"/>
              <a:ext cx="167076" cy="279275"/>
            </a:xfrm>
            <a:custGeom>
              <a:avLst/>
              <a:gdLst>
                <a:gd name="connsiteX0" fmla="*/ 186214 w 234600"/>
                <a:gd name="connsiteY0" fmla="*/ 354806 h 392144"/>
                <a:gd name="connsiteX1" fmla="*/ 108585 w 234600"/>
                <a:gd name="connsiteY1" fmla="*/ 392144 h 392144"/>
                <a:gd name="connsiteX2" fmla="*/ 0 w 234600"/>
                <a:gd name="connsiteY2" fmla="*/ 259080 h 392144"/>
                <a:gd name="connsiteX3" fmla="*/ 108585 w 234600"/>
                <a:gd name="connsiteY3" fmla="*/ 124301 h 392144"/>
                <a:gd name="connsiteX4" fmla="*/ 178594 w 234600"/>
                <a:gd name="connsiteY4" fmla="*/ 155258 h 392144"/>
                <a:gd name="connsiteX5" fmla="*/ 178594 w 234600"/>
                <a:gd name="connsiteY5" fmla="*/ 0 h 392144"/>
                <a:gd name="connsiteX6" fmla="*/ 234601 w 234600"/>
                <a:gd name="connsiteY6" fmla="*/ 0 h 392144"/>
                <a:gd name="connsiteX7" fmla="*/ 234601 w 234600"/>
                <a:gd name="connsiteY7" fmla="*/ 386334 h 392144"/>
                <a:gd name="connsiteX8" fmla="*/ 186119 w 234600"/>
                <a:gd name="connsiteY8" fmla="*/ 386334 h 392144"/>
                <a:gd name="connsiteX9" fmla="*/ 186119 w 234600"/>
                <a:gd name="connsiteY9" fmla="*/ 354806 h 392144"/>
                <a:gd name="connsiteX10" fmla="*/ 178594 w 234600"/>
                <a:gd name="connsiteY10" fmla="*/ 193167 h 392144"/>
                <a:gd name="connsiteX11" fmla="*/ 123730 w 234600"/>
                <a:gd name="connsiteY11" fmla="*/ 171545 h 392144"/>
                <a:gd name="connsiteX12" fmla="*/ 56579 w 234600"/>
                <a:gd name="connsiteY12" fmla="*/ 257937 h 392144"/>
                <a:gd name="connsiteX13" fmla="*/ 123730 w 234600"/>
                <a:gd name="connsiteY13" fmla="*/ 344900 h 392144"/>
                <a:gd name="connsiteX14" fmla="*/ 178594 w 234600"/>
                <a:gd name="connsiteY14" fmla="*/ 323279 h 392144"/>
                <a:gd name="connsiteX15" fmla="*/ 178594 w 234600"/>
                <a:gd name="connsiteY15" fmla="*/ 193167 h 392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34600" h="392144">
                  <a:moveTo>
                    <a:pt x="186214" y="354806"/>
                  </a:moveTo>
                  <a:cubicBezTo>
                    <a:pt x="175165" y="371761"/>
                    <a:pt x="150590" y="392144"/>
                    <a:pt x="108585" y="392144"/>
                  </a:cubicBezTo>
                  <a:cubicBezTo>
                    <a:pt x="53721" y="392144"/>
                    <a:pt x="0" y="355949"/>
                    <a:pt x="0" y="259080"/>
                  </a:cubicBezTo>
                  <a:cubicBezTo>
                    <a:pt x="0" y="161639"/>
                    <a:pt x="53149" y="124301"/>
                    <a:pt x="108585" y="124301"/>
                  </a:cubicBezTo>
                  <a:cubicBezTo>
                    <a:pt x="147066" y="124301"/>
                    <a:pt x="169831" y="143542"/>
                    <a:pt x="178594" y="155258"/>
                  </a:cubicBezTo>
                  <a:lnTo>
                    <a:pt x="178594" y="0"/>
                  </a:lnTo>
                  <a:lnTo>
                    <a:pt x="234601" y="0"/>
                  </a:lnTo>
                  <a:lnTo>
                    <a:pt x="234601" y="386334"/>
                  </a:lnTo>
                  <a:lnTo>
                    <a:pt x="186119" y="386334"/>
                  </a:lnTo>
                  <a:lnTo>
                    <a:pt x="186119" y="354806"/>
                  </a:lnTo>
                  <a:close/>
                  <a:moveTo>
                    <a:pt x="178594" y="193167"/>
                  </a:moveTo>
                  <a:cubicBezTo>
                    <a:pt x="165735" y="179737"/>
                    <a:pt x="146495" y="171545"/>
                    <a:pt x="123730" y="171545"/>
                  </a:cubicBezTo>
                  <a:cubicBezTo>
                    <a:pt x="79343" y="171545"/>
                    <a:pt x="56579" y="202502"/>
                    <a:pt x="56579" y="257937"/>
                  </a:cubicBezTo>
                  <a:cubicBezTo>
                    <a:pt x="56579" y="313373"/>
                    <a:pt x="79343" y="344900"/>
                    <a:pt x="123730" y="344900"/>
                  </a:cubicBezTo>
                  <a:cubicBezTo>
                    <a:pt x="146495" y="344900"/>
                    <a:pt x="165735" y="336709"/>
                    <a:pt x="178594" y="323279"/>
                  </a:cubicBezTo>
                  <a:lnTo>
                    <a:pt x="178594" y="193167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77" name="Vrije vorm: vorm 43">
              <a:extLst>
                <a:ext uri="{FF2B5EF4-FFF2-40B4-BE49-F238E27FC236}">
                  <a16:creationId xmlns:a16="http://schemas.microsoft.com/office/drawing/2014/main" id="{457F35F7-F358-4BF1-82C6-2BA996C1526C}"/>
                </a:ext>
              </a:extLst>
            </p:cNvPr>
            <p:cNvSpPr/>
            <p:nvPr/>
          </p:nvSpPr>
          <p:spPr>
            <a:xfrm>
              <a:off x="3467565" y="753994"/>
              <a:ext cx="156698" cy="190819"/>
            </a:xfrm>
            <a:custGeom>
              <a:avLst/>
              <a:gdLst>
                <a:gd name="connsiteX0" fmla="*/ 54959 w 220027"/>
                <a:gd name="connsiteY0" fmla="*/ 179165 h 267938"/>
                <a:gd name="connsiteX1" fmla="*/ 115634 w 220027"/>
                <a:gd name="connsiteY1" fmla="*/ 227647 h 267938"/>
                <a:gd name="connsiteX2" fmla="*/ 164688 w 220027"/>
                <a:gd name="connsiteY2" fmla="*/ 192596 h 267938"/>
                <a:gd name="connsiteX3" fmla="*/ 87630 w 220027"/>
                <a:gd name="connsiteY3" fmla="*/ 147638 h 267938"/>
                <a:gd name="connsiteX4" fmla="*/ 10573 w 220027"/>
                <a:gd name="connsiteY4" fmla="*/ 73533 h 267938"/>
                <a:gd name="connsiteX5" fmla="*/ 109157 w 220027"/>
                <a:gd name="connsiteY5" fmla="*/ 0 h 267938"/>
                <a:gd name="connsiteX6" fmla="*/ 211265 w 220027"/>
                <a:gd name="connsiteY6" fmla="*/ 80581 h 267938"/>
                <a:gd name="connsiteX7" fmla="*/ 156401 w 220027"/>
                <a:gd name="connsiteY7" fmla="*/ 80581 h 267938"/>
                <a:gd name="connsiteX8" fmla="*/ 107347 w 220027"/>
                <a:gd name="connsiteY8" fmla="*/ 39719 h 267938"/>
                <a:gd name="connsiteX9" fmla="*/ 65342 w 220027"/>
                <a:gd name="connsiteY9" fmla="*/ 70104 h 267938"/>
                <a:gd name="connsiteX10" fmla="*/ 144113 w 220027"/>
                <a:gd name="connsiteY10" fmla="*/ 112681 h 267938"/>
                <a:gd name="connsiteX11" fmla="*/ 220028 w 220027"/>
                <a:gd name="connsiteY11" fmla="*/ 189167 h 267938"/>
                <a:gd name="connsiteX12" fmla="*/ 114395 w 220027"/>
                <a:gd name="connsiteY12" fmla="*/ 267938 h 267938"/>
                <a:gd name="connsiteX13" fmla="*/ 0 w 220027"/>
                <a:gd name="connsiteY13" fmla="*/ 179260 h 267938"/>
                <a:gd name="connsiteX14" fmla="*/ 54959 w 220027"/>
                <a:gd name="connsiteY14" fmla="*/ 179260 h 267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0027" h="267938">
                  <a:moveTo>
                    <a:pt x="54959" y="179165"/>
                  </a:moveTo>
                  <a:cubicBezTo>
                    <a:pt x="56674" y="208312"/>
                    <a:pt x="80106" y="227647"/>
                    <a:pt x="115634" y="227647"/>
                  </a:cubicBezTo>
                  <a:cubicBezTo>
                    <a:pt x="144209" y="227647"/>
                    <a:pt x="164688" y="215360"/>
                    <a:pt x="164688" y="192596"/>
                  </a:cubicBezTo>
                  <a:cubicBezTo>
                    <a:pt x="164688" y="164592"/>
                    <a:pt x="134303" y="161068"/>
                    <a:pt x="87630" y="147638"/>
                  </a:cubicBezTo>
                  <a:cubicBezTo>
                    <a:pt x="50864" y="137160"/>
                    <a:pt x="10573" y="122587"/>
                    <a:pt x="10573" y="73533"/>
                  </a:cubicBezTo>
                  <a:cubicBezTo>
                    <a:pt x="10573" y="19812"/>
                    <a:pt x="60198" y="0"/>
                    <a:pt x="109157" y="0"/>
                  </a:cubicBezTo>
                  <a:cubicBezTo>
                    <a:pt x="165735" y="0"/>
                    <a:pt x="207836" y="26289"/>
                    <a:pt x="211265" y="80581"/>
                  </a:cubicBezTo>
                  <a:lnTo>
                    <a:pt x="156401" y="80581"/>
                  </a:lnTo>
                  <a:cubicBezTo>
                    <a:pt x="155258" y="56674"/>
                    <a:pt x="137160" y="39719"/>
                    <a:pt x="107347" y="39719"/>
                  </a:cubicBezTo>
                  <a:cubicBezTo>
                    <a:pt x="84011" y="39719"/>
                    <a:pt x="65342" y="50197"/>
                    <a:pt x="65342" y="70104"/>
                  </a:cubicBezTo>
                  <a:cubicBezTo>
                    <a:pt x="65342" y="96965"/>
                    <a:pt x="98584" y="99822"/>
                    <a:pt x="144113" y="112681"/>
                  </a:cubicBezTo>
                  <a:cubicBezTo>
                    <a:pt x="181452" y="123158"/>
                    <a:pt x="220028" y="139541"/>
                    <a:pt x="220028" y="189167"/>
                  </a:cubicBezTo>
                  <a:cubicBezTo>
                    <a:pt x="220028" y="248126"/>
                    <a:pt x="166307" y="267938"/>
                    <a:pt x="114395" y="267938"/>
                  </a:cubicBezTo>
                  <a:cubicBezTo>
                    <a:pt x="51340" y="267938"/>
                    <a:pt x="4668" y="238792"/>
                    <a:pt x="0" y="179260"/>
                  </a:cubicBezTo>
                  <a:lnTo>
                    <a:pt x="54959" y="179260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7CC784-DF0C-4EE0-9E69-237699D93A8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38443B2-4BFB-4C4F-BEAA-E2BFA92293A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874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for Image slide: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LOGO">
            <a:extLst>
              <a:ext uri="{FF2B5EF4-FFF2-40B4-BE49-F238E27FC236}">
                <a16:creationId xmlns:a16="http://schemas.microsoft.com/office/drawing/2014/main" id="{6B21C522-459C-4D30-8DD5-27CFA45C0D89}"/>
              </a:ext>
            </a:extLst>
          </p:cNvPr>
          <p:cNvGrpSpPr/>
          <p:nvPr userDrawn="1"/>
        </p:nvGrpSpPr>
        <p:grpSpPr>
          <a:xfrm>
            <a:off x="180973" y="6134013"/>
            <a:ext cx="2358041" cy="533485"/>
            <a:chOff x="455771" y="7274116"/>
            <a:chExt cx="4834889" cy="1093851"/>
          </a:xfrm>
          <a:solidFill>
            <a:schemeClr val="tx2"/>
          </a:solidFill>
        </p:grpSpPr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0CB7B4DA-8366-46F6-B3FF-CAF8CDE8F2DF}"/>
                </a:ext>
              </a:extLst>
            </p:cNvPr>
            <p:cNvSpPr/>
            <p:nvPr/>
          </p:nvSpPr>
          <p:spPr>
            <a:xfrm>
              <a:off x="1514189" y="7274402"/>
              <a:ext cx="795051" cy="1087659"/>
            </a:xfrm>
            <a:custGeom>
              <a:avLst/>
              <a:gdLst>
                <a:gd name="connsiteX0" fmla="*/ 106204 w 795051"/>
                <a:gd name="connsiteY0" fmla="*/ 831342 h 1087659"/>
                <a:gd name="connsiteX1" fmla="*/ 106204 w 795051"/>
                <a:gd name="connsiteY1" fmla="*/ 811435 h 1087659"/>
                <a:gd name="connsiteX2" fmla="*/ 278892 w 795051"/>
                <a:gd name="connsiteY2" fmla="*/ 538258 h 1087659"/>
                <a:gd name="connsiteX3" fmla="*/ 278892 w 795051"/>
                <a:gd name="connsiteY3" fmla="*/ 239840 h 1087659"/>
                <a:gd name="connsiteX4" fmla="*/ 310039 w 795051"/>
                <a:gd name="connsiteY4" fmla="*/ 17526 h 1087659"/>
                <a:gd name="connsiteX5" fmla="*/ 195739 w 795051"/>
                <a:gd name="connsiteY5" fmla="*/ 0 h 1087659"/>
                <a:gd name="connsiteX6" fmla="*/ 0 w 795051"/>
                <a:gd name="connsiteY6" fmla="*/ 190786 h 1087659"/>
                <a:gd name="connsiteX7" fmla="*/ 0 w 795051"/>
                <a:gd name="connsiteY7" fmla="*/ 1087660 h 1087659"/>
                <a:gd name="connsiteX8" fmla="*/ 795052 w 795051"/>
                <a:gd name="connsiteY8" fmla="*/ 1087660 h 1087659"/>
                <a:gd name="connsiteX9" fmla="*/ 795052 w 795051"/>
                <a:gd name="connsiteY9" fmla="*/ 831437 h 1087659"/>
                <a:gd name="connsiteX10" fmla="*/ 106204 w 795051"/>
                <a:gd name="connsiteY10" fmla="*/ 831437 h 1087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95051" h="1087659">
                  <a:moveTo>
                    <a:pt x="106204" y="831342"/>
                  </a:moveTo>
                  <a:lnTo>
                    <a:pt x="106204" y="811435"/>
                  </a:lnTo>
                  <a:cubicBezTo>
                    <a:pt x="200120" y="785813"/>
                    <a:pt x="278892" y="717042"/>
                    <a:pt x="278892" y="538258"/>
                  </a:cubicBezTo>
                  <a:cubicBezTo>
                    <a:pt x="278892" y="448151"/>
                    <a:pt x="278892" y="239840"/>
                    <a:pt x="278892" y="239840"/>
                  </a:cubicBezTo>
                  <a:cubicBezTo>
                    <a:pt x="278892" y="159544"/>
                    <a:pt x="286512" y="86011"/>
                    <a:pt x="310039" y="17526"/>
                  </a:cubicBezTo>
                  <a:cubicBezTo>
                    <a:pt x="285083" y="9525"/>
                    <a:pt x="254127" y="0"/>
                    <a:pt x="195739" y="0"/>
                  </a:cubicBezTo>
                  <a:cubicBezTo>
                    <a:pt x="85534" y="0"/>
                    <a:pt x="1714" y="56007"/>
                    <a:pt x="0" y="190786"/>
                  </a:cubicBezTo>
                  <a:lnTo>
                    <a:pt x="0" y="1087660"/>
                  </a:lnTo>
                  <a:lnTo>
                    <a:pt x="795052" y="1087660"/>
                  </a:lnTo>
                  <a:lnTo>
                    <a:pt x="795052" y="831437"/>
                  </a:lnTo>
                  <a:lnTo>
                    <a:pt x="106204" y="8314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5FF4F951-D3D2-459E-A1AD-80A65D8B2DD1}"/>
                </a:ext>
              </a:extLst>
            </p:cNvPr>
            <p:cNvSpPr/>
            <p:nvPr/>
          </p:nvSpPr>
          <p:spPr>
            <a:xfrm>
              <a:off x="455771" y="7274116"/>
              <a:ext cx="1011173" cy="1087850"/>
            </a:xfrm>
            <a:custGeom>
              <a:avLst/>
              <a:gdLst>
                <a:gd name="connsiteX0" fmla="*/ 817055 w 1011173"/>
                <a:gd name="connsiteY0" fmla="*/ 0 h 1087850"/>
                <a:gd name="connsiteX1" fmla="*/ 705517 w 1011173"/>
                <a:gd name="connsiteY1" fmla="*/ 17526 h 1087850"/>
                <a:gd name="connsiteX2" fmla="*/ 733520 w 1011173"/>
                <a:gd name="connsiteY2" fmla="*/ 222218 h 1087850"/>
                <a:gd name="connsiteX3" fmla="*/ 733520 w 1011173"/>
                <a:gd name="connsiteY3" fmla="*/ 517017 h 1087850"/>
                <a:gd name="connsiteX4" fmla="*/ 797052 w 1011173"/>
                <a:gd name="connsiteY4" fmla="*/ 740569 h 1087850"/>
                <a:gd name="connsiteX5" fmla="*/ 775335 w 1011173"/>
                <a:gd name="connsiteY5" fmla="*/ 754952 h 1087850"/>
                <a:gd name="connsiteX6" fmla="*/ 303657 w 1011173"/>
                <a:gd name="connsiteY6" fmla="*/ 16097 h 1087850"/>
                <a:gd name="connsiteX7" fmla="*/ 0 w 1011173"/>
                <a:gd name="connsiteY7" fmla="*/ 16097 h 1087850"/>
                <a:gd name="connsiteX8" fmla="*/ 0 w 1011173"/>
                <a:gd name="connsiteY8" fmla="*/ 1087850 h 1087850"/>
                <a:gd name="connsiteX9" fmla="*/ 274796 w 1011173"/>
                <a:gd name="connsiteY9" fmla="*/ 1087850 h 1087850"/>
                <a:gd name="connsiteX10" fmla="*/ 274796 w 1011173"/>
                <a:gd name="connsiteY10" fmla="*/ 637604 h 1087850"/>
                <a:gd name="connsiteX11" fmla="*/ 242792 w 1011173"/>
                <a:gd name="connsiteY11" fmla="*/ 421481 h 1087850"/>
                <a:gd name="connsiteX12" fmla="*/ 262033 w 1011173"/>
                <a:gd name="connsiteY12" fmla="*/ 410147 h 1087850"/>
                <a:gd name="connsiteX13" fmla="*/ 339566 w 1011173"/>
                <a:gd name="connsiteY13" fmla="*/ 543020 h 1087850"/>
                <a:gd name="connsiteX14" fmla="*/ 694468 w 1011173"/>
                <a:gd name="connsiteY14" fmla="*/ 1087850 h 1087850"/>
                <a:gd name="connsiteX15" fmla="*/ 1011174 w 1011173"/>
                <a:gd name="connsiteY15" fmla="*/ 1087850 h 1087850"/>
                <a:gd name="connsiteX16" fmla="*/ 1011079 w 1011173"/>
                <a:gd name="connsiteY16" fmla="*/ 195167 h 1087850"/>
                <a:gd name="connsiteX17" fmla="*/ 817055 w 1011173"/>
                <a:gd name="connsiteY17" fmla="*/ 0 h 1087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1173" h="1087850">
                  <a:moveTo>
                    <a:pt x="817055" y="0"/>
                  </a:moveTo>
                  <a:cubicBezTo>
                    <a:pt x="758666" y="0"/>
                    <a:pt x="730472" y="9430"/>
                    <a:pt x="705517" y="17526"/>
                  </a:cubicBezTo>
                  <a:cubicBezTo>
                    <a:pt x="729044" y="86011"/>
                    <a:pt x="733520" y="159639"/>
                    <a:pt x="733520" y="222218"/>
                  </a:cubicBezTo>
                  <a:lnTo>
                    <a:pt x="733520" y="517017"/>
                  </a:lnTo>
                  <a:cubicBezTo>
                    <a:pt x="733520" y="622268"/>
                    <a:pt x="759905" y="687134"/>
                    <a:pt x="797052" y="740569"/>
                  </a:cubicBezTo>
                  <a:lnTo>
                    <a:pt x="775335" y="754952"/>
                  </a:lnTo>
                  <a:lnTo>
                    <a:pt x="303657" y="16097"/>
                  </a:lnTo>
                  <a:lnTo>
                    <a:pt x="0" y="16097"/>
                  </a:lnTo>
                  <a:lnTo>
                    <a:pt x="0" y="1087850"/>
                  </a:lnTo>
                  <a:lnTo>
                    <a:pt x="274796" y="1087850"/>
                  </a:lnTo>
                  <a:lnTo>
                    <a:pt x="274796" y="637604"/>
                  </a:lnTo>
                  <a:cubicBezTo>
                    <a:pt x="274796" y="553022"/>
                    <a:pt x="263652" y="471868"/>
                    <a:pt x="242792" y="421481"/>
                  </a:cubicBezTo>
                  <a:cubicBezTo>
                    <a:pt x="253079" y="415385"/>
                    <a:pt x="262033" y="410147"/>
                    <a:pt x="262033" y="410147"/>
                  </a:cubicBezTo>
                  <a:cubicBezTo>
                    <a:pt x="290227" y="462343"/>
                    <a:pt x="312610" y="502539"/>
                    <a:pt x="339566" y="543020"/>
                  </a:cubicBezTo>
                  <a:lnTo>
                    <a:pt x="694468" y="1087850"/>
                  </a:lnTo>
                  <a:lnTo>
                    <a:pt x="1011174" y="1087850"/>
                  </a:lnTo>
                  <a:lnTo>
                    <a:pt x="1011079" y="195167"/>
                  </a:lnTo>
                  <a:cubicBezTo>
                    <a:pt x="1011079" y="58388"/>
                    <a:pt x="928402" y="0"/>
                    <a:pt x="81705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F25A643F-BA46-4BF2-950F-BF9C072F5E6A}"/>
                </a:ext>
              </a:extLst>
            </p:cNvPr>
            <p:cNvSpPr/>
            <p:nvPr/>
          </p:nvSpPr>
          <p:spPr>
            <a:xfrm>
              <a:off x="2565463" y="8036307"/>
              <a:ext cx="264985" cy="325659"/>
            </a:xfrm>
            <a:custGeom>
              <a:avLst/>
              <a:gdLst>
                <a:gd name="connsiteX0" fmla="*/ 0 w 264985"/>
                <a:gd name="connsiteY0" fmla="*/ 0 h 325659"/>
                <a:gd name="connsiteX1" fmla="*/ 68866 w 264985"/>
                <a:gd name="connsiteY1" fmla="*/ 0 h 325659"/>
                <a:gd name="connsiteX2" fmla="*/ 210121 w 264985"/>
                <a:gd name="connsiteY2" fmla="*/ 250412 h 325659"/>
                <a:gd name="connsiteX3" fmla="*/ 210121 w 264985"/>
                <a:gd name="connsiteY3" fmla="*/ 0 h 325659"/>
                <a:gd name="connsiteX4" fmla="*/ 264986 w 264985"/>
                <a:gd name="connsiteY4" fmla="*/ 0 h 325659"/>
                <a:gd name="connsiteX5" fmla="*/ 264986 w 264985"/>
                <a:gd name="connsiteY5" fmla="*/ 325660 h 325659"/>
                <a:gd name="connsiteX6" fmla="*/ 196120 w 264985"/>
                <a:gd name="connsiteY6" fmla="*/ 325660 h 325659"/>
                <a:gd name="connsiteX7" fmla="*/ 54864 w 264985"/>
                <a:gd name="connsiteY7" fmla="*/ 75248 h 325659"/>
                <a:gd name="connsiteX8" fmla="*/ 54864 w 264985"/>
                <a:gd name="connsiteY8" fmla="*/ 325660 h 325659"/>
                <a:gd name="connsiteX9" fmla="*/ 0 w 264985"/>
                <a:gd name="connsiteY9" fmla="*/ 325660 h 325659"/>
                <a:gd name="connsiteX10" fmla="*/ 0 w 264985"/>
                <a:gd name="connsiteY10" fmla="*/ 0 h 325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985" h="325659">
                  <a:moveTo>
                    <a:pt x="0" y="0"/>
                  </a:moveTo>
                  <a:lnTo>
                    <a:pt x="68866" y="0"/>
                  </a:lnTo>
                  <a:lnTo>
                    <a:pt x="210121" y="250412"/>
                  </a:lnTo>
                  <a:lnTo>
                    <a:pt x="210121" y="0"/>
                  </a:lnTo>
                  <a:lnTo>
                    <a:pt x="264986" y="0"/>
                  </a:lnTo>
                  <a:lnTo>
                    <a:pt x="264986" y="325660"/>
                  </a:lnTo>
                  <a:lnTo>
                    <a:pt x="196120" y="325660"/>
                  </a:lnTo>
                  <a:lnTo>
                    <a:pt x="54864" y="75248"/>
                  </a:lnTo>
                  <a:lnTo>
                    <a:pt x="54864" y="325660"/>
                  </a:lnTo>
                  <a:lnTo>
                    <a:pt x="0" y="32566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74E30C0F-A393-4DDD-869B-306F37F14A1A}"/>
                </a:ext>
              </a:extLst>
            </p:cNvPr>
            <p:cNvSpPr/>
            <p:nvPr/>
          </p:nvSpPr>
          <p:spPr>
            <a:xfrm>
              <a:off x="2887027" y="8100029"/>
              <a:ext cx="236410" cy="267843"/>
            </a:xfrm>
            <a:custGeom>
              <a:avLst/>
              <a:gdLst>
                <a:gd name="connsiteX0" fmla="*/ 235172 w 236410"/>
                <a:gd name="connsiteY0" fmla="*/ 177356 h 267843"/>
                <a:gd name="connsiteX1" fmla="*/ 119634 w 236410"/>
                <a:gd name="connsiteY1" fmla="*/ 267843 h 267843"/>
                <a:gd name="connsiteX2" fmla="*/ 0 w 236410"/>
                <a:gd name="connsiteY2" fmla="*/ 133636 h 267843"/>
                <a:gd name="connsiteX3" fmla="*/ 117920 w 236410"/>
                <a:gd name="connsiteY3" fmla="*/ 0 h 267843"/>
                <a:gd name="connsiteX4" fmla="*/ 236411 w 236410"/>
                <a:gd name="connsiteY4" fmla="*/ 133064 h 267843"/>
                <a:gd name="connsiteX5" fmla="*/ 236411 w 236410"/>
                <a:gd name="connsiteY5" fmla="*/ 141827 h 267843"/>
                <a:gd name="connsiteX6" fmla="*/ 55531 w 236410"/>
                <a:gd name="connsiteY6" fmla="*/ 141827 h 267843"/>
                <a:gd name="connsiteX7" fmla="*/ 121444 w 236410"/>
                <a:gd name="connsiteY7" fmla="*/ 224123 h 267843"/>
                <a:gd name="connsiteX8" fmla="*/ 180975 w 236410"/>
                <a:gd name="connsiteY8" fmla="*/ 177451 h 267843"/>
                <a:gd name="connsiteX9" fmla="*/ 235172 w 236410"/>
                <a:gd name="connsiteY9" fmla="*/ 177451 h 267843"/>
                <a:gd name="connsiteX10" fmla="*/ 180308 w 236410"/>
                <a:gd name="connsiteY10" fmla="*/ 108490 h 267843"/>
                <a:gd name="connsiteX11" fmla="*/ 118396 w 236410"/>
                <a:gd name="connsiteY11" fmla="*/ 42577 h 267843"/>
                <a:gd name="connsiteX12" fmla="*/ 55912 w 236410"/>
                <a:gd name="connsiteY12" fmla="*/ 108490 h 267843"/>
                <a:gd name="connsiteX13" fmla="*/ 180308 w 236410"/>
                <a:gd name="connsiteY13" fmla="*/ 108490 h 267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36410" h="267843">
                  <a:moveTo>
                    <a:pt x="235172" y="177356"/>
                  </a:moveTo>
                  <a:cubicBezTo>
                    <a:pt x="225266" y="248602"/>
                    <a:pt x="164592" y="267843"/>
                    <a:pt x="119634" y="267843"/>
                  </a:cubicBezTo>
                  <a:cubicBezTo>
                    <a:pt x="58388" y="267843"/>
                    <a:pt x="0" y="233362"/>
                    <a:pt x="0" y="133636"/>
                  </a:cubicBezTo>
                  <a:cubicBezTo>
                    <a:pt x="0" y="32671"/>
                    <a:pt x="61817" y="0"/>
                    <a:pt x="117920" y="0"/>
                  </a:cubicBezTo>
                  <a:cubicBezTo>
                    <a:pt x="172783" y="0"/>
                    <a:pt x="236411" y="29813"/>
                    <a:pt x="236411" y="133064"/>
                  </a:cubicBezTo>
                  <a:lnTo>
                    <a:pt x="236411" y="141827"/>
                  </a:lnTo>
                  <a:lnTo>
                    <a:pt x="55531" y="141827"/>
                  </a:lnTo>
                  <a:cubicBezTo>
                    <a:pt x="56674" y="196120"/>
                    <a:pt x="78867" y="224123"/>
                    <a:pt x="121444" y="224123"/>
                  </a:cubicBezTo>
                  <a:cubicBezTo>
                    <a:pt x="155257" y="224123"/>
                    <a:pt x="175736" y="206597"/>
                    <a:pt x="180975" y="177451"/>
                  </a:cubicBezTo>
                  <a:lnTo>
                    <a:pt x="235172" y="177451"/>
                  </a:lnTo>
                  <a:close/>
                  <a:moveTo>
                    <a:pt x="180308" y="108490"/>
                  </a:moveTo>
                  <a:cubicBezTo>
                    <a:pt x="176784" y="65341"/>
                    <a:pt x="154591" y="42577"/>
                    <a:pt x="118396" y="42577"/>
                  </a:cubicBezTo>
                  <a:cubicBezTo>
                    <a:pt x="81629" y="42577"/>
                    <a:pt x="60007" y="65341"/>
                    <a:pt x="55912" y="108490"/>
                  </a:cubicBezTo>
                  <a:lnTo>
                    <a:pt x="180308" y="10849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651BEF67-78E4-44B4-B009-0CDCA6A3DDF2}"/>
                </a:ext>
              </a:extLst>
            </p:cNvPr>
            <p:cNvSpPr/>
            <p:nvPr/>
          </p:nvSpPr>
          <p:spPr>
            <a:xfrm>
              <a:off x="3145440" y="8026496"/>
              <a:ext cx="171068" cy="341471"/>
            </a:xfrm>
            <a:custGeom>
              <a:avLst/>
              <a:gdLst>
                <a:gd name="connsiteX0" fmla="*/ 39148 w 171068"/>
                <a:gd name="connsiteY0" fmla="*/ 121920 h 341471"/>
                <a:gd name="connsiteX1" fmla="*/ 0 w 171068"/>
                <a:gd name="connsiteY1" fmla="*/ 121920 h 341471"/>
                <a:gd name="connsiteX2" fmla="*/ 0 w 171068"/>
                <a:gd name="connsiteY2" fmla="*/ 79343 h 341471"/>
                <a:gd name="connsiteX3" fmla="*/ 22765 w 171068"/>
                <a:gd name="connsiteY3" fmla="*/ 79343 h 341471"/>
                <a:gd name="connsiteX4" fmla="*/ 49625 w 171068"/>
                <a:gd name="connsiteY4" fmla="*/ 51911 h 341471"/>
                <a:gd name="connsiteX5" fmla="*/ 49625 w 171068"/>
                <a:gd name="connsiteY5" fmla="*/ 0 h 341471"/>
                <a:gd name="connsiteX6" fmla="*/ 95155 w 171068"/>
                <a:gd name="connsiteY6" fmla="*/ 0 h 341471"/>
                <a:gd name="connsiteX7" fmla="*/ 95155 w 171068"/>
                <a:gd name="connsiteY7" fmla="*/ 79343 h 341471"/>
                <a:gd name="connsiteX8" fmla="*/ 171069 w 171068"/>
                <a:gd name="connsiteY8" fmla="*/ 79343 h 341471"/>
                <a:gd name="connsiteX9" fmla="*/ 171069 w 171068"/>
                <a:gd name="connsiteY9" fmla="*/ 121920 h 341471"/>
                <a:gd name="connsiteX10" fmla="*/ 95155 w 171068"/>
                <a:gd name="connsiteY10" fmla="*/ 121920 h 341471"/>
                <a:gd name="connsiteX11" fmla="*/ 95155 w 171068"/>
                <a:gd name="connsiteY11" fmla="*/ 253270 h 341471"/>
                <a:gd name="connsiteX12" fmla="*/ 131921 w 171068"/>
                <a:gd name="connsiteY12" fmla="*/ 295275 h 341471"/>
                <a:gd name="connsiteX13" fmla="*/ 167545 w 171068"/>
                <a:gd name="connsiteY13" fmla="*/ 288893 h 341471"/>
                <a:gd name="connsiteX14" fmla="*/ 167545 w 171068"/>
                <a:gd name="connsiteY14" fmla="*/ 333280 h 341471"/>
                <a:gd name="connsiteX15" fmla="*/ 120301 w 171068"/>
                <a:gd name="connsiteY15" fmla="*/ 341471 h 341471"/>
                <a:gd name="connsiteX16" fmla="*/ 39148 w 171068"/>
                <a:gd name="connsiteY16" fmla="*/ 259747 h 341471"/>
                <a:gd name="connsiteX17" fmla="*/ 39148 w 171068"/>
                <a:gd name="connsiteY17" fmla="*/ 121920 h 34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1068" h="341471">
                  <a:moveTo>
                    <a:pt x="39148" y="121920"/>
                  </a:moveTo>
                  <a:lnTo>
                    <a:pt x="0" y="121920"/>
                  </a:lnTo>
                  <a:lnTo>
                    <a:pt x="0" y="79343"/>
                  </a:lnTo>
                  <a:lnTo>
                    <a:pt x="22765" y="79343"/>
                  </a:lnTo>
                  <a:cubicBezTo>
                    <a:pt x="42577" y="79343"/>
                    <a:pt x="49625" y="71152"/>
                    <a:pt x="49625" y="51911"/>
                  </a:cubicBezTo>
                  <a:lnTo>
                    <a:pt x="49625" y="0"/>
                  </a:lnTo>
                  <a:lnTo>
                    <a:pt x="95155" y="0"/>
                  </a:lnTo>
                  <a:lnTo>
                    <a:pt x="95155" y="79343"/>
                  </a:lnTo>
                  <a:lnTo>
                    <a:pt x="171069" y="79343"/>
                  </a:lnTo>
                  <a:lnTo>
                    <a:pt x="171069" y="121920"/>
                  </a:lnTo>
                  <a:lnTo>
                    <a:pt x="95155" y="121920"/>
                  </a:lnTo>
                  <a:lnTo>
                    <a:pt x="95155" y="253270"/>
                  </a:lnTo>
                  <a:cubicBezTo>
                    <a:pt x="95155" y="280702"/>
                    <a:pt x="102775" y="295275"/>
                    <a:pt x="131921" y="295275"/>
                  </a:cubicBezTo>
                  <a:cubicBezTo>
                    <a:pt x="145351" y="295275"/>
                    <a:pt x="159925" y="292322"/>
                    <a:pt x="167545" y="288893"/>
                  </a:cubicBezTo>
                  <a:lnTo>
                    <a:pt x="167545" y="333280"/>
                  </a:lnTo>
                  <a:cubicBezTo>
                    <a:pt x="159925" y="337375"/>
                    <a:pt x="141256" y="341471"/>
                    <a:pt x="120301" y="341471"/>
                  </a:cubicBezTo>
                  <a:cubicBezTo>
                    <a:pt x="59055" y="341471"/>
                    <a:pt x="39148" y="307657"/>
                    <a:pt x="39148" y="259747"/>
                  </a:cubicBezTo>
                  <a:lnTo>
                    <a:pt x="39148" y="12192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A903DE15-6837-42C6-8483-A9B31005D215}"/>
                </a:ext>
              </a:extLst>
            </p:cNvPr>
            <p:cNvSpPr/>
            <p:nvPr/>
          </p:nvSpPr>
          <p:spPr>
            <a:xfrm>
              <a:off x="3362039" y="7975632"/>
              <a:ext cx="220027" cy="386333"/>
            </a:xfrm>
            <a:custGeom>
              <a:avLst/>
              <a:gdLst>
                <a:gd name="connsiteX0" fmla="*/ 0 w 220027"/>
                <a:gd name="connsiteY0" fmla="*/ 0 h 386333"/>
                <a:gd name="connsiteX1" fmla="*/ 56007 w 220027"/>
                <a:gd name="connsiteY1" fmla="*/ 0 h 386333"/>
                <a:gd name="connsiteX2" fmla="*/ 56007 w 220027"/>
                <a:gd name="connsiteY2" fmla="*/ 157544 h 386333"/>
                <a:gd name="connsiteX3" fmla="*/ 133064 w 220027"/>
                <a:gd name="connsiteY3" fmla="*/ 124301 h 386333"/>
                <a:gd name="connsiteX4" fmla="*/ 220028 w 220027"/>
                <a:gd name="connsiteY4" fmla="*/ 228219 h 386333"/>
                <a:gd name="connsiteX5" fmla="*/ 220028 w 220027"/>
                <a:gd name="connsiteY5" fmla="*/ 386334 h 386333"/>
                <a:gd name="connsiteX6" fmla="*/ 164021 w 220027"/>
                <a:gd name="connsiteY6" fmla="*/ 386334 h 386333"/>
                <a:gd name="connsiteX7" fmla="*/ 164021 w 220027"/>
                <a:gd name="connsiteY7" fmla="*/ 239268 h 386333"/>
                <a:gd name="connsiteX8" fmla="*/ 113252 w 220027"/>
                <a:gd name="connsiteY8" fmla="*/ 172688 h 386333"/>
                <a:gd name="connsiteX9" fmla="*/ 56102 w 220027"/>
                <a:gd name="connsiteY9" fmla="*/ 195453 h 386333"/>
                <a:gd name="connsiteX10" fmla="*/ 56102 w 220027"/>
                <a:gd name="connsiteY10" fmla="*/ 386334 h 386333"/>
                <a:gd name="connsiteX11" fmla="*/ 95 w 220027"/>
                <a:gd name="connsiteY11" fmla="*/ 386334 h 386333"/>
                <a:gd name="connsiteX12" fmla="*/ 0 w 220027"/>
                <a:gd name="connsiteY12" fmla="*/ 0 h 386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0027" h="386333">
                  <a:moveTo>
                    <a:pt x="0" y="0"/>
                  </a:moveTo>
                  <a:lnTo>
                    <a:pt x="56007" y="0"/>
                  </a:lnTo>
                  <a:lnTo>
                    <a:pt x="56007" y="157544"/>
                  </a:lnTo>
                  <a:cubicBezTo>
                    <a:pt x="67723" y="141827"/>
                    <a:pt x="89249" y="124301"/>
                    <a:pt x="133064" y="124301"/>
                  </a:cubicBezTo>
                  <a:cubicBezTo>
                    <a:pt x="175070" y="124301"/>
                    <a:pt x="220028" y="141827"/>
                    <a:pt x="220028" y="228219"/>
                  </a:cubicBezTo>
                  <a:lnTo>
                    <a:pt x="220028" y="386334"/>
                  </a:lnTo>
                  <a:lnTo>
                    <a:pt x="164021" y="386334"/>
                  </a:lnTo>
                  <a:lnTo>
                    <a:pt x="164021" y="239268"/>
                  </a:lnTo>
                  <a:cubicBezTo>
                    <a:pt x="164021" y="196120"/>
                    <a:pt x="154114" y="172688"/>
                    <a:pt x="113252" y="172688"/>
                  </a:cubicBezTo>
                  <a:cubicBezTo>
                    <a:pt x="84677" y="172688"/>
                    <a:pt x="66008" y="184404"/>
                    <a:pt x="56102" y="195453"/>
                  </a:cubicBezTo>
                  <a:lnTo>
                    <a:pt x="56102" y="386334"/>
                  </a:lnTo>
                  <a:lnTo>
                    <a:pt x="95" y="38633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9" name="Vrije vorm: vorm 18">
              <a:extLst>
                <a:ext uri="{FF2B5EF4-FFF2-40B4-BE49-F238E27FC236}">
                  <a16:creationId xmlns:a16="http://schemas.microsoft.com/office/drawing/2014/main" id="{F9140664-072C-4747-9F60-A573FC5FD6D7}"/>
                </a:ext>
              </a:extLst>
            </p:cNvPr>
            <p:cNvSpPr/>
            <p:nvPr/>
          </p:nvSpPr>
          <p:spPr>
            <a:xfrm>
              <a:off x="3634644" y="8100029"/>
              <a:ext cx="236410" cy="267843"/>
            </a:xfrm>
            <a:custGeom>
              <a:avLst/>
              <a:gdLst>
                <a:gd name="connsiteX0" fmla="*/ 235172 w 236410"/>
                <a:gd name="connsiteY0" fmla="*/ 177356 h 267843"/>
                <a:gd name="connsiteX1" fmla="*/ 119634 w 236410"/>
                <a:gd name="connsiteY1" fmla="*/ 267843 h 267843"/>
                <a:gd name="connsiteX2" fmla="*/ 0 w 236410"/>
                <a:gd name="connsiteY2" fmla="*/ 133636 h 267843"/>
                <a:gd name="connsiteX3" fmla="*/ 117920 w 236410"/>
                <a:gd name="connsiteY3" fmla="*/ 0 h 267843"/>
                <a:gd name="connsiteX4" fmla="*/ 236411 w 236410"/>
                <a:gd name="connsiteY4" fmla="*/ 133064 h 267843"/>
                <a:gd name="connsiteX5" fmla="*/ 236411 w 236410"/>
                <a:gd name="connsiteY5" fmla="*/ 141827 h 267843"/>
                <a:gd name="connsiteX6" fmla="*/ 55340 w 236410"/>
                <a:gd name="connsiteY6" fmla="*/ 141827 h 267843"/>
                <a:gd name="connsiteX7" fmla="*/ 121253 w 236410"/>
                <a:gd name="connsiteY7" fmla="*/ 224123 h 267843"/>
                <a:gd name="connsiteX8" fmla="*/ 180785 w 236410"/>
                <a:gd name="connsiteY8" fmla="*/ 177451 h 267843"/>
                <a:gd name="connsiteX9" fmla="*/ 235172 w 236410"/>
                <a:gd name="connsiteY9" fmla="*/ 177451 h 267843"/>
                <a:gd name="connsiteX10" fmla="*/ 180308 w 236410"/>
                <a:gd name="connsiteY10" fmla="*/ 108490 h 267843"/>
                <a:gd name="connsiteX11" fmla="*/ 118396 w 236410"/>
                <a:gd name="connsiteY11" fmla="*/ 42577 h 267843"/>
                <a:gd name="connsiteX12" fmla="*/ 55912 w 236410"/>
                <a:gd name="connsiteY12" fmla="*/ 108490 h 267843"/>
                <a:gd name="connsiteX13" fmla="*/ 180308 w 236410"/>
                <a:gd name="connsiteY13" fmla="*/ 108490 h 267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36410" h="267843">
                  <a:moveTo>
                    <a:pt x="235172" y="177356"/>
                  </a:moveTo>
                  <a:cubicBezTo>
                    <a:pt x="225266" y="248602"/>
                    <a:pt x="164592" y="267843"/>
                    <a:pt x="119634" y="267843"/>
                  </a:cubicBezTo>
                  <a:cubicBezTo>
                    <a:pt x="58388" y="267843"/>
                    <a:pt x="0" y="233362"/>
                    <a:pt x="0" y="133636"/>
                  </a:cubicBezTo>
                  <a:cubicBezTo>
                    <a:pt x="0" y="32671"/>
                    <a:pt x="61817" y="0"/>
                    <a:pt x="117920" y="0"/>
                  </a:cubicBezTo>
                  <a:cubicBezTo>
                    <a:pt x="172784" y="0"/>
                    <a:pt x="236411" y="29813"/>
                    <a:pt x="236411" y="133064"/>
                  </a:cubicBezTo>
                  <a:lnTo>
                    <a:pt x="236411" y="141827"/>
                  </a:lnTo>
                  <a:lnTo>
                    <a:pt x="55340" y="141827"/>
                  </a:lnTo>
                  <a:cubicBezTo>
                    <a:pt x="56483" y="196120"/>
                    <a:pt x="78677" y="224123"/>
                    <a:pt x="121253" y="224123"/>
                  </a:cubicBezTo>
                  <a:cubicBezTo>
                    <a:pt x="155067" y="224123"/>
                    <a:pt x="175546" y="206597"/>
                    <a:pt x="180785" y="177451"/>
                  </a:cubicBezTo>
                  <a:lnTo>
                    <a:pt x="235172" y="177451"/>
                  </a:lnTo>
                  <a:close/>
                  <a:moveTo>
                    <a:pt x="180308" y="108490"/>
                  </a:moveTo>
                  <a:cubicBezTo>
                    <a:pt x="176784" y="65341"/>
                    <a:pt x="154591" y="42577"/>
                    <a:pt x="118396" y="42577"/>
                  </a:cubicBezTo>
                  <a:cubicBezTo>
                    <a:pt x="81629" y="42577"/>
                    <a:pt x="60008" y="65341"/>
                    <a:pt x="55912" y="108490"/>
                  </a:cubicBezTo>
                  <a:lnTo>
                    <a:pt x="180308" y="10849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20" name="Vrije vorm: vorm 19">
              <a:extLst>
                <a:ext uri="{FF2B5EF4-FFF2-40B4-BE49-F238E27FC236}">
                  <a16:creationId xmlns:a16="http://schemas.microsoft.com/office/drawing/2014/main" id="{20DC25B3-3A00-47E2-AB5B-1057A043D57F}"/>
                </a:ext>
              </a:extLst>
            </p:cNvPr>
            <p:cNvSpPr/>
            <p:nvPr/>
          </p:nvSpPr>
          <p:spPr>
            <a:xfrm>
              <a:off x="3925824" y="8099838"/>
              <a:ext cx="147066" cy="262032"/>
            </a:xfrm>
            <a:custGeom>
              <a:avLst/>
              <a:gdLst>
                <a:gd name="connsiteX0" fmla="*/ 0 w 147066"/>
                <a:gd name="connsiteY0" fmla="*/ 5906 h 262032"/>
                <a:gd name="connsiteX1" fmla="*/ 47815 w 147066"/>
                <a:gd name="connsiteY1" fmla="*/ 5906 h 262032"/>
                <a:gd name="connsiteX2" fmla="*/ 47815 w 147066"/>
                <a:gd name="connsiteY2" fmla="*/ 39719 h 262032"/>
                <a:gd name="connsiteX3" fmla="*/ 116681 w 147066"/>
                <a:gd name="connsiteY3" fmla="*/ 0 h 262032"/>
                <a:gd name="connsiteX4" fmla="*/ 147066 w 147066"/>
                <a:gd name="connsiteY4" fmla="*/ 5239 h 262032"/>
                <a:gd name="connsiteX5" fmla="*/ 147066 w 147066"/>
                <a:gd name="connsiteY5" fmla="*/ 54293 h 262032"/>
                <a:gd name="connsiteX6" fmla="*/ 109728 w 147066"/>
                <a:gd name="connsiteY6" fmla="*/ 47244 h 262032"/>
                <a:gd name="connsiteX7" fmla="*/ 56007 w 147066"/>
                <a:gd name="connsiteY7" fmla="*/ 71152 h 262032"/>
                <a:gd name="connsiteX8" fmla="*/ 56007 w 147066"/>
                <a:gd name="connsiteY8" fmla="*/ 262033 h 262032"/>
                <a:gd name="connsiteX9" fmla="*/ 0 w 147066"/>
                <a:gd name="connsiteY9" fmla="*/ 262033 h 262032"/>
                <a:gd name="connsiteX10" fmla="*/ 0 w 147066"/>
                <a:gd name="connsiteY10" fmla="*/ 5906 h 262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7066" h="262032">
                  <a:moveTo>
                    <a:pt x="0" y="5906"/>
                  </a:moveTo>
                  <a:lnTo>
                    <a:pt x="47815" y="5906"/>
                  </a:lnTo>
                  <a:lnTo>
                    <a:pt x="47815" y="39719"/>
                  </a:lnTo>
                  <a:cubicBezTo>
                    <a:pt x="60103" y="16383"/>
                    <a:pt x="80486" y="0"/>
                    <a:pt x="116681" y="0"/>
                  </a:cubicBezTo>
                  <a:cubicBezTo>
                    <a:pt x="134207" y="0"/>
                    <a:pt x="143542" y="3524"/>
                    <a:pt x="147066" y="5239"/>
                  </a:cubicBezTo>
                  <a:lnTo>
                    <a:pt x="147066" y="54293"/>
                  </a:lnTo>
                  <a:cubicBezTo>
                    <a:pt x="138303" y="50768"/>
                    <a:pt x="125444" y="47244"/>
                    <a:pt x="109728" y="47244"/>
                  </a:cubicBezTo>
                  <a:cubicBezTo>
                    <a:pt x="81153" y="47244"/>
                    <a:pt x="64198" y="58960"/>
                    <a:pt x="56007" y="71152"/>
                  </a:cubicBezTo>
                  <a:lnTo>
                    <a:pt x="56007" y="262033"/>
                  </a:lnTo>
                  <a:lnTo>
                    <a:pt x="0" y="262033"/>
                  </a:lnTo>
                  <a:lnTo>
                    <a:pt x="0" y="590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21" name="Vrije vorm: vorm 20">
              <a:extLst>
                <a:ext uri="{FF2B5EF4-FFF2-40B4-BE49-F238E27FC236}">
                  <a16:creationId xmlns:a16="http://schemas.microsoft.com/office/drawing/2014/main" id="{02DB84C2-7B18-45C9-9F56-EEFD2ADEA84C}"/>
                </a:ext>
              </a:extLst>
            </p:cNvPr>
            <p:cNvSpPr/>
            <p:nvPr/>
          </p:nvSpPr>
          <p:spPr>
            <a:xfrm>
              <a:off x="4110799" y="7975632"/>
              <a:ext cx="56007" cy="386333"/>
            </a:xfrm>
            <a:custGeom>
              <a:avLst/>
              <a:gdLst>
                <a:gd name="connsiteX0" fmla="*/ 0 w 56007"/>
                <a:gd name="connsiteY0" fmla="*/ 0 h 386333"/>
                <a:gd name="connsiteX1" fmla="*/ 56007 w 56007"/>
                <a:gd name="connsiteY1" fmla="*/ 0 h 386333"/>
                <a:gd name="connsiteX2" fmla="*/ 56007 w 56007"/>
                <a:gd name="connsiteY2" fmla="*/ 386334 h 386333"/>
                <a:gd name="connsiteX3" fmla="*/ 0 w 56007"/>
                <a:gd name="connsiteY3" fmla="*/ 386334 h 386333"/>
                <a:gd name="connsiteX4" fmla="*/ 0 w 56007"/>
                <a:gd name="connsiteY4" fmla="*/ 0 h 386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07" h="386333">
                  <a:moveTo>
                    <a:pt x="0" y="0"/>
                  </a:moveTo>
                  <a:lnTo>
                    <a:pt x="56007" y="0"/>
                  </a:lnTo>
                  <a:lnTo>
                    <a:pt x="56007" y="386334"/>
                  </a:lnTo>
                  <a:lnTo>
                    <a:pt x="0" y="38633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22" name="Vrije vorm: vorm 21">
              <a:extLst>
                <a:ext uri="{FF2B5EF4-FFF2-40B4-BE49-F238E27FC236}">
                  <a16:creationId xmlns:a16="http://schemas.microsoft.com/office/drawing/2014/main" id="{5F6FFC93-93F4-4D16-8854-FECCA51679D3}"/>
                </a:ext>
              </a:extLst>
            </p:cNvPr>
            <p:cNvSpPr/>
            <p:nvPr/>
          </p:nvSpPr>
          <p:spPr>
            <a:xfrm>
              <a:off x="4219384" y="8100029"/>
              <a:ext cx="252698" cy="267938"/>
            </a:xfrm>
            <a:custGeom>
              <a:avLst/>
              <a:gdLst>
                <a:gd name="connsiteX0" fmla="*/ 170974 w 252698"/>
                <a:gd name="connsiteY0" fmla="*/ 228124 h 267938"/>
                <a:gd name="connsiteX1" fmla="*/ 81724 w 252698"/>
                <a:gd name="connsiteY1" fmla="*/ 267843 h 267938"/>
                <a:gd name="connsiteX2" fmla="*/ 0 w 252698"/>
                <a:gd name="connsiteY2" fmla="*/ 195453 h 267938"/>
                <a:gd name="connsiteX3" fmla="*/ 102108 w 252698"/>
                <a:gd name="connsiteY3" fmla="*/ 117253 h 267938"/>
                <a:gd name="connsiteX4" fmla="*/ 161639 w 252698"/>
                <a:gd name="connsiteY4" fmla="*/ 112014 h 267938"/>
                <a:gd name="connsiteX5" fmla="*/ 161639 w 252698"/>
                <a:gd name="connsiteY5" fmla="*/ 104965 h 267938"/>
                <a:gd name="connsiteX6" fmla="*/ 113824 w 252698"/>
                <a:gd name="connsiteY6" fmla="*/ 43148 h 267938"/>
                <a:gd name="connsiteX7" fmla="*/ 63627 w 252698"/>
                <a:gd name="connsiteY7" fmla="*/ 93345 h 267938"/>
                <a:gd name="connsiteX8" fmla="*/ 9906 w 252698"/>
                <a:gd name="connsiteY8" fmla="*/ 93345 h 267938"/>
                <a:gd name="connsiteX9" fmla="*/ 119634 w 252698"/>
                <a:gd name="connsiteY9" fmla="*/ 0 h 267938"/>
                <a:gd name="connsiteX10" fmla="*/ 217075 w 252698"/>
                <a:gd name="connsiteY10" fmla="*/ 99250 h 267938"/>
                <a:gd name="connsiteX11" fmla="*/ 217075 w 252698"/>
                <a:gd name="connsiteY11" fmla="*/ 208978 h 267938"/>
                <a:gd name="connsiteX12" fmla="*/ 231648 w 252698"/>
                <a:gd name="connsiteY12" fmla="*/ 224123 h 267938"/>
                <a:gd name="connsiteX13" fmla="*/ 252698 w 252698"/>
                <a:gd name="connsiteY13" fmla="*/ 218885 h 267938"/>
                <a:gd name="connsiteX14" fmla="*/ 252698 w 252698"/>
                <a:gd name="connsiteY14" fmla="*/ 258604 h 267938"/>
                <a:gd name="connsiteX15" fmla="*/ 212407 w 252698"/>
                <a:gd name="connsiteY15" fmla="*/ 267938 h 267938"/>
                <a:gd name="connsiteX16" fmla="*/ 170974 w 252698"/>
                <a:gd name="connsiteY16" fmla="*/ 231743 h 267938"/>
                <a:gd name="connsiteX17" fmla="*/ 170974 w 252698"/>
                <a:gd name="connsiteY17" fmla="*/ 228124 h 267938"/>
                <a:gd name="connsiteX18" fmla="*/ 161639 w 252698"/>
                <a:gd name="connsiteY18" fmla="*/ 145256 h 267938"/>
                <a:gd name="connsiteX19" fmla="*/ 113157 w 252698"/>
                <a:gd name="connsiteY19" fmla="*/ 150495 h 267938"/>
                <a:gd name="connsiteX20" fmla="*/ 55340 w 252698"/>
                <a:gd name="connsiteY20" fmla="*/ 193072 h 267938"/>
                <a:gd name="connsiteX21" fmla="*/ 97917 w 252698"/>
                <a:gd name="connsiteY21" fmla="*/ 226886 h 267938"/>
                <a:gd name="connsiteX22" fmla="*/ 161544 w 252698"/>
                <a:gd name="connsiteY22" fmla="*/ 202406 h 267938"/>
                <a:gd name="connsiteX23" fmla="*/ 161544 w 252698"/>
                <a:gd name="connsiteY23" fmla="*/ 145256 h 267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52698" h="267938">
                  <a:moveTo>
                    <a:pt x="170974" y="228124"/>
                  </a:moveTo>
                  <a:cubicBezTo>
                    <a:pt x="157543" y="246221"/>
                    <a:pt x="126587" y="267843"/>
                    <a:pt x="81724" y="267843"/>
                  </a:cubicBezTo>
                  <a:cubicBezTo>
                    <a:pt x="30385" y="267843"/>
                    <a:pt x="0" y="239268"/>
                    <a:pt x="0" y="195453"/>
                  </a:cubicBezTo>
                  <a:cubicBezTo>
                    <a:pt x="0" y="133636"/>
                    <a:pt x="60674" y="120777"/>
                    <a:pt x="102108" y="117253"/>
                  </a:cubicBezTo>
                  <a:lnTo>
                    <a:pt x="161639" y="112014"/>
                  </a:lnTo>
                  <a:lnTo>
                    <a:pt x="161639" y="104965"/>
                  </a:lnTo>
                  <a:cubicBezTo>
                    <a:pt x="161639" y="65246"/>
                    <a:pt x="155257" y="43148"/>
                    <a:pt x="113824" y="43148"/>
                  </a:cubicBezTo>
                  <a:cubicBezTo>
                    <a:pt x="76486" y="43148"/>
                    <a:pt x="63627" y="61246"/>
                    <a:pt x="63627" y="93345"/>
                  </a:cubicBezTo>
                  <a:lnTo>
                    <a:pt x="9906" y="93345"/>
                  </a:lnTo>
                  <a:cubicBezTo>
                    <a:pt x="11049" y="16288"/>
                    <a:pt x="70009" y="0"/>
                    <a:pt x="119634" y="0"/>
                  </a:cubicBezTo>
                  <a:cubicBezTo>
                    <a:pt x="193738" y="0"/>
                    <a:pt x="217075" y="36766"/>
                    <a:pt x="217075" y="99250"/>
                  </a:cubicBezTo>
                  <a:lnTo>
                    <a:pt x="217075" y="208978"/>
                  </a:lnTo>
                  <a:cubicBezTo>
                    <a:pt x="217075" y="218885"/>
                    <a:pt x="221171" y="224123"/>
                    <a:pt x="231648" y="224123"/>
                  </a:cubicBezTo>
                  <a:cubicBezTo>
                    <a:pt x="238696" y="224123"/>
                    <a:pt x="246793" y="221742"/>
                    <a:pt x="252698" y="218885"/>
                  </a:cubicBezTo>
                  <a:lnTo>
                    <a:pt x="252698" y="258604"/>
                  </a:lnTo>
                  <a:cubicBezTo>
                    <a:pt x="244507" y="263271"/>
                    <a:pt x="229362" y="267938"/>
                    <a:pt x="212407" y="267938"/>
                  </a:cubicBezTo>
                  <a:cubicBezTo>
                    <a:pt x="177927" y="267938"/>
                    <a:pt x="170974" y="248698"/>
                    <a:pt x="170974" y="231743"/>
                  </a:cubicBezTo>
                  <a:lnTo>
                    <a:pt x="170974" y="228124"/>
                  </a:lnTo>
                  <a:close/>
                  <a:moveTo>
                    <a:pt x="161639" y="145256"/>
                  </a:moveTo>
                  <a:lnTo>
                    <a:pt x="113157" y="150495"/>
                  </a:lnTo>
                  <a:cubicBezTo>
                    <a:pt x="76962" y="154591"/>
                    <a:pt x="55340" y="166878"/>
                    <a:pt x="55340" y="193072"/>
                  </a:cubicBezTo>
                  <a:cubicBezTo>
                    <a:pt x="55340" y="214122"/>
                    <a:pt x="69342" y="226886"/>
                    <a:pt x="97917" y="226886"/>
                  </a:cubicBezTo>
                  <a:cubicBezTo>
                    <a:pt x="123634" y="226886"/>
                    <a:pt x="144018" y="216979"/>
                    <a:pt x="161544" y="202406"/>
                  </a:cubicBezTo>
                  <a:lnTo>
                    <a:pt x="161544" y="1452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23" name="Vrije vorm: vorm 22">
              <a:extLst>
                <a:ext uri="{FF2B5EF4-FFF2-40B4-BE49-F238E27FC236}">
                  <a16:creationId xmlns:a16="http://schemas.microsoft.com/office/drawing/2014/main" id="{0EAFA9F8-E8B3-4155-A84D-5CE72548B2BD}"/>
                </a:ext>
              </a:extLst>
            </p:cNvPr>
            <p:cNvSpPr/>
            <p:nvPr/>
          </p:nvSpPr>
          <p:spPr>
            <a:xfrm>
              <a:off x="4511135" y="8099838"/>
              <a:ext cx="219932" cy="262032"/>
            </a:xfrm>
            <a:custGeom>
              <a:avLst/>
              <a:gdLst>
                <a:gd name="connsiteX0" fmla="*/ 0 w 219932"/>
                <a:gd name="connsiteY0" fmla="*/ 5906 h 262032"/>
                <a:gd name="connsiteX1" fmla="*/ 47816 w 219932"/>
                <a:gd name="connsiteY1" fmla="*/ 5906 h 262032"/>
                <a:gd name="connsiteX2" fmla="*/ 47816 w 219932"/>
                <a:gd name="connsiteY2" fmla="*/ 39148 h 262032"/>
                <a:gd name="connsiteX3" fmla="*/ 132398 w 219932"/>
                <a:gd name="connsiteY3" fmla="*/ 0 h 262032"/>
                <a:gd name="connsiteX4" fmla="*/ 219933 w 219932"/>
                <a:gd name="connsiteY4" fmla="*/ 103918 h 262032"/>
                <a:gd name="connsiteX5" fmla="*/ 219933 w 219932"/>
                <a:gd name="connsiteY5" fmla="*/ 262033 h 262032"/>
                <a:gd name="connsiteX6" fmla="*/ 163925 w 219932"/>
                <a:gd name="connsiteY6" fmla="*/ 262033 h 262032"/>
                <a:gd name="connsiteX7" fmla="*/ 163925 w 219932"/>
                <a:gd name="connsiteY7" fmla="*/ 114967 h 262032"/>
                <a:gd name="connsiteX8" fmla="*/ 113157 w 219932"/>
                <a:gd name="connsiteY8" fmla="*/ 48387 h 262032"/>
                <a:gd name="connsiteX9" fmla="*/ 56007 w 219932"/>
                <a:gd name="connsiteY9" fmla="*/ 71152 h 262032"/>
                <a:gd name="connsiteX10" fmla="*/ 56007 w 219932"/>
                <a:gd name="connsiteY10" fmla="*/ 262033 h 262032"/>
                <a:gd name="connsiteX11" fmla="*/ 0 w 219932"/>
                <a:gd name="connsiteY11" fmla="*/ 262033 h 262032"/>
                <a:gd name="connsiteX12" fmla="*/ 0 w 219932"/>
                <a:gd name="connsiteY12" fmla="*/ 5906 h 262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9932" h="262032">
                  <a:moveTo>
                    <a:pt x="0" y="5906"/>
                  </a:moveTo>
                  <a:lnTo>
                    <a:pt x="47816" y="5906"/>
                  </a:lnTo>
                  <a:lnTo>
                    <a:pt x="47816" y="39148"/>
                  </a:lnTo>
                  <a:cubicBezTo>
                    <a:pt x="61817" y="17526"/>
                    <a:pt x="88106" y="0"/>
                    <a:pt x="132398" y="0"/>
                  </a:cubicBezTo>
                  <a:cubicBezTo>
                    <a:pt x="174975" y="0"/>
                    <a:pt x="219933" y="17526"/>
                    <a:pt x="219933" y="103918"/>
                  </a:cubicBezTo>
                  <a:lnTo>
                    <a:pt x="219933" y="262033"/>
                  </a:lnTo>
                  <a:lnTo>
                    <a:pt x="163925" y="262033"/>
                  </a:lnTo>
                  <a:lnTo>
                    <a:pt x="163925" y="114967"/>
                  </a:lnTo>
                  <a:cubicBezTo>
                    <a:pt x="163925" y="71819"/>
                    <a:pt x="154019" y="48387"/>
                    <a:pt x="113157" y="48387"/>
                  </a:cubicBezTo>
                  <a:cubicBezTo>
                    <a:pt x="84582" y="48387"/>
                    <a:pt x="65913" y="60103"/>
                    <a:pt x="56007" y="71152"/>
                  </a:cubicBezTo>
                  <a:lnTo>
                    <a:pt x="56007" y="262033"/>
                  </a:lnTo>
                  <a:lnTo>
                    <a:pt x="0" y="262033"/>
                  </a:lnTo>
                  <a:lnTo>
                    <a:pt x="0" y="590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24" name="Vrije vorm: vorm 23">
              <a:extLst>
                <a:ext uri="{FF2B5EF4-FFF2-40B4-BE49-F238E27FC236}">
                  <a16:creationId xmlns:a16="http://schemas.microsoft.com/office/drawing/2014/main" id="{33F7A024-655B-4F92-A810-35465E32F886}"/>
                </a:ext>
              </a:extLst>
            </p:cNvPr>
            <p:cNvSpPr/>
            <p:nvPr/>
          </p:nvSpPr>
          <p:spPr>
            <a:xfrm>
              <a:off x="4783645" y="7975632"/>
              <a:ext cx="234600" cy="392144"/>
            </a:xfrm>
            <a:custGeom>
              <a:avLst/>
              <a:gdLst>
                <a:gd name="connsiteX0" fmla="*/ 186214 w 234600"/>
                <a:gd name="connsiteY0" fmla="*/ 354806 h 392144"/>
                <a:gd name="connsiteX1" fmla="*/ 108585 w 234600"/>
                <a:gd name="connsiteY1" fmla="*/ 392144 h 392144"/>
                <a:gd name="connsiteX2" fmla="*/ 0 w 234600"/>
                <a:gd name="connsiteY2" fmla="*/ 259080 h 392144"/>
                <a:gd name="connsiteX3" fmla="*/ 108585 w 234600"/>
                <a:gd name="connsiteY3" fmla="*/ 124301 h 392144"/>
                <a:gd name="connsiteX4" fmla="*/ 178594 w 234600"/>
                <a:gd name="connsiteY4" fmla="*/ 155258 h 392144"/>
                <a:gd name="connsiteX5" fmla="*/ 178594 w 234600"/>
                <a:gd name="connsiteY5" fmla="*/ 0 h 392144"/>
                <a:gd name="connsiteX6" fmla="*/ 234601 w 234600"/>
                <a:gd name="connsiteY6" fmla="*/ 0 h 392144"/>
                <a:gd name="connsiteX7" fmla="*/ 234601 w 234600"/>
                <a:gd name="connsiteY7" fmla="*/ 386334 h 392144"/>
                <a:gd name="connsiteX8" fmla="*/ 186119 w 234600"/>
                <a:gd name="connsiteY8" fmla="*/ 386334 h 392144"/>
                <a:gd name="connsiteX9" fmla="*/ 186119 w 234600"/>
                <a:gd name="connsiteY9" fmla="*/ 354806 h 392144"/>
                <a:gd name="connsiteX10" fmla="*/ 178594 w 234600"/>
                <a:gd name="connsiteY10" fmla="*/ 193167 h 392144"/>
                <a:gd name="connsiteX11" fmla="*/ 123730 w 234600"/>
                <a:gd name="connsiteY11" fmla="*/ 171545 h 392144"/>
                <a:gd name="connsiteX12" fmla="*/ 56579 w 234600"/>
                <a:gd name="connsiteY12" fmla="*/ 257937 h 392144"/>
                <a:gd name="connsiteX13" fmla="*/ 123730 w 234600"/>
                <a:gd name="connsiteY13" fmla="*/ 344900 h 392144"/>
                <a:gd name="connsiteX14" fmla="*/ 178594 w 234600"/>
                <a:gd name="connsiteY14" fmla="*/ 323279 h 392144"/>
                <a:gd name="connsiteX15" fmla="*/ 178594 w 234600"/>
                <a:gd name="connsiteY15" fmla="*/ 193167 h 392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34600" h="392144">
                  <a:moveTo>
                    <a:pt x="186214" y="354806"/>
                  </a:moveTo>
                  <a:cubicBezTo>
                    <a:pt x="175165" y="371761"/>
                    <a:pt x="150590" y="392144"/>
                    <a:pt x="108585" y="392144"/>
                  </a:cubicBezTo>
                  <a:cubicBezTo>
                    <a:pt x="53721" y="392144"/>
                    <a:pt x="0" y="355949"/>
                    <a:pt x="0" y="259080"/>
                  </a:cubicBezTo>
                  <a:cubicBezTo>
                    <a:pt x="0" y="161639"/>
                    <a:pt x="53149" y="124301"/>
                    <a:pt x="108585" y="124301"/>
                  </a:cubicBezTo>
                  <a:cubicBezTo>
                    <a:pt x="147066" y="124301"/>
                    <a:pt x="169831" y="143542"/>
                    <a:pt x="178594" y="155258"/>
                  </a:cubicBezTo>
                  <a:lnTo>
                    <a:pt x="178594" y="0"/>
                  </a:lnTo>
                  <a:lnTo>
                    <a:pt x="234601" y="0"/>
                  </a:lnTo>
                  <a:lnTo>
                    <a:pt x="234601" y="386334"/>
                  </a:lnTo>
                  <a:lnTo>
                    <a:pt x="186119" y="386334"/>
                  </a:lnTo>
                  <a:lnTo>
                    <a:pt x="186119" y="354806"/>
                  </a:lnTo>
                  <a:close/>
                  <a:moveTo>
                    <a:pt x="178594" y="193167"/>
                  </a:moveTo>
                  <a:cubicBezTo>
                    <a:pt x="165735" y="179737"/>
                    <a:pt x="146495" y="171545"/>
                    <a:pt x="123730" y="171545"/>
                  </a:cubicBezTo>
                  <a:cubicBezTo>
                    <a:pt x="79343" y="171545"/>
                    <a:pt x="56579" y="202502"/>
                    <a:pt x="56579" y="257937"/>
                  </a:cubicBezTo>
                  <a:cubicBezTo>
                    <a:pt x="56579" y="313373"/>
                    <a:pt x="79343" y="344900"/>
                    <a:pt x="123730" y="344900"/>
                  </a:cubicBezTo>
                  <a:cubicBezTo>
                    <a:pt x="146495" y="344900"/>
                    <a:pt x="165735" y="336709"/>
                    <a:pt x="178594" y="323279"/>
                  </a:cubicBezTo>
                  <a:lnTo>
                    <a:pt x="178594" y="1931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25" name="Vrije vorm: vorm 24">
              <a:extLst>
                <a:ext uri="{FF2B5EF4-FFF2-40B4-BE49-F238E27FC236}">
                  <a16:creationId xmlns:a16="http://schemas.microsoft.com/office/drawing/2014/main" id="{A6BD25C8-C937-41E2-B733-1CB67A8232BD}"/>
                </a:ext>
              </a:extLst>
            </p:cNvPr>
            <p:cNvSpPr/>
            <p:nvPr/>
          </p:nvSpPr>
          <p:spPr>
            <a:xfrm>
              <a:off x="5070633" y="8099934"/>
              <a:ext cx="220027" cy="267938"/>
            </a:xfrm>
            <a:custGeom>
              <a:avLst/>
              <a:gdLst>
                <a:gd name="connsiteX0" fmla="*/ 54959 w 220027"/>
                <a:gd name="connsiteY0" fmla="*/ 179165 h 267938"/>
                <a:gd name="connsiteX1" fmla="*/ 115634 w 220027"/>
                <a:gd name="connsiteY1" fmla="*/ 227647 h 267938"/>
                <a:gd name="connsiteX2" fmla="*/ 164688 w 220027"/>
                <a:gd name="connsiteY2" fmla="*/ 192596 h 267938"/>
                <a:gd name="connsiteX3" fmla="*/ 87630 w 220027"/>
                <a:gd name="connsiteY3" fmla="*/ 147638 h 267938"/>
                <a:gd name="connsiteX4" fmla="*/ 10573 w 220027"/>
                <a:gd name="connsiteY4" fmla="*/ 73533 h 267938"/>
                <a:gd name="connsiteX5" fmla="*/ 109157 w 220027"/>
                <a:gd name="connsiteY5" fmla="*/ 0 h 267938"/>
                <a:gd name="connsiteX6" fmla="*/ 211265 w 220027"/>
                <a:gd name="connsiteY6" fmla="*/ 80581 h 267938"/>
                <a:gd name="connsiteX7" fmla="*/ 156401 w 220027"/>
                <a:gd name="connsiteY7" fmla="*/ 80581 h 267938"/>
                <a:gd name="connsiteX8" fmla="*/ 107347 w 220027"/>
                <a:gd name="connsiteY8" fmla="*/ 39719 h 267938"/>
                <a:gd name="connsiteX9" fmla="*/ 65342 w 220027"/>
                <a:gd name="connsiteY9" fmla="*/ 70104 h 267938"/>
                <a:gd name="connsiteX10" fmla="*/ 144113 w 220027"/>
                <a:gd name="connsiteY10" fmla="*/ 112681 h 267938"/>
                <a:gd name="connsiteX11" fmla="*/ 220028 w 220027"/>
                <a:gd name="connsiteY11" fmla="*/ 189167 h 267938"/>
                <a:gd name="connsiteX12" fmla="*/ 114395 w 220027"/>
                <a:gd name="connsiteY12" fmla="*/ 267938 h 267938"/>
                <a:gd name="connsiteX13" fmla="*/ 0 w 220027"/>
                <a:gd name="connsiteY13" fmla="*/ 179260 h 267938"/>
                <a:gd name="connsiteX14" fmla="*/ 54959 w 220027"/>
                <a:gd name="connsiteY14" fmla="*/ 179260 h 267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0027" h="267938">
                  <a:moveTo>
                    <a:pt x="54959" y="179165"/>
                  </a:moveTo>
                  <a:cubicBezTo>
                    <a:pt x="56674" y="208312"/>
                    <a:pt x="80106" y="227647"/>
                    <a:pt x="115634" y="227647"/>
                  </a:cubicBezTo>
                  <a:cubicBezTo>
                    <a:pt x="144209" y="227647"/>
                    <a:pt x="164688" y="215360"/>
                    <a:pt x="164688" y="192596"/>
                  </a:cubicBezTo>
                  <a:cubicBezTo>
                    <a:pt x="164688" y="164592"/>
                    <a:pt x="134303" y="161068"/>
                    <a:pt x="87630" y="147638"/>
                  </a:cubicBezTo>
                  <a:cubicBezTo>
                    <a:pt x="50864" y="137160"/>
                    <a:pt x="10573" y="122587"/>
                    <a:pt x="10573" y="73533"/>
                  </a:cubicBezTo>
                  <a:cubicBezTo>
                    <a:pt x="10573" y="19812"/>
                    <a:pt x="60198" y="0"/>
                    <a:pt x="109157" y="0"/>
                  </a:cubicBezTo>
                  <a:cubicBezTo>
                    <a:pt x="165735" y="0"/>
                    <a:pt x="207836" y="26289"/>
                    <a:pt x="211265" y="80581"/>
                  </a:cubicBezTo>
                  <a:lnTo>
                    <a:pt x="156401" y="80581"/>
                  </a:lnTo>
                  <a:cubicBezTo>
                    <a:pt x="155258" y="56674"/>
                    <a:pt x="137160" y="39719"/>
                    <a:pt x="107347" y="39719"/>
                  </a:cubicBezTo>
                  <a:cubicBezTo>
                    <a:pt x="84011" y="39719"/>
                    <a:pt x="65342" y="50197"/>
                    <a:pt x="65342" y="70104"/>
                  </a:cubicBezTo>
                  <a:cubicBezTo>
                    <a:pt x="65342" y="96965"/>
                    <a:pt x="98584" y="99822"/>
                    <a:pt x="144113" y="112681"/>
                  </a:cubicBezTo>
                  <a:cubicBezTo>
                    <a:pt x="181452" y="123158"/>
                    <a:pt x="220028" y="139541"/>
                    <a:pt x="220028" y="189167"/>
                  </a:cubicBezTo>
                  <a:cubicBezTo>
                    <a:pt x="220028" y="248126"/>
                    <a:pt x="166307" y="267938"/>
                    <a:pt x="114395" y="267938"/>
                  </a:cubicBezTo>
                  <a:cubicBezTo>
                    <a:pt x="51340" y="267938"/>
                    <a:pt x="4668" y="238792"/>
                    <a:pt x="0" y="179260"/>
                  </a:cubicBezTo>
                  <a:lnTo>
                    <a:pt x="54959" y="17926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</p:grpSp>
      <p:sp>
        <p:nvSpPr>
          <p:cNvPr id="29" name="Rechthoek 28">
            <a:extLst>
              <a:ext uri="{FF2B5EF4-FFF2-40B4-BE49-F238E27FC236}">
                <a16:creationId xmlns:a16="http://schemas.microsoft.com/office/drawing/2014/main" id="{BFD1A00C-48B3-42AA-AD39-03CFC8F83836}"/>
              </a:ext>
            </a:extLst>
          </p:cNvPr>
          <p:cNvSpPr/>
          <p:nvPr userDrawn="1"/>
        </p:nvSpPr>
        <p:spPr>
          <a:xfrm>
            <a:off x="2834640" y="-537093"/>
            <a:ext cx="6522720" cy="2465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72000" rIns="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000" b="0" cap="all" baseline="0" noProof="0" dirty="0">
                <a:solidFill>
                  <a:schemeClr val="tx2"/>
                </a:solidFill>
                <a:latin typeface="+mn-lt"/>
              </a:rPr>
              <a:t>Layout for IMAGE slide:</a:t>
            </a:r>
          </a:p>
        </p:txBody>
      </p:sp>
      <p:grpSp>
        <p:nvGrpSpPr>
          <p:cNvPr id="28" name="INSTRUCTION">
            <a:extLst>
              <a:ext uri="{FF2B5EF4-FFF2-40B4-BE49-F238E27FC236}">
                <a16:creationId xmlns:a16="http://schemas.microsoft.com/office/drawing/2014/main" id="{AC335F16-2706-49CB-BF18-7026F6EA7092}"/>
              </a:ext>
            </a:extLst>
          </p:cNvPr>
          <p:cNvGrpSpPr/>
          <p:nvPr userDrawn="1"/>
        </p:nvGrpSpPr>
        <p:grpSpPr>
          <a:xfrm>
            <a:off x="12378139" y="1"/>
            <a:ext cx="3593091" cy="5131556"/>
            <a:chOff x="-3786165" y="1"/>
            <a:chExt cx="3593091" cy="5131556"/>
          </a:xfrm>
        </p:grpSpPr>
        <p:sp>
          <p:nvSpPr>
            <p:cNvPr id="35" name="Rechthoek 34">
              <a:extLst>
                <a:ext uri="{FF2B5EF4-FFF2-40B4-BE49-F238E27FC236}">
                  <a16:creationId xmlns:a16="http://schemas.microsoft.com/office/drawing/2014/main" id="{1E2D99D0-B5EF-48F0-9774-7958250199AA}"/>
                </a:ext>
              </a:extLst>
            </p:cNvPr>
            <p:cNvSpPr/>
            <p:nvPr userDrawn="1"/>
          </p:nvSpPr>
          <p:spPr>
            <a:xfrm>
              <a:off x="-3786165" y="3370798"/>
              <a:ext cx="3593091" cy="1760759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Edit chart data</a:t>
              </a:r>
            </a:p>
          </p:txBody>
        </p:sp>
        <p:sp>
          <p:nvSpPr>
            <p:cNvPr id="36" name="Ovaal 35">
              <a:extLst>
                <a:ext uri="{FF2B5EF4-FFF2-40B4-BE49-F238E27FC236}">
                  <a16:creationId xmlns:a16="http://schemas.microsoft.com/office/drawing/2014/main" id="{58CE8D1C-5C30-4F0D-8488-218469CFF8AA}"/>
                </a:ext>
              </a:extLst>
            </p:cNvPr>
            <p:cNvSpPr/>
            <p:nvPr userDrawn="1"/>
          </p:nvSpPr>
          <p:spPr>
            <a:xfrm>
              <a:off x="-3603587" y="3835397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37" name="Rechthoek 36">
              <a:extLst>
                <a:ext uri="{FF2B5EF4-FFF2-40B4-BE49-F238E27FC236}">
                  <a16:creationId xmlns:a16="http://schemas.microsoft.com/office/drawing/2014/main" id="{5A470060-3688-4F82-AA20-5A366F42C3D5}"/>
                </a:ext>
              </a:extLst>
            </p:cNvPr>
            <p:cNvSpPr/>
            <p:nvPr userDrawn="1"/>
          </p:nvSpPr>
          <p:spPr>
            <a:xfrm>
              <a:off x="-3319415" y="3835398"/>
              <a:ext cx="2944682" cy="327689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with the right mouse button on the chart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choose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‘Edit data’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38" name="Groep 37">
              <a:extLst>
                <a:ext uri="{FF2B5EF4-FFF2-40B4-BE49-F238E27FC236}">
                  <a16:creationId xmlns:a16="http://schemas.microsoft.com/office/drawing/2014/main" id="{C60D5BD6-06B5-4C9E-B02D-B263A0314A76}"/>
                </a:ext>
              </a:extLst>
            </p:cNvPr>
            <p:cNvGrpSpPr/>
            <p:nvPr userDrawn="1"/>
          </p:nvGrpSpPr>
          <p:grpSpPr>
            <a:xfrm>
              <a:off x="-3314821" y="4275190"/>
              <a:ext cx="1495189" cy="563933"/>
              <a:chOff x="-3314821" y="3310415"/>
              <a:chExt cx="1495189" cy="563933"/>
            </a:xfrm>
          </p:grpSpPr>
          <p:sp>
            <p:nvSpPr>
              <p:cNvPr id="58" name="Rechthoek 57">
                <a:extLst>
                  <a:ext uri="{FF2B5EF4-FFF2-40B4-BE49-F238E27FC236}">
                    <a16:creationId xmlns:a16="http://schemas.microsoft.com/office/drawing/2014/main" id="{6F865DB1-9250-4267-BEC3-E5D50022F111}"/>
                  </a:ext>
                </a:extLst>
              </p:cNvPr>
              <p:cNvSpPr/>
              <p:nvPr userDrawn="1"/>
            </p:nvSpPr>
            <p:spPr>
              <a:xfrm>
                <a:off x="-3314821" y="3310415"/>
                <a:ext cx="1403797" cy="504851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D1D1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9" name="Rechthoek 58">
                <a:extLst>
                  <a:ext uri="{FF2B5EF4-FFF2-40B4-BE49-F238E27FC236}">
                    <a16:creationId xmlns:a16="http://schemas.microsoft.com/office/drawing/2014/main" id="{E719670C-A067-45D6-80E4-9FC988DFD27F}"/>
                  </a:ext>
                </a:extLst>
              </p:cNvPr>
              <p:cNvSpPr/>
              <p:nvPr userDrawn="1"/>
            </p:nvSpPr>
            <p:spPr>
              <a:xfrm>
                <a:off x="-3304719" y="3564140"/>
                <a:ext cx="1387813" cy="246608"/>
              </a:xfrm>
              <a:prstGeom prst="rect">
                <a:avLst/>
              </a:prstGeom>
              <a:solidFill>
                <a:srgbClr val="FCE4D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0" name="Tekstvak 59">
                <a:extLst>
                  <a:ext uri="{FF2B5EF4-FFF2-40B4-BE49-F238E27FC236}">
                    <a16:creationId xmlns:a16="http://schemas.microsoft.com/office/drawing/2014/main" id="{34432621-0C48-4941-8254-2CC62622E9FE}"/>
                  </a:ext>
                </a:extLst>
              </p:cNvPr>
              <p:cNvSpPr txBox="1"/>
              <p:nvPr userDrawn="1"/>
            </p:nvSpPr>
            <p:spPr>
              <a:xfrm>
                <a:off x="-3122115" y="3369117"/>
                <a:ext cx="1258624" cy="137495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Change chart type</a:t>
                </a:r>
              </a:p>
            </p:txBody>
          </p:sp>
          <p:sp>
            <p:nvSpPr>
              <p:cNvPr id="61" name="Tekstvak 60">
                <a:extLst>
                  <a:ext uri="{FF2B5EF4-FFF2-40B4-BE49-F238E27FC236}">
                    <a16:creationId xmlns:a16="http://schemas.microsoft.com/office/drawing/2014/main" id="{F71DE7C6-4298-4CCD-B5F4-9AC9031FBE31}"/>
                  </a:ext>
                </a:extLst>
              </p:cNvPr>
              <p:cNvSpPr txBox="1"/>
              <p:nvPr userDrawn="1"/>
            </p:nvSpPr>
            <p:spPr>
              <a:xfrm>
                <a:off x="-3115840" y="3624236"/>
                <a:ext cx="1296208" cy="126416"/>
              </a:xfrm>
              <a:prstGeom prst="rect">
                <a:avLst/>
              </a:prstGeom>
              <a:noFill/>
            </p:spPr>
            <p:txBody>
              <a:bodyPr wrap="square" rtlCol="0" anchor="ctr">
                <a:noAutofit/>
              </a:bodyPr>
              <a:lstStyle/>
              <a:p>
                <a:pPr marL="0" algn="l" defTabSz="1217512" rtl="0" eaLnBrk="1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kern="1200" noProof="0">
                    <a:solidFill>
                      <a:srgbClr val="211F26"/>
                    </a:solidFill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Edit data</a:t>
                </a:r>
              </a:p>
            </p:txBody>
          </p:sp>
          <p:sp>
            <p:nvSpPr>
              <p:cNvPr id="62" name="Vrije vorm: vorm 61">
                <a:extLst>
                  <a:ext uri="{FF2B5EF4-FFF2-40B4-BE49-F238E27FC236}">
                    <a16:creationId xmlns:a16="http://schemas.microsoft.com/office/drawing/2014/main" id="{25AFBC6E-E774-40A0-BE19-3451522E321D}"/>
                  </a:ext>
                </a:extLst>
              </p:cNvPr>
              <p:cNvSpPr/>
              <p:nvPr userDrawn="1"/>
            </p:nvSpPr>
            <p:spPr>
              <a:xfrm>
                <a:off x="-1959834" y="3694348"/>
                <a:ext cx="97562" cy="180000"/>
              </a:xfrm>
              <a:custGeom>
                <a:avLst/>
                <a:gdLst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41194 w 880280"/>
                  <a:gd name="connsiteY2" fmla="*/ 96899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27546 w 880280"/>
                  <a:gd name="connsiteY2" fmla="*/ 975815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00250 w 880280"/>
                  <a:gd name="connsiteY2" fmla="*/ 1003111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25438 w 880280"/>
                  <a:gd name="connsiteY5" fmla="*/ 928048 h 1624084"/>
                  <a:gd name="connsiteX6" fmla="*/ 511791 w 880280"/>
                  <a:gd name="connsiteY6" fmla="*/ 900753 h 1624084"/>
                  <a:gd name="connsiteX7" fmla="*/ 880280 w 880280"/>
                  <a:gd name="connsiteY7" fmla="*/ 893929 h 1624084"/>
                  <a:gd name="connsiteX8" fmla="*/ 0 w 880280"/>
                  <a:gd name="connsiteY8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511791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  <a:gd name="connsiteX0" fmla="*/ 0 w 880280"/>
                  <a:gd name="connsiteY0" fmla="*/ 0 h 1624084"/>
                  <a:gd name="connsiteX1" fmla="*/ 0 w 880280"/>
                  <a:gd name="connsiteY1" fmla="*/ 1262418 h 1624084"/>
                  <a:gd name="connsiteX2" fmla="*/ 313898 w 880280"/>
                  <a:gd name="connsiteY2" fmla="*/ 996287 h 1624084"/>
                  <a:gd name="connsiteX3" fmla="*/ 620973 w 880280"/>
                  <a:gd name="connsiteY3" fmla="*/ 1624084 h 1624084"/>
                  <a:gd name="connsiteX4" fmla="*/ 839337 w 880280"/>
                  <a:gd name="connsiteY4" fmla="*/ 1480782 h 1624084"/>
                  <a:gd name="connsiteX5" fmla="*/ 498144 w 880280"/>
                  <a:gd name="connsiteY5" fmla="*/ 900753 h 1624084"/>
                  <a:gd name="connsiteX6" fmla="*/ 880280 w 880280"/>
                  <a:gd name="connsiteY6" fmla="*/ 893929 h 1624084"/>
                  <a:gd name="connsiteX7" fmla="*/ 0 w 880280"/>
                  <a:gd name="connsiteY7" fmla="*/ 0 h 1624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80280" h="1624084">
                    <a:moveTo>
                      <a:pt x="0" y="0"/>
                    </a:moveTo>
                    <a:lnTo>
                      <a:pt x="0" y="1262418"/>
                    </a:lnTo>
                    <a:lnTo>
                      <a:pt x="313898" y="996287"/>
                    </a:lnTo>
                    <a:lnTo>
                      <a:pt x="620973" y="1624084"/>
                    </a:lnTo>
                    <a:lnTo>
                      <a:pt x="839337" y="1480782"/>
                    </a:lnTo>
                    <a:lnTo>
                      <a:pt x="498144" y="900753"/>
                    </a:lnTo>
                    <a:lnTo>
                      <a:pt x="880280" y="8939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1600" cap="all" baseline="0" noProof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63" name="Groep 62">
                <a:extLst>
                  <a:ext uri="{FF2B5EF4-FFF2-40B4-BE49-F238E27FC236}">
                    <a16:creationId xmlns:a16="http://schemas.microsoft.com/office/drawing/2014/main" id="{296D5EBE-BDDB-4C8B-B814-24D02C11A823}"/>
                  </a:ext>
                </a:extLst>
              </p:cNvPr>
              <p:cNvGrpSpPr/>
              <p:nvPr userDrawn="1"/>
            </p:nvGrpSpPr>
            <p:grpSpPr>
              <a:xfrm>
                <a:off x="-3261976" y="3361742"/>
                <a:ext cx="139861" cy="152244"/>
                <a:chOff x="12574450" y="6053892"/>
                <a:chExt cx="169232" cy="184215"/>
              </a:xfrm>
            </p:grpSpPr>
            <p:sp>
              <p:nvSpPr>
                <p:cNvPr id="83" name="Rechthoek 82">
                  <a:extLst>
                    <a:ext uri="{FF2B5EF4-FFF2-40B4-BE49-F238E27FC236}">
                      <a16:creationId xmlns:a16="http://schemas.microsoft.com/office/drawing/2014/main" id="{D7A0D60A-96DB-43EE-9959-28C596A6147B}"/>
                    </a:ext>
                  </a:extLst>
                </p:cNvPr>
                <p:cNvSpPr/>
                <p:nvPr userDrawn="1"/>
              </p:nvSpPr>
              <p:spPr>
                <a:xfrm>
                  <a:off x="12574450" y="6111529"/>
                  <a:ext cx="46293" cy="126577"/>
                </a:xfrm>
                <a:prstGeom prst="rect">
                  <a:avLst/>
                </a:prstGeom>
                <a:solidFill>
                  <a:srgbClr val="4D82B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0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4" name="Rechthoek 83">
                  <a:extLst>
                    <a:ext uri="{FF2B5EF4-FFF2-40B4-BE49-F238E27FC236}">
                      <a16:creationId xmlns:a16="http://schemas.microsoft.com/office/drawing/2014/main" id="{480364A6-0612-4117-A4C0-0326CDF81890}"/>
                    </a:ext>
                  </a:extLst>
                </p:cNvPr>
                <p:cNvSpPr/>
                <p:nvPr userDrawn="1"/>
              </p:nvSpPr>
              <p:spPr>
                <a:xfrm>
                  <a:off x="12635427" y="6053892"/>
                  <a:ext cx="46293" cy="184215"/>
                </a:xfrm>
                <a:prstGeom prst="rect">
                  <a:avLst/>
                </a:prstGeom>
                <a:solidFill>
                  <a:srgbClr val="EDC87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0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85" name="Rechthoek 84">
                  <a:extLst>
                    <a:ext uri="{FF2B5EF4-FFF2-40B4-BE49-F238E27FC236}">
                      <a16:creationId xmlns:a16="http://schemas.microsoft.com/office/drawing/2014/main" id="{0987062E-8EE4-4B41-93DF-41FBAFD3A0C4}"/>
                    </a:ext>
                  </a:extLst>
                </p:cNvPr>
                <p:cNvSpPr/>
                <p:nvPr userDrawn="1"/>
              </p:nvSpPr>
              <p:spPr>
                <a:xfrm>
                  <a:off x="12697389" y="6094907"/>
                  <a:ext cx="46293" cy="143200"/>
                </a:xfrm>
                <a:prstGeom prst="rect">
                  <a:avLst/>
                </a:prstGeom>
                <a:solidFill>
                  <a:srgbClr val="80808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0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64" name="Groep 63">
                <a:extLst>
                  <a:ext uri="{FF2B5EF4-FFF2-40B4-BE49-F238E27FC236}">
                    <a16:creationId xmlns:a16="http://schemas.microsoft.com/office/drawing/2014/main" id="{BF065881-C9D3-4F83-B84A-9717464E4248}"/>
                  </a:ext>
                </a:extLst>
              </p:cNvPr>
              <p:cNvGrpSpPr/>
              <p:nvPr userDrawn="1"/>
            </p:nvGrpSpPr>
            <p:grpSpPr>
              <a:xfrm>
                <a:off x="-3261070" y="3635199"/>
                <a:ext cx="168905" cy="104490"/>
                <a:chOff x="-3261070" y="3620931"/>
                <a:chExt cx="193920" cy="119965"/>
              </a:xfrm>
            </p:grpSpPr>
            <p:sp>
              <p:nvSpPr>
                <p:cNvPr id="65" name="Rechthoek 64">
                  <a:extLst>
                    <a:ext uri="{FF2B5EF4-FFF2-40B4-BE49-F238E27FC236}">
                      <a16:creationId xmlns:a16="http://schemas.microsoft.com/office/drawing/2014/main" id="{E1EAB13B-3B0D-4C46-BA10-6F8E36E80AEF}"/>
                    </a:ext>
                  </a:extLst>
                </p:cNvPr>
                <p:cNvSpPr/>
                <p:nvPr userDrawn="1"/>
              </p:nvSpPr>
              <p:spPr>
                <a:xfrm>
                  <a:off x="-3261070" y="3643881"/>
                  <a:ext cx="142985" cy="9520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66" name="Groep 65">
                  <a:extLst>
                    <a:ext uri="{FF2B5EF4-FFF2-40B4-BE49-F238E27FC236}">
                      <a16:creationId xmlns:a16="http://schemas.microsoft.com/office/drawing/2014/main" id="{F481DF3E-2BBF-466E-A301-6F52F05110C9}"/>
                    </a:ext>
                  </a:extLst>
                </p:cNvPr>
                <p:cNvGrpSpPr/>
                <p:nvPr userDrawn="1"/>
              </p:nvGrpSpPr>
              <p:grpSpPr>
                <a:xfrm>
                  <a:off x="-3261070" y="3622063"/>
                  <a:ext cx="141113" cy="117345"/>
                  <a:chOff x="1094874" y="-878306"/>
                  <a:chExt cx="867364" cy="613611"/>
                </a:xfrm>
              </p:grpSpPr>
              <p:cxnSp>
                <p:nvCxnSpPr>
                  <p:cNvPr id="76" name="Rechte verbindingslijn 75">
                    <a:extLst>
                      <a:ext uri="{FF2B5EF4-FFF2-40B4-BE49-F238E27FC236}">
                        <a16:creationId xmlns:a16="http://schemas.microsoft.com/office/drawing/2014/main" id="{82A7EF95-1EFA-4EEA-B3FD-1AC23E1D6569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1094874" y="-878305"/>
                    <a:ext cx="0" cy="613610"/>
                  </a:xfrm>
                  <a:prstGeom prst="line">
                    <a:avLst/>
                  </a:prstGeom>
                  <a:ln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7" name="Rechte verbindingslijn 76">
                    <a:extLst>
                      <a:ext uri="{FF2B5EF4-FFF2-40B4-BE49-F238E27FC236}">
                        <a16:creationId xmlns:a16="http://schemas.microsoft.com/office/drawing/2014/main" id="{054EAC8F-2C2A-4109-ABD4-9C822AB10541}"/>
                      </a:ext>
                    </a:extLst>
                  </p:cNvPr>
                  <p:cNvCxnSpPr>
                    <a:cxnSpLocks/>
                  </p:cNvCxnSpPr>
                  <p:nvPr userDrawn="1"/>
                </p:nvCxnSpPr>
                <p:spPr>
                  <a:xfrm>
                    <a:off x="1962238" y="-878306"/>
                    <a:ext cx="0" cy="613611"/>
                  </a:xfrm>
                  <a:prstGeom prst="line">
                    <a:avLst/>
                  </a:prstGeom>
                  <a:ln>
                    <a:solidFill>
                      <a:srgbClr val="81818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78" name="Groep 77">
                    <a:extLst>
                      <a:ext uri="{FF2B5EF4-FFF2-40B4-BE49-F238E27FC236}">
                        <a16:creationId xmlns:a16="http://schemas.microsoft.com/office/drawing/2014/main" id="{D318565C-B80B-4A2D-B330-3DB4F8FC211F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270535" y="-878306"/>
                    <a:ext cx="526983" cy="613611"/>
                    <a:chOff x="1270535" y="-745959"/>
                    <a:chExt cx="526983" cy="481264"/>
                  </a:xfrm>
                </p:grpSpPr>
                <p:cxnSp>
                  <p:nvCxnSpPr>
                    <p:cNvPr id="79" name="Rechte verbindingslijn 78">
                      <a:extLst>
                        <a:ext uri="{FF2B5EF4-FFF2-40B4-BE49-F238E27FC236}">
                          <a16:creationId xmlns:a16="http://schemas.microsoft.com/office/drawing/2014/main" id="{560A6685-D6D7-403A-84FF-312AFB24581B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446196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0" name="Rechte verbindingslijn 79">
                      <a:extLst>
                        <a:ext uri="{FF2B5EF4-FFF2-40B4-BE49-F238E27FC236}">
                          <a16:creationId xmlns:a16="http://schemas.microsoft.com/office/drawing/2014/main" id="{141E214F-E31C-416A-8F28-93F5451143A7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270535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1" name="Rechte verbindingslijn 80">
                      <a:extLst>
                        <a:ext uri="{FF2B5EF4-FFF2-40B4-BE49-F238E27FC236}">
                          <a16:creationId xmlns:a16="http://schemas.microsoft.com/office/drawing/2014/main" id="{C2FC52FE-F007-4551-9AF5-54DCEAD53AE4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621857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2" name="Rechte verbindingslijn 81">
                      <a:extLst>
                        <a:ext uri="{FF2B5EF4-FFF2-40B4-BE49-F238E27FC236}">
                          <a16:creationId xmlns:a16="http://schemas.microsoft.com/office/drawing/2014/main" id="{9F1A2247-E573-481D-AE72-907A139526B9}"/>
                        </a:ext>
                      </a:extLst>
                    </p:cNvPr>
                    <p:cNvCxnSpPr>
                      <a:cxnSpLocks/>
                    </p:cNvCxnSpPr>
                    <p:nvPr userDrawn="1"/>
                  </p:nvCxnSpPr>
                  <p:spPr>
                    <a:xfrm>
                      <a:off x="1797518" y="-745959"/>
                      <a:ext cx="0" cy="481264"/>
                    </a:xfrm>
                    <a:prstGeom prst="line">
                      <a:avLst/>
                    </a:prstGeom>
                    <a:ln w="3175">
                      <a:solidFill>
                        <a:srgbClr val="81818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67" name="Rechte verbindingslijn 66">
                  <a:extLst>
                    <a:ext uri="{FF2B5EF4-FFF2-40B4-BE49-F238E27FC236}">
                      <a16:creationId xmlns:a16="http://schemas.microsoft.com/office/drawing/2014/main" id="{1110E1E7-CDE2-4F89-87F2-F4967486B50B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0471" y="3739408"/>
                  <a:ext cx="143329" cy="0"/>
                </a:xfrm>
                <a:prstGeom prst="line">
                  <a:avLst/>
                </a:prstGeom>
                <a:ln w="6350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Rechte verbindingslijn 67">
                  <a:extLst>
                    <a:ext uri="{FF2B5EF4-FFF2-40B4-BE49-F238E27FC236}">
                      <a16:creationId xmlns:a16="http://schemas.microsoft.com/office/drawing/2014/main" id="{3AFB6E99-BA69-4EE0-8C46-0B1196CFE60F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713352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9" name="Rechte verbindingslijn 68">
                  <a:extLst>
                    <a:ext uri="{FF2B5EF4-FFF2-40B4-BE49-F238E27FC236}">
                      <a16:creationId xmlns:a16="http://schemas.microsoft.com/office/drawing/2014/main" id="{A64F02F0-52F4-485A-B6AD-3846905D92F4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689677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0" name="Rechte verbindingslijn 69">
                  <a:extLst>
                    <a:ext uri="{FF2B5EF4-FFF2-40B4-BE49-F238E27FC236}">
                      <a16:creationId xmlns:a16="http://schemas.microsoft.com/office/drawing/2014/main" id="{4986EE7E-F643-4860-B922-D5DB18EDD7C5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 flipH="1">
                  <a:off x="-3261070" y="3663621"/>
                  <a:ext cx="142893" cy="0"/>
                </a:xfrm>
                <a:prstGeom prst="line">
                  <a:avLst/>
                </a:prstGeom>
                <a:ln w="3175">
                  <a:solidFill>
                    <a:srgbClr val="81818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1" name="Rechthoek 70">
                  <a:extLst>
                    <a:ext uri="{FF2B5EF4-FFF2-40B4-BE49-F238E27FC236}">
                      <a16:creationId xmlns:a16="http://schemas.microsoft.com/office/drawing/2014/main" id="{7AB6CF2C-0F95-47F0-95C6-789D61B520E1}"/>
                    </a:ext>
                  </a:extLst>
                </p:cNvPr>
                <p:cNvSpPr/>
                <p:nvPr userDrawn="1"/>
              </p:nvSpPr>
              <p:spPr>
                <a:xfrm>
                  <a:off x="-3261070" y="3620931"/>
                  <a:ext cx="142893" cy="24910"/>
                </a:xfrm>
                <a:prstGeom prst="rect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240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72" name="Groep 71">
                  <a:extLst>
                    <a:ext uri="{FF2B5EF4-FFF2-40B4-BE49-F238E27FC236}">
                      <a16:creationId xmlns:a16="http://schemas.microsoft.com/office/drawing/2014/main" id="{7A258451-6E34-4353-82FA-51D45487720A}"/>
                    </a:ext>
                  </a:extLst>
                </p:cNvPr>
                <p:cNvGrpSpPr/>
                <p:nvPr userDrawn="1"/>
              </p:nvGrpSpPr>
              <p:grpSpPr>
                <a:xfrm rot="2700000">
                  <a:off x="-3158000" y="3650045"/>
                  <a:ext cx="34350" cy="147351"/>
                  <a:chOff x="3148392" y="-836646"/>
                  <a:chExt cx="132124" cy="596095"/>
                </a:xfrm>
                <a:solidFill>
                  <a:srgbClr val="3399FF"/>
                </a:solidFill>
              </p:grpSpPr>
              <p:sp>
                <p:nvSpPr>
                  <p:cNvPr id="73" name="Rechthoek 72">
                    <a:extLst>
                      <a:ext uri="{FF2B5EF4-FFF2-40B4-BE49-F238E27FC236}">
                        <a16:creationId xmlns:a16="http://schemas.microsoft.com/office/drawing/2014/main" id="{2A71F887-B526-4D76-8193-A368838444D9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3148632" y="-725510"/>
                    <a:ext cx="131884" cy="281356"/>
                  </a:xfrm>
                  <a:prstGeom prst="rect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240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74" name="Rechthoek: afgeronde bovenhoeken 73">
                    <a:extLst>
                      <a:ext uri="{FF2B5EF4-FFF2-40B4-BE49-F238E27FC236}">
                        <a16:creationId xmlns:a16="http://schemas.microsoft.com/office/drawing/2014/main" id="{07F0A691-FF43-4D38-9FC3-AFC983305AFB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3148556" y="-836646"/>
                    <a:ext cx="131882" cy="87614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240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75" name="Gelijkbenige driehoek 74">
                    <a:extLst>
                      <a:ext uri="{FF2B5EF4-FFF2-40B4-BE49-F238E27FC236}">
                        <a16:creationId xmlns:a16="http://schemas.microsoft.com/office/drawing/2014/main" id="{F1A4762D-12E7-4526-BB19-48174DBE626C}"/>
                      </a:ext>
                    </a:extLst>
                  </p:cNvPr>
                  <p:cNvSpPr/>
                  <p:nvPr userDrawn="1"/>
                </p:nvSpPr>
                <p:spPr>
                  <a:xfrm rot="10800000">
                    <a:off x="3148392" y="-420304"/>
                    <a:ext cx="131887" cy="179753"/>
                  </a:xfrm>
                  <a:prstGeom prst="triangle">
                    <a:avLst/>
                  </a:prstGeom>
                  <a:solidFill>
                    <a:srgbClr val="4D82B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sz="240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</p:grpSp>
        <p:sp>
          <p:nvSpPr>
            <p:cNvPr id="39" name="Rechthoek 38">
              <a:extLst>
                <a:ext uri="{FF2B5EF4-FFF2-40B4-BE49-F238E27FC236}">
                  <a16:creationId xmlns:a16="http://schemas.microsoft.com/office/drawing/2014/main" id="{372581A1-F696-41A0-AFC8-93A2E0B2C27B}"/>
                </a:ext>
              </a:extLst>
            </p:cNvPr>
            <p:cNvSpPr/>
            <p:nvPr userDrawn="1"/>
          </p:nvSpPr>
          <p:spPr>
            <a:xfrm>
              <a:off x="-3786165" y="1"/>
              <a:ext cx="3593091" cy="3187109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 Chart</a:t>
              </a:r>
            </a:p>
          </p:txBody>
        </p:sp>
        <p:sp>
          <p:nvSpPr>
            <p:cNvPr id="40" name="Ovaal 39">
              <a:extLst>
                <a:ext uri="{FF2B5EF4-FFF2-40B4-BE49-F238E27FC236}">
                  <a16:creationId xmlns:a16="http://schemas.microsoft.com/office/drawing/2014/main" id="{DDA871BE-A00A-470A-83E6-99818649B327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41" name="Rechthoek 40">
              <a:extLst>
                <a:ext uri="{FF2B5EF4-FFF2-40B4-BE49-F238E27FC236}">
                  <a16:creationId xmlns:a16="http://schemas.microsoft.com/office/drawing/2014/main" id="{F5E1BF2D-F378-467E-B0AE-09C7960956BE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chart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Click on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pictogram to insert a new chart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(see example below)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sp>
          <p:nvSpPr>
            <p:cNvPr id="42" name="Ovaal 41">
              <a:extLst>
                <a:ext uri="{FF2B5EF4-FFF2-40B4-BE49-F238E27FC236}">
                  <a16:creationId xmlns:a16="http://schemas.microsoft.com/office/drawing/2014/main" id="{C86E5DF0-2672-4C4D-B107-BDF2E7E3B023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43" name="Rechthoek 42">
              <a:extLst>
                <a:ext uri="{FF2B5EF4-FFF2-40B4-BE49-F238E27FC236}">
                  <a16:creationId xmlns:a16="http://schemas.microsoft.com/office/drawing/2014/main" id="{8B023DA5-A6C2-4ED6-A070-8ACF33C05ADC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chart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44" name="Groep 43">
              <a:extLst>
                <a:ext uri="{FF2B5EF4-FFF2-40B4-BE49-F238E27FC236}">
                  <a16:creationId xmlns:a16="http://schemas.microsoft.com/office/drawing/2014/main" id="{E1EE4FFC-739F-4112-AB4C-FD8A6F0068B0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55" name="Rechthoek 54">
                <a:extLst>
                  <a:ext uri="{FF2B5EF4-FFF2-40B4-BE49-F238E27FC236}">
                    <a16:creationId xmlns:a16="http://schemas.microsoft.com/office/drawing/2014/main" id="{D81CA22E-1191-4AFC-9D84-6B61B4152094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28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Insert</a:t>
                </a:r>
              </a:p>
            </p:txBody>
          </p:sp>
          <p:cxnSp>
            <p:nvCxnSpPr>
              <p:cNvPr id="56" name="Rechte verbindingslijn 55">
                <a:extLst>
                  <a:ext uri="{FF2B5EF4-FFF2-40B4-BE49-F238E27FC236}">
                    <a16:creationId xmlns:a16="http://schemas.microsoft.com/office/drawing/2014/main" id="{A4A293A5-6241-420A-B4F2-0D695E8ED12D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57" name="Gelijkbenige driehoek 56">
                <a:extLst>
                  <a:ext uri="{FF2B5EF4-FFF2-40B4-BE49-F238E27FC236}">
                    <a16:creationId xmlns:a16="http://schemas.microsoft.com/office/drawing/2014/main" id="{C6B4DE5B-A07D-48ED-8029-63A9655DE689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45" name="Groep 44">
              <a:extLst>
                <a:ext uri="{FF2B5EF4-FFF2-40B4-BE49-F238E27FC236}">
                  <a16:creationId xmlns:a16="http://schemas.microsoft.com/office/drawing/2014/main" id="{DDF0D3AA-5EDB-4B29-8634-C7E7BACE87C0}"/>
                </a:ext>
              </a:extLst>
            </p:cNvPr>
            <p:cNvGrpSpPr/>
            <p:nvPr userDrawn="1"/>
          </p:nvGrpSpPr>
          <p:grpSpPr>
            <a:xfrm>
              <a:off x="-3316599" y="1232480"/>
              <a:ext cx="289372" cy="314992"/>
              <a:chOff x="7322769" y="-310267"/>
              <a:chExt cx="289372" cy="314992"/>
            </a:xfrm>
          </p:grpSpPr>
          <p:sp>
            <p:nvSpPr>
              <p:cNvPr id="52" name="Rechthoek 51">
                <a:extLst>
                  <a:ext uri="{FF2B5EF4-FFF2-40B4-BE49-F238E27FC236}">
                    <a16:creationId xmlns:a16="http://schemas.microsoft.com/office/drawing/2014/main" id="{F99A0BF8-6A20-4A2C-BADB-0955C4CBE649}"/>
                  </a:ext>
                </a:extLst>
              </p:cNvPr>
              <p:cNvSpPr/>
              <p:nvPr userDrawn="1"/>
            </p:nvSpPr>
            <p:spPr>
              <a:xfrm>
                <a:off x="7322769" y="-211712"/>
                <a:ext cx="79156" cy="216437"/>
              </a:xfrm>
              <a:prstGeom prst="rect">
                <a:avLst/>
              </a:prstGeom>
              <a:solidFill>
                <a:srgbClr val="4D82B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3" name="Rechthoek 52">
                <a:extLst>
                  <a:ext uri="{FF2B5EF4-FFF2-40B4-BE49-F238E27FC236}">
                    <a16:creationId xmlns:a16="http://schemas.microsoft.com/office/drawing/2014/main" id="{27906FA8-FEBF-4B55-9897-20A57B1DE5D1}"/>
                  </a:ext>
                </a:extLst>
              </p:cNvPr>
              <p:cNvSpPr/>
              <p:nvPr userDrawn="1"/>
            </p:nvSpPr>
            <p:spPr>
              <a:xfrm>
                <a:off x="7427035" y="-310267"/>
                <a:ext cx="79156" cy="314992"/>
              </a:xfrm>
              <a:prstGeom prst="rect">
                <a:avLst/>
              </a:prstGeom>
              <a:solidFill>
                <a:srgbClr val="FFCC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4" name="Rechthoek 53">
                <a:extLst>
                  <a:ext uri="{FF2B5EF4-FFF2-40B4-BE49-F238E27FC236}">
                    <a16:creationId xmlns:a16="http://schemas.microsoft.com/office/drawing/2014/main" id="{8B32BE2D-DC5D-4A85-94B0-081F63AE7AA9}"/>
                  </a:ext>
                </a:extLst>
              </p:cNvPr>
              <p:cNvSpPr/>
              <p:nvPr userDrawn="1"/>
            </p:nvSpPr>
            <p:spPr>
              <a:xfrm>
                <a:off x="7532985" y="-240134"/>
                <a:ext cx="79156" cy="244859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6" name="Ovaal 45">
              <a:extLst>
                <a:ext uri="{FF2B5EF4-FFF2-40B4-BE49-F238E27FC236}">
                  <a16:creationId xmlns:a16="http://schemas.microsoft.com/office/drawing/2014/main" id="{5030B374-B76E-47D2-99D6-55103BC20B04}"/>
                </a:ext>
              </a:extLst>
            </p:cNvPr>
            <p:cNvSpPr/>
            <p:nvPr userDrawn="1"/>
          </p:nvSpPr>
          <p:spPr>
            <a:xfrm>
              <a:off x="-3603587" y="2555608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47" name="Rechthoek 46">
              <a:extLst>
                <a:ext uri="{FF2B5EF4-FFF2-40B4-BE49-F238E27FC236}">
                  <a16:creationId xmlns:a16="http://schemas.microsoft.com/office/drawing/2014/main" id="{B023A631-2A10-4C6C-848B-EDE348DD2338}"/>
                </a:ext>
              </a:extLst>
            </p:cNvPr>
            <p:cNvSpPr/>
            <p:nvPr userDrawn="1"/>
          </p:nvSpPr>
          <p:spPr>
            <a:xfrm>
              <a:off x="-3319415" y="2555610"/>
              <a:ext cx="2944682" cy="46054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Change the format of the chart by clicking on various parts of the chart and using the various options under the tab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‘Chart Tools’ - ‘Format’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22DDE812-6E4E-40F2-BD3C-B144D7288251}"/>
              </a:ext>
            </a:extLst>
          </p:cNvPr>
          <p:cNvGrpSpPr/>
          <p:nvPr userDrawn="1"/>
        </p:nvGrpSpPr>
        <p:grpSpPr>
          <a:xfrm>
            <a:off x="12377867" y="5359151"/>
            <a:ext cx="3593091" cy="3343700"/>
            <a:chOff x="12377867" y="4673351"/>
            <a:chExt cx="3593091" cy="3343700"/>
          </a:xfrm>
        </p:grpSpPr>
        <p:sp>
          <p:nvSpPr>
            <p:cNvPr id="87" name="Rechthoek 29">
              <a:extLst>
                <a:ext uri="{FF2B5EF4-FFF2-40B4-BE49-F238E27FC236}">
                  <a16:creationId xmlns:a16="http://schemas.microsoft.com/office/drawing/2014/main" id="{EDC56048-6FD1-44AE-8C0A-5BC7FC03FBC6}"/>
                </a:ext>
              </a:extLst>
            </p:cNvPr>
            <p:cNvSpPr/>
            <p:nvPr userDrawn="1"/>
          </p:nvSpPr>
          <p:spPr>
            <a:xfrm>
              <a:off x="12377867" y="4673351"/>
              <a:ext cx="3593091" cy="3086349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CHANGE BACKGROUND COLOUR</a:t>
              </a:r>
            </a:p>
          </p:txBody>
        </p:sp>
        <p:sp>
          <p:nvSpPr>
            <p:cNvPr id="88" name="Ovaal 31">
              <a:extLst>
                <a:ext uri="{FF2B5EF4-FFF2-40B4-BE49-F238E27FC236}">
                  <a16:creationId xmlns:a16="http://schemas.microsoft.com/office/drawing/2014/main" id="{3CDCF275-192F-4F4A-8BC9-5A41B51EDE30}"/>
                </a:ext>
              </a:extLst>
            </p:cNvPr>
            <p:cNvSpPr/>
            <p:nvPr userDrawn="1"/>
          </p:nvSpPr>
          <p:spPr>
            <a:xfrm>
              <a:off x="12560445" y="5138674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89" name="Rechthoek 32">
              <a:extLst>
                <a:ext uri="{FF2B5EF4-FFF2-40B4-BE49-F238E27FC236}">
                  <a16:creationId xmlns:a16="http://schemas.microsoft.com/office/drawing/2014/main" id="{E7D6E091-04F1-4A95-AD79-301A74D09C9B}"/>
                </a:ext>
              </a:extLst>
            </p:cNvPr>
            <p:cNvSpPr/>
            <p:nvPr userDrawn="1"/>
          </p:nvSpPr>
          <p:spPr>
            <a:xfrm>
              <a:off x="12844617" y="513867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you want to change the background colour 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of the slide, go to the tab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‘Design’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on ‘Format Background’ on the far right. </a:t>
              </a:r>
            </a:p>
          </p:txBody>
        </p:sp>
        <p:sp>
          <p:nvSpPr>
            <p:cNvPr id="90" name="Ovaal 34">
              <a:extLst>
                <a:ext uri="{FF2B5EF4-FFF2-40B4-BE49-F238E27FC236}">
                  <a16:creationId xmlns:a16="http://schemas.microsoft.com/office/drawing/2014/main" id="{A1874820-090C-4F01-A9A9-42D36CCDDDFC}"/>
                </a:ext>
              </a:extLst>
            </p:cNvPr>
            <p:cNvSpPr/>
            <p:nvPr userDrawn="1"/>
          </p:nvSpPr>
          <p:spPr>
            <a:xfrm>
              <a:off x="12560445" y="6403059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91" name="Rechthoek 42">
              <a:extLst>
                <a:ext uri="{FF2B5EF4-FFF2-40B4-BE49-F238E27FC236}">
                  <a16:creationId xmlns:a16="http://schemas.microsoft.com/office/drawing/2014/main" id="{B71E48AD-8A66-4615-B63A-A174FCB02CB7}"/>
                </a:ext>
              </a:extLst>
            </p:cNvPr>
            <p:cNvSpPr/>
            <p:nvPr userDrawn="1"/>
          </p:nvSpPr>
          <p:spPr>
            <a:xfrm>
              <a:off x="12844617" y="640306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on the paint bucket next to the word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‘Colour’ 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select the desired colour.</a:t>
              </a:r>
            </a:p>
          </p:txBody>
        </p:sp>
        <p:sp>
          <p:nvSpPr>
            <p:cNvPr id="92" name="Ovaal 44">
              <a:extLst>
                <a:ext uri="{FF2B5EF4-FFF2-40B4-BE49-F238E27FC236}">
                  <a16:creationId xmlns:a16="http://schemas.microsoft.com/office/drawing/2014/main" id="{92165FCC-62A8-4B67-9D9E-016F29976DCB}"/>
                </a:ext>
              </a:extLst>
            </p:cNvPr>
            <p:cNvSpPr/>
            <p:nvPr userDrawn="1"/>
          </p:nvSpPr>
          <p:spPr>
            <a:xfrm>
              <a:off x="12560445" y="7226709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93" name="Rechthoek 45">
              <a:extLst>
                <a:ext uri="{FF2B5EF4-FFF2-40B4-BE49-F238E27FC236}">
                  <a16:creationId xmlns:a16="http://schemas.microsoft.com/office/drawing/2014/main" id="{273EDB5D-FD26-439A-A688-C9326972C259}"/>
                </a:ext>
              </a:extLst>
            </p:cNvPr>
            <p:cNvSpPr/>
            <p:nvPr userDrawn="1"/>
          </p:nvSpPr>
          <p:spPr>
            <a:xfrm>
              <a:off x="12844617" y="7226710"/>
              <a:ext cx="2944682" cy="79034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on the X in the top right corner of the popup window to close it.</a:t>
              </a:r>
            </a:p>
          </p:txBody>
        </p:sp>
        <p:pic>
          <p:nvPicPr>
            <p:cNvPr id="94" name="Picture 93">
              <a:extLst>
                <a:ext uri="{FF2B5EF4-FFF2-40B4-BE49-F238E27FC236}">
                  <a16:creationId xmlns:a16="http://schemas.microsoft.com/office/drawing/2014/main" id="{BAE85E06-0C99-4AE8-AEAC-CC48213F0FA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2814569" y="5665420"/>
              <a:ext cx="603264" cy="636320"/>
            </a:xfrm>
            <a:prstGeom prst="rect">
              <a:avLst/>
            </a:prstGeom>
          </p:spPr>
        </p:pic>
        <p:pic>
          <p:nvPicPr>
            <p:cNvPr id="95" name="Picture 94">
              <a:extLst>
                <a:ext uri="{FF2B5EF4-FFF2-40B4-BE49-F238E27FC236}">
                  <a16:creationId xmlns:a16="http://schemas.microsoft.com/office/drawing/2014/main" id="{391DF492-7B79-4C08-962E-5C6BD554729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2977672" y="6792255"/>
              <a:ext cx="2010056" cy="314369"/>
            </a:xfrm>
            <a:prstGeom prst="rect">
              <a:avLst/>
            </a:prstGeom>
            <a:ln>
              <a:solidFill>
                <a:schemeClr val="bg2"/>
              </a:solidFill>
            </a:ln>
          </p:spPr>
        </p:pic>
      </p:grpSp>
      <p:sp>
        <p:nvSpPr>
          <p:cNvPr id="99" name="Titel 11">
            <a:extLst>
              <a:ext uri="{FF2B5EF4-FFF2-40B4-BE49-F238E27FC236}">
                <a16:creationId xmlns:a16="http://schemas.microsoft.com/office/drawing/2014/main" id="{045F9961-C392-44F2-A267-17597503E64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0006" y="365126"/>
            <a:ext cx="5673499" cy="2190482"/>
          </a:xfrm>
        </p:spPr>
        <p:txBody>
          <a:bodyPr/>
          <a:lstStyle>
            <a:lvl1pPr>
              <a:lnSpc>
                <a:spcPct val="90000"/>
              </a:lnSpc>
              <a:defRPr sz="5000"/>
            </a:lvl1pPr>
          </a:lstStyle>
          <a:p>
            <a:r>
              <a:rPr lang="en-GB" dirty="0"/>
              <a:t>Insert a powerful title for your presentation.</a:t>
            </a:r>
            <a:endParaRPr lang="en-GB" noProof="0" dirty="0"/>
          </a:p>
        </p:txBody>
      </p:sp>
      <p:sp>
        <p:nvSpPr>
          <p:cNvPr id="96" name="Tijdelijke aanduiding voor afbeelding 27">
            <a:extLst>
              <a:ext uri="{FF2B5EF4-FFF2-40B4-BE49-F238E27FC236}">
                <a16:creationId xmlns:a16="http://schemas.microsoft.com/office/drawing/2014/main" id="{0914347E-7C5D-4DD8-8539-7610BF01600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985164" y="190499"/>
            <a:ext cx="6025861" cy="6472656"/>
          </a:xfrm>
          <a:solidFill>
            <a:schemeClr val="bg1">
              <a:lumMod val="85000"/>
            </a:schemeClr>
          </a:solidFill>
        </p:spPr>
        <p:txBody>
          <a:bodyPr lIns="0" tIns="0" rIns="0" bIns="900000" anchor="ctr" anchorCtr="0">
            <a:normAutofit/>
          </a:bodyPr>
          <a:lstStyle>
            <a:lvl1pPr marL="0" indent="0" algn="ctr"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Click on the icon below to insert an image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4AD1BF-54FF-461F-91C1-93E6C178CD1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38443B2-4BFB-4C4F-BEAA-E2BFA92293A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9239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for opening slide option 2/2: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L LOGO">
            <a:extLst>
              <a:ext uri="{FF2B5EF4-FFF2-40B4-BE49-F238E27FC236}">
                <a16:creationId xmlns:a16="http://schemas.microsoft.com/office/drawing/2014/main" id="{B58BA069-6760-44A6-B91E-C78BAC0C7B50}"/>
              </a:ext>
            </a:extLst>
          </p:cNvPr>
          <p:cNvGrpSpPr/>
          <p:nvPr userDrawn="1"/>
        </p:nvGrpSpPr>
        <p:grpSpPr>
          <a:xfrm>
            <a:off x="180973" y="4923160"/>
            <a:ext cx="2964563" cy="1740133"/>
            <a:chOff x="180973" y="5888485"/>
            <a:chExt cx="1319995" cy="774808"/>
          </a:xfrm>
        </p:grpSpPr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2303764F-B112-42F4-82CD-CCDF599AF28B}"/>
                </a:ext>
              </a:extLst>
            </p:cNvPr>
            <p:cNvSpPr/>
            <p:nvPr/>
          </p:nvSpPr>
          <p:spPr>
            <a:xfrm>
              <a:off x="934752" y="5888689"/>
              <a:ext cx="566216" cy="774604"/>
            </a:xfrm>
            <a:custGeom>
              <a:avLst/>
              <a:gdLst>
                <a:gd name="connsiteX0" fmla="*/ 106204 w 795051"/>
                <a:gd name="connsiteY0" fmla="*/ 831342 h 1087659"/>
                <a:gd name="connsiteX1" fmla="*/ 106204 w 795051"/>
                <a:gd name="connsiteY1" fmla="*/ 811435 h 1087659"/>
                <a:gd name="connsiteX2" fmla="*/ 278892 w 795051"/>
                <a:gd name="connsiteY2" fmla="*/ 538258 h 1087659"/>
                <a:gd name="connsiteX3" fmla="*/ 278892 w 795051"/>
                <a:gd name="connsiteY3" fmla="*/ 239840 h 1087659"/>
                <a:gd name="connsiteX4" fmla="*/ 310039 w 795051"/>
                <a:gd name="connsiteY4" fmla="*/ 17526 h 1087659"/>
                <a:gd name="connsiteX5" fmla="*/ 195739 w 795051"/>
                <a:gd name="connsiteY5" fmla="*/ 0 h 1087659"/>
                <a:gd name="connsiteX6" fmla="*/ 0 w 795051"/>
                <a:gd name="connsiteY6" fmla="*/ 190786 h 1087659"/>
                <a:gd name="connsiteX7" fmla="*/ 0 w 795051"/>
                <a:gd name="connsiteY7" fmla="*/ 1087660 h 1087659"/>
                <a:gd name="connsiteX8" fmla="*/ 795052 w 795051"/>
                <a:gd name="connsiteY8" fmla="*/ 1087660 h 1087659"/>
                <a:gd name="connsiteX9" fmla="*/ 795052 w 795051"/>
                <a:gd name="connsiteY9" fmla="*/ 831437 h 1087659"/>
                <a:gd name="connsiteX10" fmla="*/ 106204 w 795051"/>
                <a:gd name="connsiteY10" fmla="*/ 831437 h 1087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95051" h="1087659">
                  <a:moveTo>
                    <a:pt x="106204" y="831342"/>
                  </a:moveTo>
                  <a:lnTo>
                    <a:pt x="106204" y="811435"/>
                  </a:lnTo>
                  <a:cubicBezTo>
                    <a:pt x="200120" y="785813"/>
                    <a:pt x="278892" y="717042"/>
                    <a:pt x="278892" y="538258"/>
                  </a:cubicBezTo>
                  <a:cubicBezTo>
                    <a:pt x="278892" y="448151"/>
                    <a:pt x="278892" y="239840"/>
                    <a:pt x="278892" y="239840"/>
                  </a:cubicBezTo>
                  <a:cubicBezTo>
                    <a:pt x="278892" y="159544"/>
                    <a:pt x="286512" y="86011"/>
                    <a:pt x="310039" y="17526"/>
                  </a:cubicBezTo>
                  <a:cubicBezTo>
                    <a:pt x="285083" y="9525"/>
                    <a:pt x="254127" y="0"/>
                    <a:pt x="195739" y="0"/>
                  </a:cubicBezTo>
                  <a:cubicBezTo>
                    <a:pt x="85534" y="0"/>
                    <a:pt x="1714" y="56007"/>
                    <a:pt x="0" y="190786"/>
                  </a:cubicBezTo>
                  <a:lnTo>
                    <a:pt x="0" y="1087660"/>
                  </a:lnTo>
                  <a:lnTo>
                    <a:pt x="795052" y="1087660"/>
                  </a:lnTo>
                  <a:lnTo>
                    <a:pt x="795052" y="831437"/>
                  </a:lnTo>
                  <a:lnTo>
                    <a:pt x="106204" y="831437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9" name="Vrije vorm: vorm 18">
              <a:extLst>
                <a:ext uri="{FF2B5EF4-FFF2-40B4-BE49-F238E27FC236}">
                  <a16:creationId xmlns:a16="http://schemas.microsoft.com/office/drawing/2014/main" id="{109EA6C1-6A42-4200-8DA8-4D3E3B7DDBD5}"/>
                </a:ext>
              </a:extLst>
            </p:cNvPr>
            <p:cNvSpPr/>
            <p:nvPr/>
          </p:nvSpPr>
          <p:spPr>
            <a:xfrm>
              <a:off x="180973" y="5888485"/>
              <a:ext cx="720133" cy="774740"/>
            </a:xfrm>
            <a:custGeom>
              <a:avLst/>
              <a:gdLst>
                <a:gd name="connsiteX0" fmla="*/ 817055 w 1011173"/>
                <a:gd name="connsiteY0" fmla="*/ 0 h 1087850"/>
                <a:gd name="connsiteX1" fmla="*/ 705517 w 1011173"/>
                <a:gd name="connsiteY1" fmla="*/ 17526 h 1087850"/>
                <a:gd name="connsiteX2" fmla="*/ 733520 w 1011173"/>
                <a:gd name="connsiteY2" fmla="*/ 222218 h 1087850"/>
                <a:gd name="connsiteX3" fmla="*/ 733520 w 1011173"/>
                <a:gd name="connsiteY3" fmla="*/ 517017 h 1087850"/>
                <a:gd name="connsiteX4" fmla="*/ 797052 w 1011173"/>
                <a:gd name="connsiteY4" fmla="*/ 740569 h 1087850"/>
                <a:gd name="connsiteX5" fmla="*/ 775335 w 1011173"/>
                <a:gd name="connsiteY5" fmla="*/ 754952 h 1087850"/>
                <a:gd name="connsiteX6" fmla="*/ 303657 w 1011173"/>
                <a:gd name="connsiteY6" fmla="*/ 16097 h 1087850"/>
                <a:gd name="connsiteX7" fmla="*/ 0 w 1011173"/>
                <a:gd name="connsiteY7" fmla="*/ 16097 h 1087850"/>
                <a:gd name="connsiteX8" fmla="*/ 0 w 1011173"/>
                <a:gd name="connsiteY8" fmla="*/ 1087850 h 1087850"/>
                <a:gd name="connsiteX9" fmla="*/ 274796 w 1011173"/>
                <a:gd name="connsiteY9" fmla="*/ 1087850 h 1087850"/>
                <a:gd name="connsiteX10" fmla="*/ 274796 w 1011173"/>
                <a:gd name="connsiteY10" fmla="*/ 637604 h 1087850"/>
                <a:gd name="connsiteX11" fmla="*/ 242792 w 1011173"/>
                <a:gd name="connsiteY11" fmla="*/ 421481 h 1087850"/>
                <a:gd name="connsiteX12" fmla="*/ 262033 w 1011173"/>
                <a:gd name="connsiteY12" fmla="*/ 410147 h 1087850"/>
                <a:gd name="connsiteX13" fmla="*/ 339566 w 1011173"/>
                <a:gd name="connsiteY13" fmla="*/ 543020 h 1087850"/>
                <a:gd name="connsiteX14" fmla="*/ 694468 w 1011173"/>
                <a:gd name="connsiteY14" fmla="*/ 1087850 h 1087850"/>
                <a:gd name="connsiteX15" fmla="*/ 1011174 w 1011173"/>
                <a:gd name="connsiteY15" fmla="*/ 1087850 h 1087850"/>
                <a:gd name="connsiteX16" fmla="*/ 1011079 w 1011173"/>
                <a:gd name="connsiteY16" fmla="*/ 195167 h 1087850"/>
                <a:gd name="connsiteX17" fmla="*/ 817055 w 1011173"/>
                <a:gd name="connsiteY17" fmla="*/ 0 h 1087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1173" h="1087850">
                  <a:moveTo>
                    <a:pt x="817055" y="0"/>
                  </a:moveTo>
                  <a:cubicBezTo>
                    <a:pt x="758666" y="0"/>
                    <a:pt x="730472" y="9430"/>
                    <a:pt x="705517" y="17526"/>
                  </a:cubicBezTo>
                  <a:cubicBezTo>
                    <a:pt x="729044" y="86011"/>
                    <a:pt x="733520" y="159639"/>
                    <a:pt x="733520" y="222218"/>
                  </a:cubicBezTo>
                  <a:lnTo>
                    <a:pt x="733520" y="517017"/>
                  </a:lnTo>
                  <a:cubicBezTo>
                    <a:pt x="733520" y="622268"/>
                    <a:pt x="759905" y="687134"/>
                    <a:pt x="797052" y="740569"/>
                  </a:cubicBezTo>
                  <a:lnTo>
                    <a:pt x="775335" y="754952"/>
                  </a:lnTo>
                  <a:lnTo>
                    <a:pt x="303657" y="16097"/>
                  </a:lnTo>
                  <a:lnTo>
                    <a:pt x="0" y="16097"/>
                  </a:lnTo>
                  <a:lnTo>
                    <a:pt x="0" y="1087850"/>
                  </a:lnTo>
                  <a:lnTo>
                    <a:pt x="274796" y="1087850"/>
                  </a:lnTo>
                  <a:lnTo>
                    <a:pt x="274796" y="637604"/>
                  </a:lnTo>
                  <a:cubicBezTo>
                    <a:pt x="274796" y="553022"/>
                    <a:pt x="263652" y="471868"/>
                    <a:pt x="242792" y="421481"/>
                  </a:cubicBezTo>
                  <a:cubicBezTo>
                    <a:pt x="253079" y="415385"/>
                    <a:pt x="262033" y="410147"/>
                    <a:pt x="262033" y="410147"/>
                  </a:cubicBezTo>
                  <a:cubicBezTo>
                    <a:pt x="290227" y="462343"/>
                    <a:pt x="312610" y="502539"/>
                    <a:pt x="339566" y="543020"/>
                  </a:cubicBezTo>
                  <a:lnTo>
                    <a:pt x="694468" y="1087850"/>
                  </a:lnTo>
                  <a:lnTo>
                    <a:pt x="1011174" y="1087850"/>
                  </a:lnTo>
                  <a:lnTo>
                    <a:pt x="1011079" y="195167"/>
                  </a:lnTo>
                  <a:cubicBezTo>
                    <a:pt x="1011079" y="58388"/>
                    <a:pt x="928402" y="0"/>
                    <a:pt x="817055" y="0"/>
                  </a:cubicBez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</p:grpSp>
      <p:sp>
        <p:nvSpPr>
          <p:cNvPr id="31" name="Rechthoek 30">
            <a:extLst>
              <a:ext uri="{FF2B5EF4-FFF2-40B4-BE49-F238E27FC236}">
                <a16:creationId xmlns:a16="http://schemas.microsoft.com/office/drawing/2014/main" id="{4CA68ACE-524E-47FB-A842-3B750C2914A8}"/>
              </a:ext>
            </a:extLst>
          </p:cNvPr>
          <p:cNvSpPr/>
          <p:nvPr userDrawn="1"/>
        </p:nvSpPr>
        <p:spPr>
          <a:xfrm>
            <a:off x="3017520" y="-537093"/>
            <a:ext cx="6156960" cy="2465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72000" rIns="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000" b="0" cap="all" baseline="0" noProof="0">
                <a:solidFill>
                  <a:schemeClr val="tx2"/>
                </a:solidFill>
                <a:latin typeface="+mn-lt"/>
              </a:rPr>
              <a:t>Layout for opening slide option 2/2: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6984CF1-3B4B-4759-87ED-42D93F178B46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16681" y="1003021"/>
            <a:ext cx="3407572" cy="3366277"/>
          </a:xfr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lang="nl-NL" sz="5000" kern="1200" spc="-100" baseline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noProof="0" dirty="0"/>
              <a:t>Insert a powerful title for your presentation </a:t>
            </a:r>
            <a:br>
              <a:rPr lang="en-GB" noProof="0" dirty="0"/>
            </a:br>
            <a:r>
              <a:rPr lang="en-GB" noProof="0" dirty="0"/>
              <a:t>here.</a:t>
            </a:r>
          </a:p>
        </p:txBody>
      </p:sp>
      <p:grpSp>
        <p:nvGrpSpPr>
          <p:cNvPr id="33" name="NL NETHERLANDS">
            <a:extLst>
              <a:ext uri="{FF2B5EF4-FFF2-40B4-BE49-F238E27FC236}">
                <a16:creationId xmlns:a16="http://schemas.microsoft.com/office/drawing/2014/main" id="{D4C80A25-BD4D-4B53-8C17-FD39F9E4EC16}"/>
              </a:ext>
            </a:extLst>
          </p:cNvPr>
          <p:cNvGrpSpPr/>
          <p:nvPr userDrawn="1"/>
        </p:nvGrpSpPr>
        <p:grpSpPr>
          <a:xfrm>
            <a:off x="180179" y="152048"/>
            <a:ext cx="1600203" cy="230374"/>
            <a:chOff x="1683444" y="665470"/>
            <a:chExt cx="1940819" cy="279411"/>
          </a:xfrm>
        </p:grpSpPr>
        <p:sp>
          <p:nvSpPr>
            <p:cNvPr id="34" name="Vrije vorm: vorm 33">
              <a:extLst>
                <a:ext uri="{FF2B5EF4-FFF2-40B4-BE49-F238E27FC236}">
                  <a16:creationId xmlns:a16="http://schemas.microsoft.com/office/drawing/2014/main" id="{41276DCC-4B4D-463A-A8DB-56D0C65E961E}"/>
                </a:ext>
              </a:extLst>
            </p:cNvPr>
            <p:cNvSpPr/>
            <p:nvPr/>
          </p:nvSpPr>
          <p:spPr>
            <a:xfrm>
              <a:off x="1683444" y="708681"/>
              <a:ext cx="188716" cy="231926"/>
            </a:xfrm>
            <a:custGeom>
              <a:avLst/>
              <a:gdLst>
                <a:gd name="connsiteX0" fmla="*/ 0 w 264985"/>
                <a:gd name="connsiteY0" fmla="*/ 0 h 325659"/>
                <a:gd name="connsiteX1" fmla="*/ 68866 w 264985"/>
                <a:gd name="connsiteY1" fmla="*/ 0 h 325659"/>
                <a:gd name="connsiteX2" fmla="*/ 210121 w 264985"/>
                <a:gd name="connsiteY2" fmla="*/ 250412 h 325659"/>
                <a:gd name="connsiteX3" fmla="*/ 210121 w 264985"/>
                <a:gd name="connsiteY3" fmla="*/ 0 h 325659"/>
                <a:gd name="connsiteX4" fmla="*/ 264986 w 264985"/>
                <a:gd name="connsiteY4" fmla="*/ 0 h 325659"/>
                <a:gd name="connsiteX5" fmla="*/ 264986 w 264985"/>
                <a:gd name="connsiteY5" fmla="*/ 325660 h 325659"/>
                <a:gd name="connsiteX6" fmla="*/ 196120 w 264985"/>
                <a:gd name="connsiteY6" fmla="*/ 325660 h 325659"/>
                <a:gd name="connsiteX7" fmla="*/ 54864 w 264985"/>
                <a:gd name="connsiteY7" fmla="*/ 75248 h 325659"/>
                <a:gd name="connsiteX8" fmla="*/ 54864 w 264985"/>
                <a:gd name="connsiteY8" fmla="*/ 325660 h 325659"/>
                <a:gd name="connsiteX9" fmla="*/ 0 w 264985"/>
                <a:gd name="connsiteY9" fmla="*/ 325660 h 325659"/>
                <a:gd name="connsiteX10" fmla="*/ 0 w 264985"/>
                <a:gd name="connsiteY10" fmla="*/ 0 h 325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985" h="325659">
                  <a:moveTo>
                    <a:pt x="0" y="0"/>
                  </a:moveTo>
                  <a:lnTo>
                    <a:pt x="68866" y="0"/>
                  </a:lnTo>
                  <a:lnTo>
                    <a:pt x="210121" y="250412"/>
                  </a:lnTo>
                  <a:lnTo>
                    <a:pt x="210121" y="0"/>
                  </a:lnTo>
                  <a:lnTo>
                    <a:pt x="264986" y="0"/>
                  </a:lnTo>
                  <a:lnTo>
                    <a:pt x="264986" y="325660"/>
                  </a:lnTo>
                  <a:lnTo>
                    <a:pt x="196120" y="325660"/>
                  </a:lnTo>
                  <a:lnTo>
                    <a:pt x="54864" y="75248"/>
                  </a:lnTo>
                  <a:lnTo>
                    <a:pt x="54864" y="325660"/>
                  </a:lnTo>
                  <a:lnTo>
                    <a:pt x="0" y="3256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35" name="Vrije vorm: vorm 34">
              <a:extLst>
                <a:ext uri="{FF2B5EF4-FFF2-40B4-BE49-F238E27FC236}">
                  <a16:creationId xmlns:a16="http://schemas.microsoft.com/office/drawing/2014/main" id="{01D547AE-05E9-4351-90D3-7153ED818261}"/>
                </a:ext>
              </a:extLst>
            </p:cNvPr>
            <p:cNvSpPr/>
            <p:nvPr/>
          </p:nvSpPr>
          <p:spPr>
            <a:xfrm>
              <a:off x="1912454" y="754062"/>
              <a:ext cx="168365" cy="190751"/>
            </a:xfrm>
            <a:custGeom>
              <a:avLst/>
              <a:gdLst>
                <a:gd name="connsiteX0" fmla="*/ 235172 w 236410"/>
                <a:gd name="connsiteY0" fmla="*/ 177356 h 267843"/>
                <a:gd name="connsiteX1" fmla="*/ 119634 w 236410"/>
                <a:gd name="connsiteY1" fmla="*/ 267843 h 267843"/>
                <a:gd name="connsiteX2" fmla="*/ 0 w 236410"/>
                <a:gd name="connsiteY2" fmla="*/ 133636 h 267843"/>
                <a:gd name="connsiteX3" fmla="*/ 117920 w 236410"/>
                <a:gd name="connsiteY3" fmla="*/ 0 h 267843"/>
                <a:gd name="connsiteX4" fmla="*/ 236411 w 236410"/>
                <a:gd name="connsiteY4" fmla="*/ 133064 h 267843"/>
                <a:gd name="connsiteX5" fmla="*/ 236411 w 236410"/>
                <a:gd name="connsiteY5" fmla="*/ 141827 h 267843"/>
                <a:gd name="connsiteX6" fmla="*/ 55531 w 236410"/>
                <a:gd name="connsiteY6" fmla="*/ 141827 h 267843"/>
                <a:gd name="connsiteX7" fmla="*/ 121444 w 236410"/>
                <a:gd name="connsiteY7" fmla="*/ 224123 h 267843"/>
                <a:gd name="connsiteX8" fmla="*/ 180975 w 236410"/>
                <a:gd name="connsiteY8" fmla="*/ 177451 h 267843"/>
                <a:gd name="connsiteX9" fmla="*/ 235172 w 236410"/>
                <a:gd name="connsiteY9" fmla="*/ 177451 h 267843"/>
                <a:gd name="connsiteX10" fmla="*/ 180308 w 236410"/>
                <a:gd name="connsiteY10" fmla="*/ 108490 h 267843"/>
                <a:gd name="connsiteX11" fmla="*/ 118396 w 236410"/>
                <a:gd name="connsiteY11" fmla="*/ 42577 h 267843"/>
                <a:gd name="connsiteX12" fmla="*/ 55912 w 236410"/>
                <a:gd name="connsiteY12" fmla="*/ 108490 h 267843"/>
                <a:gd name="connsiteX13" fmla="*/ 180308 w 236410"/>
                <a:gd name="connsiteY13" fmla="*/ 108490 h 267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36410" h="267843">
                  <a:moveTo>
                    <a:pt x="235172" y="177356"/>
                  </a:moveTo>
                  <a:cubicBezTo>
                    <a:pt x="225266" y="248602"/>
                    <a:pt x="164592" y="267843"/>
                    <a:pt x="119634" y="267843"/>
                  </a:cubicBezTo>
                  <a:cubicBezTo>
                    <a:pt x="58388" y="267843"/>
                    <a:pt x="0" y="233362"/>
                    <a:pt x="0" y="133636"/>
                  </a:cubicBezTo>
                  <a:cubicBezTo>
                    <a:pt x="0" y="32671"/>
                    <a:pt x="61817" y="0"/>
                    <a:pt x="117920" y="0"/>
                  </a:cubicBezTo>
                  <a:cubicBezTo>
                    <a:pt x="172783" y="0"/>
                    <a:pt x="236411" y="29813"/>
                    <a:pt x="236411" y="133064"/>
                  </a:cubicBezTo>
                  <a:lnTo>
                    <a:pt x="236411" y="141827"/>
                  </a:lnTo>
                  <a:lnTo>
                    <a:pt x="55531" y="141827"/>
                  </a:lnTo>
                  <a:cubicBezTo>
                    <a:pt x="56674" y="196120"/>
                    <a:pt x="78867" y="224123"/>
                    <a:pt x="121444" y="224123"/>
                  </a:cubicBezTo>
                  <a:cubicBezTo>
                    <a:pt x="155257" y="224123"/>
                    <a:pt x="175736" y="206597"/>
                    <a:pt x="180975" y="177451"/>
                  </a:cubicBezTo>
                  <a:lnTo>
                    <a:pt x="235172" y="177451"/>
                  </a:lnTo>
                  <a:close/>
                  <a:moveTo>
                    <a:pt x="180308" y="108490"/>
                  </a:moveTo>
                  <a:cubicBezTo>
                    <a:pt x="176784" y="65341"/>
                    <a:pt x="154591" y="42577"/>
                    <a:pt x="118396" y="42577"/>
                  </a:cubicBezTo>
                  <a:cubicBezTo>
                    <a:pt x="81629" y="42577"/>
                    <a:pt x="60007" y="65341"/>
                    <a:pt x="55912" y="108490"/>
                  </a:cubicBezTo>
                  <a:lnTo>
                    <a:pt x="180308" y="108490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36" name="Vrije vorm: vorm 35">
              <a:extLst>
                <a:ext uri="{FF2B5EF4-FFF2-40B4-BE49-F238E27FC236}">
                  <a16:creationId xmlns:a16="http://schemas.microsoft.com/office/drawing/2014/main" id="{15391DD5-4670-4F1B-A641-ECA81E6B521D}"/>
                </a:ext>
              </a:extLst>
            </p:cNvPr>
            <p:cNvSpPr/>
            <p:nvPr/>
          </p:nvSpPr>
          <p:spPr>
            <a:xfrm>
              <a:off x="2096490" y="701694"/>
              <a:ext cx="121830" cy="243187"/>
            </a:xfrm>
            <a:custGeom>
              <a:avLst/>
              <a:gdLst>
                <a:gd name="connsiteX0" fmla="*/ 39148 w 171068"/>
                <a:gd name="connsiteY0" fmla="*/ 121920 h 341471"/>
                <a:gd name="connsiteX1" fmla="*/ 0 w 171068"/>
                <a:gd name="connsiteY1" fmla="*/ 121920 h 341471"/>
                <a:gd name="connsiteX2" fmla="*/ 0 w 171068"/>
                <a:gd name="connsiteY2" fmla="*/ 79343 h 341471"/>
                <a:gd name="connsiteX3" fmla="*/ 22765 w 171068"/>
                <a:gd name="connsiteY3" fmla="*/ 79343 h 341471"/>
                <a:gd name="connsiteX4" fmla="*/ 49625 w 171068"/>
                <a:gd name="connsiteY4" fmla="*/ 51911 h 341471"/>
                <a:gd name="connsiteX5" fmla="*/ 49625 w 171068"/>
                <a:gd name="connsiteY5" fmla="*/ 0 h 341471"/>
                <a:gd name="connsiteX6" fmla="*/ 95155 w 171068"/>
                <a:gd name="connsiteY6" fmla="*/ 0 h 341471"/>
                <a:gd name="connsiteX7" fmla="*/ 95155 w 171068"/>
                <a:gd name="connsiteY7" fmla="*/ 79343 h 341471"/>
                <a:gd name="connsiteX8" fmla="*/ 171069 w 171068"/>
                <a:gd name="connsiteY8" fmla="*/ 79343 h 341471"/>
                <a:gd name="connsiteX9" fmla="*/ 171069 w 171068"/>
                <a:gd name="connsiteY9" fmla="*/ 121920 h 341471"/>
                <a:gd name="connsiteX10" fmla="*/ 95155 w 171068"/>
                <a:gd name="connsiteY10" fmla="*/ 121920 h 341471"/>
                <a:gd name="connsiteX11" fmla="*/ 95155 w 171068"/>
                <a:gd name="connsiteY11" fmla="*/ 253270 h 341471"/>
                <a:gd name="connsiteX12" fmla="*/ 131921 w 171068"/>
                <a:gd name="connsiteY12" fmla="*/ 295275 h 341471"/>
                <a:gd name="connsiteX13" fmla="*/ 167545 w 171068"/>
                <a:gd name="connsiteY13" fmla="*/ 288893 h 341471"/>
                <a:gd name="connsiteX14" fmla="*/ 167545 w 171068"/>
                <a:gd name="connsiteY14" fmla="*/ 333280 h 341471"/>
                <a:gd name="connsiteX15" fmla="*/ 120301 w 171068"/>
                <a:gd name="connsiteY15" fmla="*/ 341471 h 341471"/>
                <a:gd name="connsiteX16" fmla="*/ 39148 w 171068"/>
                <a:gd name="connsiteY16" fmla="*/ 259747 h 341471"/>
                <a:gd name="connsiteX17" fmla="*/ 39148 w 171068"/>
                <a:gd name="connsiteY17" fmla="*/ 121920 h 34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1068" h="341471">
                  <a:moveTo>
                    <a:pt x="39148" y="121920"/>
                  </a:moveTo>
                  <a:lnTo>
                    <a:pt x="0" y="121920"/>
                  </a:lnTo>
                  <a:lnTo>
                    <a:pt x="0" y="79343"/>
                  </a:lnTo>
                  <a:lnTo>
                    <a:pt x="22765" y="79343"/>
                  </a:lnTo>
                  <a:cubicBezTo>
                    <a:pt x="42577" y="79343"/>
                    <a:pt x="49625" y="71152"/>
                    <a:pt x="49625" y="51911"/>
                  </a:cubicBezTo>
                  <a:lnTo>
                    <a:pt x="49625" y="0"/>
                  </a:lnTo>
                  <a:lnTo>
                    <a:pt x="95155" y="0"/>
                  </a:lnTo>
                  <a:lnTo>
                    <a:pt x="95155" y="79343"/>
                  </a:lnTo>
                  <a:lnTo>
                    <a:pt x="171069" y="79343"/>
                  </a:lnTo>
                  <a:lnTo>
                    <a:pt x="171069" y="121920"/>
                  </a:lnTo>
                  <a:lnTo>
                    <a:pt x="95155" y="121920"/>
                  </a:lnTo>
                  <a:lnTo>
                    <a:pt x="95155" y="253270"/>
                  </a:lnTo>
                  <a:cubicBezTo>
                    <a:pt x="95155" y="280702"/>
                    <a:pt x="102775" y="295275"/>
                    <a:pt x="131921" y="295275"/>
                  </a:cubicBezTo>
                  <a:cubicBezTo>
                    <a:pt x="145351" y="295275"/>
                    <a:pt x="159925" y="292322"/>
                    <a:pt x="167545" y="288893"/>
                  </a:cubicBezTo>
                  <a:lnTo>
                    <a:pt x="167545" y="333280"/>
                  </a:lnTo>
                  <a:cubicBezTo>
                    <a:pt x="159925" y="337375"/>
                    <a:pt x="141256" y="341471"/>
                    <a:pt x="120301" y="341471"/>
                  </a:cubicBezTo>
                  <a:cubicBezTo>
                    <a:pt x="59055" y="341471"/>
                    <a:pt x="39148" y="307657"/>
                    <a:pt x="39148" y="259747"/>
                  </a:cubicBezTo>
                  <a:lnTo>
                    <a:pt x="39148" y="121920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37" name="Vrije vorm: vorm 36">
              <a:extLst>
                <a:ext uri="{FF2B5EF4-FFF2-40B4-BE49-F238E27FC236}">
                  <a16:creationId xmlns:a16="http://schemas.microsoft.com/office/drawing/2014/main" id="{31C01F12-CBA4-4273-AE8C-5E13AB9F27F1}"/>
                </a:ext>
              </a:extLst>
            </p:cNvPr>
            <p:cNvSpPr/>
            <p:nvPr/>
          </p:nvSpPr>
          <p:spPr>
            <a:xfrm>
              <a:off x="2250746" y="665470"/>
              <a:ext cx="156698" cy="275137"/>
            </a:xfrm>
            <a:custGeom>
              <a:avLst/>
              <a:gdLst>
                <a:gd name="connsiteX0" fmla="*/ 0 w 220027"/>
                <a:gd name="connsiteY0" fmla="*/ 0 h 386333"/>
                <a:gd name="connsiteX1" fmla="*/ 56007 w 220027"/>
                <a:gd name="connsiteY1" fmla="*/ 0 h 386333"/>
                <a:gd name="connsiteX2" fmla="*/ 56007 w 220027"/>
                <a:gd name="connsiteY2" fmla="*/ 157544 h 386333"/>
                <a:gd name="connsiteX3" fmla="*/ 133064 w 220027"/>
                <a:gd name="connsiteY3" fmla="*/ 124301 h 386333"/>
                <a:gd name="connsiteX4" fmla="*/ 220028 w 220027"/>
                <a:gd name="connsiteY4" fmla="*/ 228219 h 386333"/>
                <a:gd name="connsiteX5" fmla="*/ 220028 w 220027"/>
                <a:gd name="connsiteY5" fmla="*/ 386334 h 386333"/>
                <a:gd name="connsiteX6" fmla="*/ 164021 w 220027"/>
                <a:gd name="connsiteY6" fmla="*/ 386334 h 386333"/>
                <a:gd name="connsiteX7" fmla="*/ 164021 w 220027"/>
                <a:gd name="connsiteY7" fmla="*/ 239268 h 386333"/>
                <a:gd name="connsiteX8" fmla="*/ 113252 w 220027"/>
                <a:gd name="connsiteY8" fmla="*/ 172688 h 386333"/>
                <a:gd name="connsiteX9" fmla="*/ 56102 w 220027"/>
                <a:gd name="connsiteY9" fmla="*/ 195453 h 386333"/>
                <a:gd name="connsiteX10" fmla="*/ 56102 w 220027"/>
                <a:gd name="connsiteY10" fmla="*/ 386334 h 386333"/>
                <a:gd name="connsiteX11" fmla="*/ 95 w 220027"/>
                <a:gd name="connsiteY11" fmla="*/ 386334 h 386333"/>
                <a:gd name="connsiteX12" fmla="*/ 0 w 220027"/>
                <a:gd name="connsiteY12" fmla="*/ 0 h 386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0027" h="386333">
                  <a:moveTo>
                    <a:pt x="0" y="0"/>
                  </a:moveTo>
                  <a:lnTo>
                    <a:pt x="56007" y="0"/>
                  </a:lnTo>
                  <a:lnTo>
                    <a:pt x="56007" y="157544"/>
                  </a:lnTo>
                  <a:cubicBezTo>
                    <a:pt x="67723" y="141827"/>
                    <a:pt x="89249" y="124301"/>
                    <a:pt x="133064" y="124301"/>
                  </a:cubicBezTo>
                  <a:cubicBezTo>
                    <a:pt x="175070" y="124301"/>
                    <a:pt x="220028" y="141827"/>
                    <a:pt x="220028" y="228219"/>
                  </a:cubicBezTo>
                  <a:lnTo>
                    <a:pt x="220028" y="386334"/>
                  </a:lnTo>
                  <a:lnTo>
                    <a:pt x="164021" y="386334"/>
                  </a:lnTo>
                  <a:lnTo>
                    <a:pt x="164021" y="239268"/>
                  </a:lnTo>
                  <a:cubicBezTo>
                    <a:pt x="164021" y="196120"/>
                    <a:pt x="154114" y="172688"/>
                    <a:pt x="113252" y="172688"/>
                  </a:cubicBezTo>
                  <a:cubicBezTo>
                    <a:pt x="84677" y="172688"/>
                    <a:pt x="66008" y="184404"/>
                    <a:pt x="56102" y="195453"/>
                  </a:cubicBezTo>
                  <a:lnTo>
                    <a:pt x="56102" y="386334"/>
                  </a:lnTo>
                  <a:lnTo>
                    <a:pt x="95" y="386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38" name="Vrije vorm: vorm 37">
              <a:extLst>
                <a:ext uri="{FF2B5EF4-FFF2-40B4-BE49-F238E27FC236}">
                  <a16:creationId xmlns:a16="http://schemas.microsoft.com/office/drawing/2014/main" id="{2B69BB84-D73B-450B-939E-3F45E55EC156}"/>
                </a:ext>
              </a:extLst>
            </p:cNvPr>
            <p:cNvSpPr/>
            <p:nvPr/>
          </p:nvSpPr>
          <p:spPr>
            <a:xfrm>
              <a:off x="2444889" y="754062"/>
              <a:ext cx="168365" cy="190751"/>
            </a:xfrm>
            <a:custGeom>
              <a:avLst/>
              <a:gdLst>
                <a:gd name="connsiteX0" fmla="*/ 235172 w 236410"/>
                <a:gd name="connsiteY0" fmla="*/ 177356 h 267843"/>
                <a:gd name="connsiteX1" fmla="*/ 119634 w 236410"/>
                <a:gd name="connsiteY1" fmla="*/ 267843 h 267843"/>
                <a:gd name="connsiteX2" fmla="*/ 0 w 236410"/>
                <a:gd name="connsiteY2" fmla="*/ 133636 h 267843"/>
                <a:gd name="connsiteX3" fmla="*/ 117920 w 236410"/>
                <a:gd name="connsiteY3" fmla="*/ 0 h 267843"/>
                <a:gd name="connsiteX4" fmla="*/ 236411 w 236410"/>
                <a:gd name="connsiteY4" fmla="*/ 133064 h 267843"/>
                <a:gd name="connsiteX5" fmla="*/ 236411 w 236410"/>
                <a:gd name="connsiteY5" fmla="*/ 141827 h 267843"/>
                <a:gd name="connsiteX6" fmla="*/ 55340 w 236410"/>
                <a:gd name="connsiteY6" fmla="*/ 141827 h 267843"/>
                <a:gd name="connsiteX7" fmla="*/ 121253 w 236410"/>
                <a:gd name="connsiteY7" fmla="*/ 224123 h 267843"/>
                <a:gd name="connsiteX8" fmla="*/ 180785 w 236410"/>
                <a:gd name="connsiteY8" fmla="*/ 177451 h 267843"/>
                <a:gd name="connsiteX9" fmla="*/ 235172 w 236410"/>
                <a:gd name="connsiteY9" fmla="*/ 177451 h 267843"/>
                <a:gd name="connsiteX10" fmla="*/ 180308 w 236410"/>
                <a:gd name="connsiteY10" fmla="*/ 108490 h 267843"/>
                <a:gd name="connsiteX11" fmla="*/ 118396 w 236410"/>
                <a:gd name="connsiteY11" fmla="*/ 42577 h 267843"/>
                <a:gd name="connsiteX12" fmla="*/ 55912 w 236410"/>
                <a:gd name="connsiteY12" fmla="*/ 108490 h 267843"/>
                <a:gd name="connsiteX13" fmla="*/ 180308 w 236410"/>
                <a:gd name="connsiteY13" fmla="*/ 108490 h 267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36410" h="267843">
                  <a:moveTo>
                    <a:pt x="235172" y="177356"/>
                  </a:moveTo>
                  <a:cubicBezTo>
                    <a:pt x="225266" y="248602"/>
                    <a:pt x="164592" y="267843"/>
                    <a:pt x="119634" y="267843"/>
                  </a:cubicBezTo>
                  <a:cubicBezTo>
                    <a:pt x="58388" y="267843"/>
                    <a:pt x="0" y="233362"/>
                    <a:pt x="0" y="133636"/>
                  </a:cubicBezTo>
                  <a:cubicBezTo>
                    <a:pt x="0" y="32671"/>
                    <a:pt x="61817" y="0"/>
                    <a:pt x="117920" y="0"/>
                  </a:cubicBezTo>
                  <a:cubicBezTo>
                    <a:pt x="172784" y="0"/>
                    <a:pt x="236411" y="29813"/>
                    <a:pt x="236411" y="133064"/>
                  </a:cubicBezTo>
                  <a:lnTo>
                    <a:pt x="236411" y="141827"/>
                  </a:lnTo>
                  <a:lnTo>
                    <a:pt x="55340" y="141827"/>
                  </a:lnTo>
                  <a:cubicBezTo>
                    <a:pt x="56483" y="196120"/>
                    <a:pt x="78677" y="224123"/>
                    <a:pt x="121253" y="224123"/>
                  </a:cubicBezTo>
                  <a:cubicBezTo>
                    <a:pt x="155067" y="224123"/>
                    <a:pt x="175546" y="206597"/>
                    <a:pt x="180785" y="177451"/>
                  </a:cubicBezTo>
                  <a:lnTo>
                    <a:pt x="235172" y="177451"/>
                  </a:lnTo>
                  <a:close/>
                  <a:moveTo>
                    <a:pt x="180308" y="108490"/>
                  </a:moveTo>
                  <a:cubicBezTo>
                    <a:pt x="176784" y="65341"/>
                    <a:pt x="154591" y="42577"/>
                    <a:pt x="118396" y="42577"/>
                  </a:cubicBezTo>
                  <a:cubicBezTo>
                    <a:pt x="81629" y="42577"/>
                    <a:pt x="60008" y="65341"/>
                    <a:pt x="55912" y="108490"/>
                  </a:cubicBezTo>
                  <a:lnTo>
                    <a:pt x="180308" y="108490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39" name="Vrije vorm: vorm 38">
              <a:extLst>
                <a:ext uri="{FF2B5EF4-FFF2-40B4-BE49-F238E27FC236}">
                  <a16:creationId xmlns:a16="http://schemas.microsoft.com/office/drawing/2014/main" id="{1D130599-8B8B-49B0-9536-FC50059165C4}"/>
                </a:ext>
              </a:extLst>
            </p:cNvPr>
            <p:cNvSpPr/>
            <p:nvPr/>
          </p:nvSpPr>
          <p:spPr>
            <a:xfrm>
              <a:off x="2652260" y="753926"/>
              <a:ext cx="104737" cy="186613"/>
            </a:xfrm>
            <a:custGeom>
              <a:avLst/>
              <a:gdLst>
                <a:gd name="connsiteX0" fmla="*/ 0 w 147066"/>
                <a:gd name="connsiteY0" fmla="*/ 5906 h 262032"/>
                <a:gd name="connsiteX1" fmla="*/ 47815 w 147066"/>
                <a:gd name="connsiteY1" fmla="*/ 5906 h 262032"/>
                <a:gd name="connsiteX2" fmla="*/ 47815 w 147066"/>
                <a:gd name="connsiteY2" fmla="*/ 39719 h 262032"/>
                <a:gd name="connsiteX3" fmla="*/ 116681 w 147066"/>
                <a:gd name="connsiteY3" fmla="*/ 0 h 262032"/>
                <a:gd name="connsiteX4" fmla="*/ 147066 w 147066"/>
                <a:gd name="connsiteY4" fmla="*/ 5239 h 262032"/>
                <a:gd name="connsiteX5" fmla="*/ 147066 w 147066"/>
                <a:gd name="connsiteY5" fmla="*/ 54293 h 262032"/>
                <a:gd name="connsiteX6" fmla="*/ 109728 w 147066"/>
                <a:gd name="connsiteY6" fmla="*/ 47244 h 262032"/>
                <a:gd name="connsiteX7" fmla="*/ 56007 w 147066"/>
                <a:gd name="connsiteY7" fmla="*/ 71152 h 262032"/>
                <a:gd name="connsiteX8" fmla="*/ 56007 w 147066"/>
                <a:gd name="connsiteY8" fmla="*/ 262033 h 262032"/>
                <a:gd name="connsiteX9" fmla="*/ 0 w 147066"/>
                <a:gd name="connsiteY9" fmla="*/ 262033 h 262032"/>
                <a:gd name="connsiteX10" fmla="*/ 0 w 147066"/>
                <a:gd name="connsiteY10" fmla="*/ 5906 h 262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7066" h="262032">
                  <a:moveTo>
                    <a:pt x="0" y="5906"/>
                  </a:moveTo>
                  <a:lnTo>
                    <a:pt x="47815" y="5906"/>
                  </a:lnTo>
                  <a:lnTo>
                    <a:pt x="47815" y="39719"/>
                  </a:lnTo>
                  <a:cubicBezTo>
                    <a:pt x="60103" y="16383"/>
                    <a:pt x="80486" y="0"/>
                    <a:pt x="116681" y="0"/>
                  </a:cubicBezTo>
                  <a:cubicBezTo>
                    <a:pt x="134207" y="0"/>
                    <a:pt x="143542" y="3524"/>
                    <a:pt x="147066" y="5239"/>
                  </a:cubicBezTo>
                  <a:lnTo>
                    <a:pt x="147066" y="54293"/>
                  </a:lnTo>
                  <a:cubicBezTo>
                    <a:pt x="138303" y="50768"/>
                    <a:pt x="125444" y="47244"/>
                    <a:pt x="109728" y="47244"/>
                  </a:cubicBezTo>
                  <a:cubicBezTo>
                    <a:pt x="81153" y="47244"/>
                    <a:pt x="64198" y="58960"/>
                    <a:pt x="56007" y="71152"/>
                  </a:cubicBezTo>
                  <a:lnTo>
                    <a:pt x="56007" y="262033"/>
                  </a:lnTo>
                  <a:lnTo>
                    <a:pt x="0" y="262033"/>
                  </a:lnTo>
                  <a:lnTo>
                    <a:pt x="0" y="5906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40" name="Vrije vorm: vorm 39">
              <a:extLst>
                <a:ext uri="{FF2B5EF4-FFF2-40B4-BE49-F238E27FC236}">
                  <a16:creationId xmlns:a16="http://schemas.microsoft.com/office/drawing/2014/main" id="{9A525548-649B-4FCB-85DE-888B732776B5}"/>
                </a:ext>
              </a:extLst>
            </p:cNvPr>
            <p:cNvSpPr/>
            <p:nvPr/>
          </p:nvSpPr>
          <p:spPr>
            <a:xfrm>
              <a:off x="2783995" y="665470"/>
              <a:ext cx="39887" cy="275137"/>
            </a:xfrm>
            <a:custGeom>
              <a:avLst/>
              <a:gdLst>
                <a:gd name="connsiteX0" fmla="*/ 0 w 56007"/>
                <a:gd name="connsiteY0" fmla="*/ 0 h 386333"/>
                <a:gd name="connsiteX1" fmla="*/ 56007 w 56007"/>
                <a:gd name="connsiteY1" fmla="*/ 0 h 386333"/>
                <a:gd name="connsiteX2" fmla="*/ 56007 w 56007"/>
                <a:gd name="connsiteY2" fmla="*/ 386334 h 386333"/>
                <a:gd name="connsiteX3" fmla="*/ 0 w 56007"/>
                <a:gd name="connsiteY3" fmla="*/ 386334 h 386333"/>
                <a:gd name="connsiteX4" fmla="*/ 0 w 56007"/>
                <a:gd name="connsiteY4" fmla="*/ 0 h 386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07" h="386333">
                  <a:moveTo>
                    <a:pt x="0" y="0"/>
                  </a:moveTo>
                  <a:lnTo>
                    <a:pt x="56007" y="0"/>
                  </a:lnTo>
                  <a:lnTo>
                    <a:pt x="56007" y="386334"/>
                  </a:lnTo>
                  <a:lnTo>
                    <a:pt x="0" y="386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41" name="Vrije vorm: vorm 40">
              <a:extLst>
                <a:ext uri="{FF2B5EF4-FFF2-40B4-BE49-F238E27FC236}">
                  <a16:creationId xmlns:a16="http://schemas.microsoft.com/office/drawing/2014/main" id="{95D6F6C6-37DC-48CB-B674-7FD1F3B7F94F}"/>
                </a:ext>
              </a:extLst>
            </p:cNvPr>
            <p:cNvSpPr/>
            <p:nvPr/>
          </p:nvSpPr>
          <p:spPr>
            <a:xfrm>
              <a:off x="2861326" y="754062"/>
              <a:ext cx="179965" cy="190819"/>
            </a:xfrm>
            <a:custGeom>
              <a:avLst/>
              <a:gdLst>
                <a:gd name="connsiteX0" fmla="*/ 170974 w 252698"/>
                <a:gd name="connsiteY0" fmla="*/ 228124 h 267938"/>
                <a:gd name="connsiteX1" fmla="*/ 81724 w 252698"/>
                <a:gd name="connsiteY1" fmla="*/ 267843 h 267938"/>
                <a:gd name="connsiteX2" fmla="*/ 0 w 252698"/>
                <a:gd name="connsiteY2" fmla="*/ 195453 h 267938"/>
                <a:gd name="connsiteX3" fmla="*/ 102108 w 252698"/>
                <a:gd name="connsiteY3" fmla="*/ 117253 h 267938"/>
                <a:gd name="connsiteX4" fmla="*/ 161639 w 252698"/>
                <a:gd name="connsiteY4" fmla="*/ 112014 h 267938"/>
                <a:gd name="connsiteX5" fmla="*/ 161639 w 252698"/>
                <a:gd name="connsiteY5" fmla="*/ 104965 h 267938"/>
                <a:gd name="connsiteX6" fmla="*/ 113824 w 252698"/>
                <a:gd name="connsiteY6" fmla="*/ 43148 h 267938"/>
                <a:gd name="connsiteX7" fmla="*/ 63627 w 252698"/>
                <a:gd name="connsiteY7" fmla="*/ 93345 h 267938"/>
                <a:gd name="connsiteX8" fmla="*/ 9906 w 252698"/>
                <a:gd name="connsiteY8" fmla="*/ 93345 h 267938"/>
                <a:gd name="connsiteX9" fmla="*/ 119634 w 252698"/>
                <a:gd name="connsiteY9" fmla="*/ 0 h 267938"/>
                <a:gd name="connsiteX10" fmla="*/ 217075 w 252698"/>
                <a:gd name="connsiteY10" fmla="*/ 99250 h 267938"/>
                <a:gd name="connsiteX11" fmla="*/ 217075 w 252698"/>
                <a:gd name="connsiteY11" fmla="*/ 208978 h 267938"/>
                <a:gd name="connsiteX12" fmla="*/ 231648 w 252698"/>
                <a:gd name="connsiteY12" fmla="*/ 224123 h 267938"/>
                <a:gd name="connsiteX13" fmla="*/ 252698 w 252698"/>
                <a:gd name="connsiteY13" fmla="*/ 218885 h 267938"/>
                <a:gd name="connsiteX14" fmla="*/ 252698 w 252698"/>
                <a:gd name="connsiteY14" fmla="*/ 258604 h 267938"/>
                <a:gd name="connsiteX15" fmla="*/ 212407 w 252698"/>
                <a:gd name="connsiteY15" fmla="*/ 267938 h 267938"/>
                <a:gd name="connsiteX16" fmla="*/ 170974 w 252698"/>
                <a:gd name="connsiteY16" fmla="*/ 231743 h 267938"/>
                <a:gd name="connsiteX17" fmla="*/ 170974 w 252698"/>
                <a:gd name="connsiteY17" fmla="*/ 228124 h 267938"/>
                <a:gd name="connsiteX18" fmla="*/ 161639 w 252698"/>
                <a:gd name="connsiteY18" fmla="*/ 145256 h 267938"/>
                <a:gd name="connsiteX19" fmla="*/ 113157 w 252698"/>
                <a:gd name="connsiteY19" fmla="*/ 150495 h 267938"/>
                <a:gd name="connsiteX20" fmla="*/ 55340 w 252698"/>
                <a:gd name="connsiteY20" fmla="*/ 193072 h 267938"/>
                <a:gd name="connsiteX21" fmla="*/ 97917 w 252698"/>
                <a:gd name="connsiteY21" fmla="*/ 226886 h 267938"/>
                <a:gd name="connsiteX22" fmla="*/ 161544 w 252698"/>
                <a:gd name="connsiteY22" fmla="*/ 202406 h 267938"/>
                <a:gd name="connsiteX23" fmla="*/ 161544 w 252698"/>
                <a:gd name="connsiteY23" fmla="*/ 145256 h 267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52698" h="267938">
                  <a:moveTo>
                    <a:pt x="170974" y="228124"/>
                  </a:moveTo>
                  <a:cubicBezTo>
                    <a:pt x="157543" y="246221"/>
                    <a:pt x="126587" y="267843"/>
                    <a:pt x="81724" y="267843"/>
                  </a:cubicBezTo>
                  <a:cubicBezTo>
                    <a:pt x="30385" y="267843"/>
                    <a:pt x="0" y="239268"/>
                    <a:pt x="0" y="195453"/>
                  </a:cubicBezTo>
                  <a:cubicBezTo>
                    <a:pt x="0" y="133636"/>
                    <a:pt x="60674" y="120777"/>
                    <a:pt x="102108" y="117253"/>
                  </a:cubicBezTo>
                  <a:lnTo>
                    <a:pt x="161639" y="112014"/>
                  </a:lnTo>
                  <a:lnTo>
                    <a:pt x="161639" y="104965"/>
                  </a:lnTo>
                  <a:cubicBezTo>
                    <a:pt x="161639" y="65246"/>
                    <a:pt x="155257" y="43148"/>
                    <a:pt x="113824" y="43148"/>
                  </a:cubicBezTo>
                  <a:cubicBezTo>
                    <a:pt x="76486" y="43148"/>
                    <a:pt x="63627" y="61246"/>
                    <a:pt x="63627" y="93345"/>
                  </a:cubicBezTo>
                  <a:lnTo>
                    <a:pt x="9906" y="93345"/>
                  </a:lnTo>
                  <a:cubicBezTo>
                    <a:pt x="11049" y="16288"/>
                    <a:pt x="70009" y="0"/>
                    <a:pt x="119634" y="0"/>
                  </a:cubicBezTo>
                  <a:cubicBezTo>
                    <a:pt x="193738" y="0"/>
                    <a:pt x="217075" y="36766"/>
                    <a:pt x="217075" y="99250"/>
                  </a:cubicBezTo>
                  <a:lnTo>
                    <a:pt x="217075" y="208978"/>
                  </a:lnTo>
                  <a:cubicBezTo>
                    <a:pt x="217075" y="218885"/>
                    <a:pt x="221171" y="224123"/>
                    <a:pt x="231648" y="224123"/>
                  </a:cubicBezTo>
                  <a:cubicBezTo>
                    <a:pt x="238696" y="224123"/>
                    <a:pt x="246793" y="221742"/>
                    <a:pt x="252698" y="218885"/>
                  </a:cubicBezTo>
                  <a:lnTo>
                    <a:pt x="252698" y="258604"/>
                  </a:lnTo>
                  <a:cubicBezTo>
                    <a:pt x="244507" y="263271"/>
                    <a:pt x="229362" y="267938"/>
                    <a:pt x="212407" y="267938"/>
                  </a:cubicBezTo>
                  <a:cubicBezTo>
                    <a:pt x="177927" y="267938"/>
                    <a:pt x="170974" y="248698"/>
                    <a:pt x="170974" y="231743"/>
                  </a:cubicBezTo>
                  <a:lnTo>
                    <a:pt x="170974" y="228124"/>
                  </a:lnTo>
                  <a:close/>
                  <a:moveTo>
                    <a:pt x="161639" y="145256"/>
                  </a:moveTo>
                  <a:lnTo>
                    <a:pt x="113157" y="150495"/>
                  </a:lnTo>
                  <a:cubicBezTo>
                    <a:pt x="76962" y="154591"/>
                    <a:pt x="55340" y="166878"/>
                    <a:pt x="55340" y="193072"/>
                  </a:cubicBezTo>
                  <a:cubicBezTo>
                    <a:pt x="55340" y="214122"/>
                    <a:pt x="69342" y="226886"/>
                    <a:pt x="97917" y="226886"/>
                  </a:cubicBezTo>
                  <a:cubicBezTo>
                    <a:pt x="123634" y="226886"/>
                    <a:pt x="144018" y="216979"/>
                    <a:pt x="161544" y="202406"/>
                  </a:cubicBezTo>
                  <a:lnTo>
                    <a:pt x="161544" y="145256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42" name="Vrije vorm: vorm 41">
              <a:extLst>
                <a:ext uri="{FF2B5EF4-FFF2-40B4-BE49-F238E27FC236}">
                  <a16:creationId xmlns:a16="http://schemas.microsoft.com/office/drawing/2014/main" id="{4E0CE55B-FA00-458C-BA62-61B92615BB27}"/>
                </a:ext>
              </a:extLst>
            </p:cNvPr>
            <p:cNvSpPr/>
            <p:nvPr/>
          </p:nvSpPr>
          <p:spPr>
            <a:xfrm>
              <a:off x="3069104" y="753926"/>
              <a:ext cx="156630" cy="186613"/>
            </a:xfrm>
            <a:custGeom>
              <a:avLst/>
              <a:gdLst>
                <a:gd name="connsiteX0" fmla="*/ 0 w 219932"/>
                <a:gd name="connsiteY0" fmla="*/ 5906 h 262032"/>
                <a:gd name="connsiteX1" fmla="*/ 47816 w 219932"/>
                <a:gd name="connsiteY1" fmla="*/ 5906 h 262032"/>
                <a:gd name="connsiteX2" fmla="*/ 47816 w 219932"/>
                <a:gd name="connsiteY2" fmla="*/ 39148 h 262032"/>
                <a:gd name="connsiteX3" fmla="*/ 132398 w 219932"/>
                <a:gd name="connsiteY3" fmla="*/ 0 h 262032"/>
                <a:gd name="connsiteX4" fmla="*/ 219933 w 219932"/>
                <a:gd name="connsiteY4" fmla="*/ 103918 h 262032"/>
                <a:gd name="connsiteX5" fmla="*/ 219933 w 219932"/>
                <a:gd name="connsiteY5" fmla="*/ 262033 h 262032"/>
                <a:gd name="connsiteX6" fmla="*/ 163925 w 219932"/>
                <a:gd name="connsiteY6" fmla="*/ 262033 h 262032"/>
                <a:gd name="connsiteX7" fmla="*/ 163925 w 219932"/>
                <a:gd name="connsiteY7" fmla="*/ 114967 h 262032"/>
                <a:gd name="connsiteX8" fmla="*/ 113157 w 219932"/>
                <a:gd name="connsiteY8" fmla="*/ 48387 h 262032"/>
                <a:gd name="connsiteX9" fmla="*/ 56007 w 219932"/>
                <a:gd name="connsiteY9" fmla="*/ 71152 h 262032"/>
                <a:gd name="connsiteX10" fmla="*/ 56007 w 219932"/>
                <a:gd name="connsiteY10" fmla="*/ 262033 h 262032"/>
                <a:gd name="connsiteX11" fmla="*/ 0 w 219932"/>
                <a:gd name="connsiteY11" fmla="*/ 262033 h 262032"/>
                <a:gd name="connsiteX12" fmla="*/ 0 w 219932"/>
                <a:gd name="connsiteY12" fmla="*/ 5906 h 262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9932" h="262032">
                  <a:moveTo>
                    <a:pt x="0" y="5906"/>
                  </a:moveTo>
                  <a:lnTo>
                    <a:pt x="47816" y="5906"/>
                  </a:lnTo>
                  <a:lnTo>
                    <a:pt x="47816" y="39148"/>
                  </a:lnTo>
                  <a:cubicBezTo>
                    <a:pt x="61817" y="17526"/>
                    <a:pt x="88106" y="0"/>
                    <a:pt x="132398" y="0"/>
                  </a:cubicBezTo>
                  <a:cubicBezTo>
                    <a:pt x="174975" y="0"/>
                    <a:pt x="219933" y="17526"/>
                    <a:pt x="219933" y="103918"/>
                  </a:cubicBezTo>
                  <a:lnTo>
                    <a:pt x="219933" y="262033"/>
                  </a:lnTo>
                  <a:lnTo>
                    <a:pt x="163925" y="262033"/>
                  </a:lnTo>
                  <a:lnTo>
                    <a:pt x="163925" y="114967"/>
                  </a:lnTo>
                  <a:cubicBezTo>
                    <a:pt x="163925" y="71819"/>
                    <a:pt x="154019" y="48387"/>
                    <a:pt x="113157" y="48387"/>
                  </a:cubicBezTo>
                  <a:cubicBezTo>
                    <a:pt x="84582" y="48387"/>
                    <a:pt x="65913" y="60103"/>
                    <a:pt x="56007" y="71152"/>
                  </a:cubicBezTo>
                  <a:lnTo>
                    <a:pt x="56007" y="262033"/>
                  </a:lnTo>
                  <a:lnTo>
                    <a:pt x="0" y="262033"/>
                  </a:lnTo>
                  <a:lnTo>
                    <a:pt x="0" y="5906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43" name="Vrije vorm: vorm 42">
              <a:extLst>
                <a:ext uri="{FF2B5EF4-FFF2-40B4-BE49-F238E27FC236}">
                  <a16:creationId xmlns:a16="http://schemas.microsoft.com/office/drawing/2014/main" id="{38AF25B2-1719-49DC-9BBA-98C03EF6710D}"/>
                </a:ext>
              </a:extLst>
            </p:cNvPr>
            <p:cNvSpPr/>
            <p:nvPr/>
          </p:nvSpPr>
          <p:spPr>
            <a:xfrm>
              <a:off x="3263179" y="665470"/>
              <a:ext cx="167076" cy="279275"/>
            </a:xfrm>
            <a:custGeom>
              <a:avLst/>
              <a:gdLst>
                <a:gd name="connsiteX0" fmla="*/ 186214 w 234600"/>
                <a:gd name="connsiteY0" fmla="*/ 354806 h 392144"/>
                <a:gd name="connsiteX1" fmla="*/ 108585 w 234600"/>
                <a:gd name="connsiteY1" fmla="*/ 392144 h 392144"/>
                <a:gd name="connsiteX2" fmla="*/ 0 w 234600"/>
                <a:gd name="connsiteY2" fmla="*/ 259080 h 392144"/>
                <a:gd name="connsiteX3" fmla="*/ 108585 w 234600"/>
                <a:gd name="connsiteY3" fmla="*/ 124301 h 392144"/>
                <a:gd name="connsiteX4" fmla="*/ 178594 w 234600"/>
                <a:gd name="connsiteY4" fmla="*/ 155258 h 392144"/>
                <a:gd name="connsiteX5" fmla="*/ 178594 w 234600"/>
                <a:gd name="connsiteY5" fmla="*/ 0 h 392144"/>
                <a:gd name="connsiteX6" fmla="*/ 234601 w 234600"/>
                <a:gd name="connsiteY6" fmla="*/ 0 h 392144"/>
                <a:gd name="connsiteX7" fmla="*/ 234601 w 234600"/>
                <a:gd name="connsiteY7" fmla="*/ 386334 h 392144"/>
                <a:gd name="connsiteX8" fmla="*/ 186119 w 234600"/>
                <a:gd name="connsiteY8" fmla="*/ 386334 h 392144"/>
                <a:gd name="connsiteX9" fmla="*/ 186119 w 234600"/>
                <a:gd name="connsiteY9" fmla="*/ 354806 h 392144"/>
                <a:gd name="connsiteX10" fmla="*/ 178594 w 234600"/>
                <a:gd name="connsiteY10" fmla="*/ 193167 h 392144"/>
                <a:gd name="connsiteX11" fmla="*/ 123730 w 234600"/>
                <a:gd name="connsiteY11" fmla="*/ 171545 h 392144"/>
                <a:gd name="connsiteX12" fmla="*/ 56579 w 234600"/>
                <a:gd name="connsiteY12" fmla="*/ 257937 h 392144"/>
                <a:gd name="connsiteX13" fmla="*/ 123730 w 234600"/>
                <a:gd name="connsiteY13" fmla="*/ 344900 h 392144"/>
                <a:gd name="connsiteX14" fmla="*/ 178594 w 234600"/>
                <a:gd name="connsiteY14" fmla="*/ 323279 h 392144"/>
                <a:gd name="connsiteX15" fmla="*/ 178594 w 234600"/>
                <a:gd name="connsiteY15" fmla="*/ 193167 h 392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34600" h="392144">
                  <a:moveTo>
                    <a:pt x="186214" y="354806"/>
                  </a:moveTo>
                  <a:cubicBezTo>
                    <a:pt x="175165" y="371761"/>
                    <a:pt x="150590" y="392144"/>
                    <a:pt x="108585" y="392144"/>
                  </a:cubicBezTo>
                  <a:cubicBezTo>
                    <a:pt x="53721" y="392144"/>
                    <a:pt x="0" y="355949"/>
                    <a:pt x="0" y="259080"/>
                  </a:cubicBezTo>
                  <a:cubicBezTo>
                    <a:pt x="0" y="161639"/>
                    <a:pt x="53149" y="124301"/>
                    <a:pt x="108585" y="124301"/>
                  </a:cubicBezTo>
                  <a:cubicBezTo>
                    <a:pt x="147066" y="124301"/>
                    <a:pt x="169831" y="143542"/>
                    <a:pt x="178594" y="155258"/>
                  </a:cubicBezTo>
                  <a:lnTo>
                    <a:pt x="178594" y="0"/>
                  </a:lnTo>
                  <a:lnTo>
                    <a:pt x="234601" y="0"/>
                  </a:lnTo>
                  <a:lnTo>
                    <a:pt x="234601" y="386334"/>
                  </a:lnTo>
                  <a:lnTo>
                    <a:pt x="186119" y="386334"/>
                  </a:lnTo>
                  <a:lnTo>
                    <a:pt x="186119" y="354806"/>
                  </a:lnTo>
                  <a:close/>
                  <a:moveTo>
                    <a:pt x="178594" y="193167"/>
                  </a:moveTo>
                  <a:cubicBezTo>
                    <a:pt x="165735" y="179737"/>
                    <a:pt x="146495" y="171545"/>
                    <a:pt x="123730" y="171545"/>
                  </a:cubicBezTo>
                  <a:cubicBezTo>
                    <a:pt x="79343" y="171545"/>
                    <a:pt x="56579" y="202502"/>
                    <a:pt x="56579" y="257937"/>
                  </a:cubicBezTo>
                  <a:cubicBezTo>
                    <a:pt x="56579" y="313373"/>
                    <a:pt x="79343" y="344900"/>
                    <a:pt x="123730" y="344900"/>
                  </a:cubicBezTo>
                  <a:cubicBezTo>
                    <a:pt x="146495" y="344900"/>
                    <a:pt x="165735" y="336709"/>
                    <a:pt x="178594" y="323279"/>
                  </a:cubicBezTo>
                  <a:lnTo>
                    <a:pt x="178594" y="193167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44" name="Vrije vorm: vorm 43">
              <a:extLst>
                <a:ext uri="{FF2B5EF4-FFF2-40B4-BE49-F238E27FC236}">
                  <a16:creationId xmlns:a16="http://schemas.microsoft.com/office/drawing/2014/main" id="{B9D49BA0-09E8-4929-8CA2-944F041B2992}"/>
                </a:ext>
              </a:extLst>
            </p:cNvPr>
            <p:cNvSpPr/>
            <p:nvPr/>
          </p:nvSpPr>
          <p:spPr>
            <a:xfrm>
              <a:off x="3467565" y="753994"/>
              <a:ext cx="156698" cy="190819"/>
            </a:xfrm>
            <a:custGeom>
              <a:avLst/>
              <a:gdLst>
                <a:gd name="connsiteX0" fmla="*/ 54959 w 220027"/>
                <a:gd name="connsiteY0" fmla="*/ 179165 h 267938"/>
                <a:gd name="connsiteX1" fmla="*/ 115634 w 220027"/>
                <a:gd name="connsiteY1" fmla="*/ 227647 h 267938"/>
                <a:gd name="connsiteX2" fmla="*/ 164688 w 220027"/>
                <a:gd name="connsiteY2" fmla="*/ 192596 h 267938"/>
                <a:gd name="connsiteX3" fmla="*/ 87630 w 220027"/>
                <a:gd name="connsiteY3" fmla="*/ 147638 h 267938"/>
                <a:gd name="connsiteX4" fmla="*/ 10573 w 220027"/>
                <a:gd name="connsiteY4" fmla="*/ 73533 h 267938"/>
                <a:gd name="connsiteX5" fmla="*/ 109157 w 220027"/>
                <a:gd name="connsiteY5" fmla="*/ 0 h 267938"/>
                <a:gd name="connsiteX6" fmla="*/ 211265 w 220027"/>
                <a:gd name="connsiteY6" fmla="*/ 80581 h 267938"/>
                <a:gd name="connsiteX7" fmla="*/ 156401 w 220027"/>
                <a:gd name="connsiteY7" fmla="*/ 80581 h 267938"/>
                <a:gd name="connsiteX8" fmla="*/ 107347 w 220027"/>
                <a:gd name="connsiteY8" fmla="*/ 39719 h 267938"/>
                <a:gd name="connsiteX9" fmla="*/ 65342 w 220027"/>
                <a:gd name="connsiteY9" fmla="*/ 70104 h 267938"/>
                <a:gd name="connsiteX10" fmla="*/ 144113 w 220027"/>
                <a:gd name="connsiteY10" fmla="*/ 112681 h 267938"/>
                <a:gd name="connsiteX11" fmla="*/ 220028 w 220027"/>
                <a:gd name="connsiteY11" fmla="*/ 189167 h 267938"/>
                <a:gd name="connsiteX12" fmla="*/ 114395 w 220027"/>
                <a:gd name="connsiteY12" fmla="*/ 267938 h 267938"/>
                <a:gd name="connsiteX13" fmla="*/ 0 w 220027"/>
                <a:gd name="connsiteY13" fmla="*/ 179260 h 267938"/>
                <a:gd name="connsiteX14" fmla="*/ 54959 w 220027"/>
                <a:gd name="connsiteY14" fmla="*/ 179260 h 267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0027" h="267938">
                  <a:moveTo>
                    <a:pt x="54959" y="179165"/>
                  </a:moveTo>
                  <a:cubicBezTo>
                    <a:pt x="56674" y="208312"/>
                    <a:pt x="80106" y="227647"/>
                    <a:pt x="115634" y="227647"/>
                  </a:cubicBezTo>
                  <a:cubicBezTo>
                    <a:pt x="144209" y="227647"/>
                    <a:pt x="164688" y="215360"/>
                    <a:pt x="164688" y="192596"/>
                  </a:cubicBezTo>
                  <a:cubicBezTo>
                    <a:pt x="164688" y="164592"/>
                    <a:pt x="134303" y="161068"/>
                    <a:pt x="87630" y="147638"/>
                  </a:cubicBezTo>
                  <a:cubicBezTo>
                    <a:pt x="50864" y="137160"/>
                    <a:pt x="10573" y="122587"/>
                    <a:pt x="10573" y="73533"/>
                  </a:cubicBezTo>
                  <a:cubicBezTo>
                    <a:pt x="10573" y="19812"/>
                    <a:pt x="60198" y="0"/>
                    <a:pt x="109157" y="0"/>
                  </a:cubicBezTo>
                  <a:cubicBezTo>
                    <a:pt x="165735" y="0"/>
                    <a:pt x="207836" y="26289"/>
                    <a:pt x="211265" y="80581"/>
                  </a:cubicBezTo>
                  <a:lnTo>
                    <a:pt x="156401" y="80581"/>
                  </a:lnTo>
                  <a:cubicBezTo>
                    <a:pt x="155258" y="56674"/>
                    <a:pt x="137160" y="39719"/>
                    <a:pt x="107347" y="39719"/>
                  </a:cubicBezTo>
                  <a:cubicBezTo>
                    <a:pt x="84011" y="39719"/>
                    <a:pt x="65342" y="50197"/>
                    <a:pt x="65342" y="70104"/>
                  </a:cubicBezTo>
                  <a:cubicBezTo>
                    <a:pt x="65342" y="96965"/>
                    <a:pt x="98584" y="99822"/>
                    <a:pt x="144113" y="112681"/>
                  </a:cubicBezTo>
                  <a:cubicBezTo>
                    <a:pt x="181452" y="123158"/>
                    <a:pt x="220028" y="139541"/>
                    <a:pt x="220028" y="189167"/>
                  </a:cubicBezTo>
                  <a:cubicBezTo>
                    <a:pt x="220028" y="248126"/>
                    <a:pt x="166307" y="267938"/>
                    <a:pt x="114395" y="267938"/>
                  </a:cubicBezTo>
                  <a:cubicBezTo>
                    <a:pt x="51340" y="267938"/>
                    <a:pt x="4668" y="238792"/>
                    <a:pt x="0" y="179260"/>
                  </a:cubicBezTo>
                  <a:lnTo>
                    <a:pt x="54959" y="179260"/>
                  </a:lnTo>
                  <a:close/>
                </a:path>
              </a:pathLst>
            </a:custGeom>
            <a:solidFill>
              <a:schemeClr val="tx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</p:grpSp>
      <p:grpSp>
        <p:nvGrpSpPr>
          <p:cNvPr id="73" name="INSTRUCTION">
            <a:extLst>
              <a:ext uri="{FF2B5EF4-FFF2-40B4-BE49-F238E27FC236}">
                <a16:creationId xmlns:a16="http://schemas.microsoft.com/office/drawing/2014/main" id="{8D9389FE-6905-4189-AA73-C6E047FD1F4D}"/>
              </a:ext>
            </a:extLst>
          </p:cNvPr>
          <p:cNvGrpSpPr/>
          <p:nvPr userDrawn="1"/>
        </p:nvGrpSpPr>
        <p:grpSpPr>
          <a:xfrm>
            <a:off x="12377867" y="1"/>
            <a:ext cx="3593091" cy="4369298"/>
            <a:chOff x="-3786165" y="1"/>
            <a:chExt cx="3593091" cy="4369298"/>
          </a:xfrm>
        </p:grpSpPr>
        <p:sp>
          <p:nvSpPr>
            <p:cNvPr id="74" name="Rechthoek 98">
              <a:extLst>
                <a:ext uri="{FF2B5EF4-FFF2-40B4-BE49-F238E27FC236}">
                  <a16:creationId xmlns:a16="http://schemas.microsoft.com/office/drawing/2014/main" id="{74CA1403-2C17-47F4-AB26-8C9CF61F4E65}"/>
                </a:ext>
              </a:extLst>
            </p:cNvPr>
            <p:cNvSpPr/>
            <p:nvPr userDrawn="1"/>
          </p:nvSpPr>
          <p:spPr>
            <a:xfrm>
              <a:off x="-3786165" y="1"/>
              <a:ext cx="3593091" cy="436929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75" name="Ovaal 100">
              <a:extLst>
                <a:ext uri="{FF2B5EF4-FFF2-40B4-BE49-F238E27FC236}">
                  <a16:creationId xmlns:a16="http://schemas.microsoft.com/office/drawing/2014/main" id="{9CA59C5C-BE81-4FBE-AE31-B0E2F87E5EEE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76" name="Rechthoek 101">
              <a:extLst>
                <a:ext uri="{FF2B5EF4-FFF2-40B4-BE49-F238E27FC236}">
                  <a16:creationId xmlns:a16="http://schemas.microsoft.com/office/drawing/2014/main" id="{977E58CE-2E85-4EFC-8879-3C04D49AB2ED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Click on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pictogram to insert a new image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(see example below)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77" name="Groep 102">
              <a:extLst>
                <a:ext uri="{FF2B5EF4-FFF2-40B4-BE49-F238E27FC236}">
                  <a16:creationId xmlns:a16="http://schemas.microsoft.com/office/drawing/2014/main" id="{1E80BCFD-1A11-4F1E-A377-91BEC8F7AE1B}"/>
                </a:ext>
              </a:extLst>
            </p:cNvPr>
            <p:cNvGrpSpPr/>
            <p:nvPr userDrawn="1"/>
          </p:nvGrpSpPr>
          <p:grpSpPr>
            <a:xfrm>
              <a:off x="-3316179" y="1231351"/>
              <a:ext cx="294789" cy="318834"/>
              <a:chOff x="14466489" y="1001522"/>
              <a:chExt cx="290627" cy="314333"/>
            </a:xfrm>
          </p:grpSpPr>
          <p:sp>
            <p:nvSpPr>
              <p:cNvPr id="103" name="Rechthoek 131">
                <a:extLst>
                  <a:ext uri="{FF2B5EF4-FFF2-40B4-BE49-F238E27FC236}">
                    <a16:creationId xmlns:a16="http://schemas.microsoft.com/office/drawing/2014/main" id="{35A95B53-63AE-4A99-9B4E-3D71B351CE5C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4" name="Ovaal 132">
                <a:extLst>
                  <a:ext uri="{FF2B5EF4-FFF2-40B4-BE49-F238E27FC236}">
                    <a16:creationId xmlns:a16="http://schemas.microsoft.com/office/drawing/2014/main" id="{EAB56626-D832-4BBE-BA54-6181A527F664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5" name="Vrije vorm: vorm 133">
                <a:extLst>
                  <a:ext uri="{FF2B5EF4-FFF2-40B4-BE49-F238E27FC236}">
                    <a16:creationId xmlns:a16="http://schemas.microsoft.com/office/drawing/2014/main" id="{B1910564-FF04-4924-BCBA-90D7BD3D7157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6" name="Rechthoek: afgeronde hoeken 134">
                <a:extLst>
                  <a:ext uri="{FF2B5EF4-FFF2-40B4-BE49-F238E27FC236}">
                    <a16:creationId xmlns:a16="http://schemas.microsoft.com/office/drawing/2014/main" id="{A1C9EF18-B5CA-4077-88E2-DA1333B573B5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107" name="Rechte verbindingslijn 135">
                <a:extLst>
                  <a:ext uri="{FF2B5EF4-FFF2-40B4-BE49-F238E27FC236}">
                    <a16:creationId xmlns:a16="http://schemas.microsoft.com/office/drawing/2014/main" id="{8E3E0960-5ED6-441D-8BAF-465D0E549CE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08" name="Rechte verbindingslijn 136">
                <a:extLst>
                  <a:ext uri="{FF2B5EF4-FFF2-40B4-BE49-F238E27FC236}">
                    <a16:creationId xmlns:a16="http://schemas.microsoft.com/office/drawing/2014/main" id="{0CF02E55-037D-4039-8BBE-3BB84B093574}"/>
                  </a:ext>
                </a:extLst>
              </p:cNvPr>
              <p:cNvCxnSpPr>
                <a:cxnSpLocks/>
                <a:stCxn id="106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78" name="Ovaal 103">
              <a:extLst>
                <a:ext uri="{FF2B5EF4-FFF2-40B4-BE49-F238E27FC236}">
                  <a16:creationId xmlns:a16="http://schemas.microsoft.com/office/drawing/2014/main" id="{D254AEA6-5FDE-4548-8CEE-D7370C8A139D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79" name="Rechthoek 104">
              <a:extLst>
                <a:ext uri="{FF2B5EF4-FFF2-40B4-BE49-F238E27FC236}">
                  <a16:creationId xmlns:a16="http://schemas.microsoft.com/office/drawing/2014/main" id="{F07CE39C-0239-4CCE-9028-FE5E7FAD1E8D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image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80" name="Groep 105">
              <a:extLst>
                <a:ext uri="{FF2B5EF4-FFF2-40B4-BE49-F238E27FC236}">
                  <a16:creationId xmlns:a16="http://schemas.microsoft.com/office/drawing/2014/main" id="{757E7AF1-04CF-4CEC-80D7-122418F07E26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100" name="Rechthoek 128">
                <a:extLst>
                  <a:ext uri="{FF2B5EF4-FFF2-40B4-BE49-F238E27FC236}">
                    <a16:creationId xmlns:a16="http://schemas.microsoft.com/office/drawing/2014/main" id="{2DD90D42-0B10-4F11-B406-F4443507A660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28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Insert</a:t>
                </a:r>
              </a:p>
            </p:txBody>
          </p:sp>
          <p:cxnSp>
            <p:nvCxnSpPr>
              <p:cNvPr id="101" name="Rechte verbindingslijn 129">
                <a:extLst>
                  <a:ext uri="{FF2B5EF4-FFF2-40B4-BE49-F238E27FC236}">
                    <a16:creationId xmlns:a16="http://schemas.microsoft.com/office/drawing/2014/main" id="{50E7D673-9ACF-4EA7-8085-27EC191351E8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102" name="Gelijkbenige driehoek 130">
                <a:extLst>
                  <a:ext uri="{FF2B5EF4-FFF2-40B4-BE49-F238E27FC236}">
                    <a16:creationId xmlns:a16="http://schemas.microsoft.com/office/drawing/2014/main" id="{09C0A45A-0AF9-4D45-9E19-2F927C8EF4B0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81" name="Ovaal 106">
              <a:extLst>
                <a:ext uri="{FF2B5EF4-FFF2-40B4-BE49-F238E27FC236}">
                  <a16:creationId xmlns:a16="http://schemas.microsoft.com/office/drawing/2014/main" id="{F6258C8C-57C6-4421-84BD-A4C99A0205A1}"/>
                </a:ext>
              </a:extLst>
            </p:cNvPr>
            <p:cNvSpPr/>
            <p:nvPr userDrawn="1"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82" name="Rechthoek 107">
              <a:extLst>
                <a:ext uri="{FF2B5EF4-FFF2-40B4-BE49-F238E27FC236}">
                  <a16:creationId xmlns:a16="http://schemas.microsoft.com/office/drawing/2014/main" id="{54D00120-7C68-49E8-A55A-45DD302BA17E}"/>
                </a:ext>
              </a:extLst>
            </p:cNvPr>
            <p:cNvSpPr/>
            <p:nvPr userDrawn="1"/>
          </p:nvSpPr>
          <p:spPr>
            <a:xfrm>
              <a:off x="-3319415" y="2553360"/>
              <a:ext cx="2944682" cy="79034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To scale or drag the image, go to the tab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‘Picture Tools - Format’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button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‘Crop’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Scale the image itself with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spheres and scale the image frame with the brackets.</a:t>
              </a:r>
            </a:p>
          </p:txBody>
        </p:sp>
        <p:grpSp>
          <p:nvGrpSpPr>
            <p:cNvPr id="83" name="Groep 108">
              <a:extLst>
                <a:ext uri="{FF2B5EF4-FFF2-40B4-BE49-F238E27FC236}">
                  <a16:creationId xmlns:a16="http://schemas.microsoft.com/office/drawing/2014/main" id="{A20A147A-1D68-4AF9-9D9A-9B8A0C8EE329}"/>
                </a:ext>
              </a:extLst>
            </p:cNvPr>
            <p:cNvGrpSpPr/>
            <p:nvPr userDrawn="1"/>
          </p:nvGrpSpPr>
          <p:grpSpPr>
            <a:xfrm>
              <a:off x="-3441613" y="3457758"/>
              <a:ext cx="622283" cy="612920"/>
              <a:chOff x="12617641" y="3403239"/>
              <a:chExt cx="752963" cy="741634"/>
            </a:xfrm>
          </p:grpSpPr>
          <p:grpSp>
            <p:nvGrpSpPr>
              <p:cNvPr id="84" name="Groep 112">
                <a:extLst>
                  <a:ext uri="{FF2B5EF4-FFF2-40B4-BE49-F238E27FC236}">
                    <a16:creationId xmlns:a16="http://schemas.microsoft.com/office/drawing/2014/main" id="{6E24A16E-A40E-48E2-948E-C6840155AB6D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87" name="Groep 115">
                  <a:extLst>
                    <a:ext uri="{FF2B5EF4-FFF2-40B4-BE49-F238E27FC236}">
                      <a16:creationId xmlns:a16="http://schemas.microsoft.com/office/drawing/2014/main" id="{9BAFD1CC-BD46-40DA-81F7-7B037C362320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94" name="Groep 122">
                    <a:extLst>
                      <a:ext uri="{FF2B5EF4-FFF2-40B4-BE49-F238E27FC236}">
                        <a16:creationId xmlns:a16="http://schemas.microsoft.com/office/drawing/2014/main" id="{E2B2FBCD-6A7C-470A-9B69-9FAD644D0FD3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97" name="Rechthoek 125">
                      <a:extLst>
                        <a:ext uri="{FF2B5EF4-FFF2-40B4-BE49-F238E27FC236}">
                          <a16:creationId xmlns:a16="http://schemas.microsoft.com/office/drawing/2014/main" id="{88412E1B-C6B2-4A70-9CE4-0FCC8CBDEAA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98" name="Rechthoek 126">
                      <a:extLst>
                        <a:ext uri="{FF2B5EF4-FFF2-40B4-BE49-F238E27FC236}">
                          <a16:creationId xmlns:a16="http://schemas.microsoft.com/office/drawing/2014/main" id="{5F4FE389-DBB8-4378-8D77-D0DFC64B100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99" name="Ovaal 127">
                      <a:extLst>
                        <a:ext uri="{FF2B5EF4-FFF2-40B4-BE49-F238E27FC236}">
                          <a16:creationId xmlns:a16="http://schemas.microsoft.com/office/drawing/2014/main" id="{875C17CC-B078-4DE5-84D9-B87FA53BFABC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95" name="Afbeelding 123">
                    <a:extLst>
                      <a:ext uri="{FF2B5EF4-FFF2-40B4-BE49-F238E27FC236}">
                        <a16:creationId xmlns:a16="http://schemas.microsoft.com/office/drawing/2014/main" id="{7A26DBEC-E3DC-4FE6-B9CC-826DE556062E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96" name="Afbeelding 124">
                    <a:extLst>
                      <a:ext uri="{FF2B5EF4-FFF2-40B4-BE49-F238E27FC236}">
                        <a16:creationId xmlns:a16="http://schemas.microsoft.com/office/drawing/2014/main" id="{C65AB31C-7CF4-473E-A76B-04BBE5A3D644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88" name="Groep 116">
                  <a:extLst>
                    <a:ext uri="{FF2B5EF4-FFF2-40B4-BE49-F238E27FC236}">
                      <a16:creationId xmlns:a16="http://schemas.microsoft.com/office/drawing/2014/main" id="{F4BACC74-B901-4259-90C4-0EFE93DA9F39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92" name="Rechthoek 120">
                    <a:extLst>
                      <a:ext uri="{FF2B5EF4-FFF2-40B4-BE49-F238E27FC236}">
                        <a16:creationId xmlns:a16="http://schemas.microsoft.com/office/drawing/2014/main" id="{2EEA8690-CA26-4982-8667-1076D58E7631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93" name="Rechthoek 121">
                    <a:extLst>
                      <a:ext uri="{FF2B5EF4-FFF2-40B4-BE49-F238E27FC236}">
                        <a16:creationId xmlns:a16="http://schemas.microsoft.com/office/drawing/2014/main" id="{E4F4F9C5-5ED0-4A71-BDDF-3F2B3B291635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89" name="Groep 117">
                  <a:extLst>
                    <a:ext uri="{FF2B5EF4-FFF2-40B4-BE49-F238E27FC236}">
                      <a16:creationId xmlns:a16="http://schemas.microsoft.com/office/drawing/2014/main" id="{2002AB0C-AAE7-440C-A1D5-A0E25E1C3F8D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90" name="Rechthoek 118">
                    <a:extLst>
                      <a:ext uri="{FF2B5EF4-FFF2-40B4-BE49-F238E27FC236}">
                        <a16:creationId xmlns:a16="http://schemas.microsoft.com/office/drawing/2014/main" id="{9C6F3110-2C6C-4917-9C35-82E36FF3D175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91" name="Rechthoek 119">
                    <a:extLst>
                      <a:ext uri="{FF2B5EF4-FFF2-40B4-BE49-F238E27FC236}">
                        <a16:creationId xmlns:a16="http://schemas.microsoft.com/office/drawing/2014/main" id="{A0D89FAC-9C69-4530-B1D4-43E41D9D0D7D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85" name="Rechthoek 113">
                <a:extLst>
                  <a:ext uri="{FF2B5EF4-FFF2-40B4-BE49-F238E27FC236}">
                    <a16:creationId xmlns:a16="http://schemas.microsoft.com/office/drawing/2014/main" id="{D5FD3ABD-1288-4309-B608-B5ED25405372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86" name="Gelijkbenige driehoek 114">
                <a:extLst>
                  <a:ext uri="{FF2B5EF4-FFF2-40B4-BE49-F238E27FC236}">
                    <a16:creationId xmlns:a16="http://schemas.microsoft.com/office/drawing/2014/main" id="{34EB4927-C315-4E41-8940-C24625C36237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109" name="Tijdelijke aanduiding voor afbeelding 6">
            <a:extLst>
              <a:ext uri="{FF2B5EF4-FFF2-40B4-BE49-F238E27FC236}">
                <a16:creationId xmlns:a16="http://schemas.microsoft.com/office/drawing/2014/main" id="{4CA737CC-DE15-4900-BAEE-61142C4916E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771900" y="190499"/>
            <a:ext cx="8239125" cy="6472239"/>
          </a:xfrm>
          <a:solidFill>
            <a:schemeClr val="bg1">
              <a:lumMod val="85000"/>
            </a:schemeClr>
          </a:solidFill>
        </p:spPr>
        <p:txBody>
          <a:bodyPr vert="horz" lIns="0" tIns="0" rIns="0" bIns="900000" rtlCol="0" anchor="ctr" anchorCtr="0">
            <a:normAutofit/>
          </a:bodyPr>
          <a:lstStyle>
            <a:lvl1pPr marL="0" indent="0" algn="ctr">
              <a:buNone/>
              <a:defRPr lang="nl-NL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lvl="0" indent="-228600" algn="ctr"/>
            <a:r>
              <a:rPr lang="en-GB" noProof="0"/>
              <a:t>Click on the icon below to insert an image</a:t>
            </a:r>
          </a:p>
        </p:txBody>
      </p:sp>
    </p:spTree>
    <p:extLst>
      <p:ext uri="{BB962C8B-B14F-4D97-AF65-F5344CB8AC3E}">
        <p14:creationId xmlns:p14="http://schemas.microsoft.com/office/powerpoint/2010/main" val="236769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for table of contents or agenda: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9CE119B4-0A14-4ECF-A3A6-7FBB7C7A8864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2159001" y="1603375"/>
            <a:ext cx="2889250" cy="454025"/>
          </a:xfrm>
        </p:spPr>
        <p:txBody>
          <a:bodyPr vert="horz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600" kern="1200" noProof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 noProof="0"/>
              <a:t>00:00 - 00:00</a:t>
            </a:r>
          </a:p>
        </p:txBody>
      </p:sp>
      <p:sp>
        <p:nvSpPr>
          <p:cNvPr id="31" name="Rechthoek 30">
            <a:extLst>
              <a:ext uri="{FF2B5EF4-FFF2-40B4-BE49-F238E27FC236}">
                <a16:creationId xmlns:a16="http://schemas.microsoft.com/office/drawing/2014/main" id="{384785CB-B48F-4A62-8CB7-B300D0D2DE8A}"/>
              </a:ext>
            </a:extLst>
          </p:cNvPr>
          <p:cNvSpPr/>
          <p:nvPr userDrawn="1"/>
        </p:nvSpPr>
        <p:spPr>
          <a:xfrm>
            <a:off x="1828800" y="-537093"/>
            <a:ext cx="8534400" cy="2465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72000" rIns="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000" b="0" cap="all" baseline="0" noProof="0">
                <a:solidFill>
                  <a:schemeClr val="tx2"/>
                </a:solidFill>
                <a:latin typeface="+mn-lt"/>
              </a:rPr>
              <a:t>Layout for table of contents or agenda:</a:t>
            </a:r>
          </a:p>
        </p:txBody>
      </p:sp>
      <p:sp>
        <p:nvSpPr>
          <p:cNvPr id="35" name="Tijdelijke aanduiding voor verticale tekst 2">
            <a:extLst>
              <a:ext uri="{FF2B5EF4-FFF2-40B4-BE49-F238E27FC236}">
                <a16:creationId xmlns:a16="http://schemas.microsoft.com/office/drawing/2014/main" id="{B16EB412-4D35-4559-9F32-6681EF7DEE9B}"/>
              </a:ext>
            </a:extLst>
          </p:cNvPr>
          <p:cNvSpPr>
            <a:spLocks noGrp="1"/>
          </p:cNvSpPr>
          <p:nvPr>
            <p:ph type="body" orient="vert" idx="10" hasCustomPrompt="1"/>
          </p:nvPr>
        </p:nvSpPr>
        <p:spPr>
          <a:xfrm>
            <a:off x="2159001" y="2155825"/>
            <a:ext cx="2889250" cy="454025"/>
          </a:xfrm>
        </p:spPr>
        <p:txBody>
          <a:bodyPr vert="horz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600" kern="1200" noProof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 noProof="0"/>
              <a:t>00:00 - 00:00</a:t>
            </a:r>
          </a:p>
        </p:txBody>
      </p:sp>
      <p:sp>
        <p:nvSpPr>
          <p:cNvPr id="36" name="Tijdelijke aanduiding voor verticale tekst 2">
            <a:extLst>
              <a:ext uri="{FF2B5EF4-FFF2-40B4-BE49-F238E27FC236}">
                <a16:creationId xmlns:a16="http://schemas.microsoft.com/office/drawing/2014/main" id="{86CF0C38-9D43-4154-8A30-DB65EB4804D4}"/>
              </a:ext>
            </a:extLst>
          </p:cNvPr>
          <p:cNvSpPr>
            <a:spLocks noGrp="1"/>
          </p:cNvSpPr>
          <p:nvPr>
            <p:ph type="body" orient="vert" idx="11" hasCustomPrompt="1"/>
          </p:nvPr>
        </p:nvSpPr>
        <p:spPr>
          <a:xfrm>
            <a:off x="2159001" y="2720975"/>
            <a:ext cx="2889250" cy="454025"/>
          </a:xfrm>
        </p:spPr>
        <p:txBody>
          <a:bodyPr vert="horz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600" kern="1200" noProof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 noProof="0"/>
              <a:t>00:00 - 00:00</a:t>
            </a:r>
          </a:p>
        </p:txBody>
      </p:sp>
      <p:sp>
        <p:nvSpPr>
          <p:cNvPr id="37" name="Tijdelijke aanduiding voor verticale tekst 2">
            <a:extLst>
              <a:ext uri="{FF2B5EF4-FFF2-40B4-BE49-F238E27FC236}">
                <a16:creationId xmlns:a16="http://schemas.microsoft.com/office/drawing/2014/main" id="{60B79DDF-FB7D-4D28-8120-31626DBF2119}"/>
              </a:ext>
            </a:extLst>
          </p:cNvPr>
          <p:cNvSpPr>
            <a:spLocks noGrp="1"/>
          </p:cNvSpPr>
          <p:nvPr>
            <p:ph type="body" orient="vert" idx="12" hasCustomPrompt="1"/>
          </p:nvPr>
        </p:nvSpPr>
        <p:spPr>
          <a:xfrm>
            <a:off x="2159001" y="3292475"/>
            <a:ext cx="2889250" cy="454025"/>
          </a:xfrm>
        </p:spPr>
        <p:txBody>
          <a:bodyPr vert="horz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600" kern="1200" noProof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 noProof="0"/>
              <a:t>00:00 - 00:00</a:t>
            </a:r>
          </a:p>
        </p:txBody>
      </p:sp>
      <p:sp>
        <p:nvSpPr>
          <p:cNvPr id="38" name="Tijdelijke aanduiding voor verticale tekst 2">
            <a:extLst>
              <a:ext uri="{FF2B5EF4-FFF2-40B4-BE49-F238E27FC236}">
                <a16:creationId xmlns:a16="http://schemas.microsoft.com/office/drawing/2014/main" id="{0E830940-2FBC-49F4-91C2-008D24FD5577}"/>
              </a:ext>
            </a:extLst>
          </p:cNvPr>
          <p:cNvSpPr>
            <a:spLocks noGrp="1"/>
          </p:cNvSpPr>
          <p:nvPr>
            <p:ph type="body" orient="vert" idx="13" hasCustomPrompt="1"/>
          </p:nvPr>
        </p:nvSpPr>
        <p:spPr>
          <a:xfrm>
            <a:off x="2159001" y="3851275"/>
            <a:ext cx="2889250" cy="454025"/>
          </a:xfrm>
        </p:spPr>
        <p:txBody>
          <a:bodyPr vert="horz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600" kern="1200" noProof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 noProof="0"/>
              <a:t>00:00 - 00:00</a:t>
            </a:r>
          </a:p>
        </p:txBody>
      </p:sp>
      <p:sp>
        <p:nvSpPr>
          <p:cNvPr id="39" name="Tijdelijke aanduiding voor verticale tekst 2">
            <a:extLst>
              <a:ext uri="{FF2B5EF4-FFF2-40B4-BE49-F238E27FC236}">
                <a16:creationId xmlns:a16="http://schemas.microsoft.com/office/drawing/2014/main" id="{DC16A61D-53EC-4F47-ACB4-38CD8142715A}"/>
              </a:ext>
            </a:extLst>
          </p:cNvPr>
          <p:cNvSpPr>
            <a:spLocks noGrp="1"/>
          </p:cNvSpPr>
          <p:nvPr>
            <p:ph type="body" orient="vert" idx="14" hasCustomPrompt="1"/>
          </p:nvPr>
        </p:nvSpPr>
        <p:spPr>
          <a:xfrm>
            <a:off x="2159001" y="4410075"/>
            <a:ext cx="2889250" cy="454025"/>
          </a:xfrm>
        </p:spPr>
        <p:txBody>
          <a:bodyPr vert="horz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lang="en-US" sz="3600" kern="1200" noProof="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GB" noProof="0"/>
              <a:t>00:00 - 00:00</a:t>
            </a:r>
          </a:p>
        </p:txBody>
      </p:sp>
      <p:sp>
        <p:nvSpPr>
          <p:cNvPr id="41" name="Tijdelijke aanduiding voor tekst 40">
            <a:extLst>
              <a:ext uri="{FF2B5EF4-FFF2-40B4-BE49-F238E27FC236}">
                <a16:creationId xmlns:a16="http://schemas.microsoft.com/office/drawing/2014/main" id="{560800A6-C571-464B-8CE8-4BCE7F97F3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57775" y="1603375"/>
            <a:ext cx="3705225" cy="454025"/>
          </a:xfrm>
        </p:spPr>
        <p:txBody>
          <a:bodyPr anchor="ctr"/>
          <a:lstStyle>
            <a:lvl1pPr marL="0" indent="0">
              <a:buNone/>
              <a:defRPr sz="3600"/>
            </a:lvl1pPr>
          </a:lstStyle>
          <a:p>
            <a:pPr lvl="0"/>
            <a:r>
              <a:rPr lang="en-GB" noProof="0"/>
              <a:t>Introduction</a:t>
            </a:r>
          </a:p>
        </p:txBody>
      </p:sp>
      <p:sp>
        <p:nvSpPr>
          <p:cNvPr id="42" name="Tijdelijke aanduiding voor tekst 40">
            <a:extLst>
              <a:ext uri="{FF2B5EF4-FFF2-40B4-BE49-F238E27FC236}">
                <a16:creationId xmlns:a16="http://schemas.microsoft.com/office/drawing/2014/main" id="{18514ACE-5ED6-4E3D-BC91-61157DE2A0B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57775" y="2155825"/>
            <a:ext cx="3705225" cy="454025"/>
          </a:xfrm>
        </p:spPr>
        <p:txBody>
          <a:bodyPr anchor="ctr"/>
          <a:lstStyle>
            <a:lvl1pPr marL="0" indent="0">
              <a:buNone/>
              <a:defRPr sz="3600"/>
            </a:lvl1pPr>
          </a:lstStyle>
          <a:p>
            <a:pPr lvl="0"/>
            <a:r>
              <a:rPr lang="en-GB" noProof="0"/>
              <a:t>First subject</a:t>
            </a:r>
          </a:p>
        </p:txBody>
      </p:sp>
      <p:sp>
        <p:nvSpPr>
          <p:cNvPr id="43" name="Tijdelijke aanduiding voor tekst 40">
            <a:extLst>
              <a:ext uri="{FF2B5EF4-FFF2-40B4-BE49-F238E27FC236}">
                <a16:creationId xmlns:a16="http://schemas.microsoft.com/office/drawing/2014/main" id="{D95FA38B-BEB8-44CD-92C7-C9C5CB9AAD8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57775" y="2720975"/>
            <a:ext cx="3705225" cy="454025"/>
          </a:xfrm>
        </p:spPr>
        <p:txBody>
          <a:bodyPr anchor="ctr"/>
          <a:lstStyle>
            <a:lvl1pPr marL="0" indent="0">
              <a:buNone/>
              <a:defRPr sz="3600"/>
            </a:lvl1pPr>
          </a:lstStyle>
          <a:p>
            <a:pPr lvl="0"/>
            <a:r>
              <a:rPr lang="en-GB" noProof="0"/>
              <a:t>Second subject</a:t>
            </a:r>
          </a:p>
        </p:txBody>
      </p:sp>
      <p:sp>
        <p:nvSpPr>
          <p:cNvPr id="46" name="Tijdelijke aanduiding voor tekst 40">
            <a:extLst>
              <a:ext uri="{FF2B5EF4-FFF2-40B4-BE49-F238E27FC236}">
                <a16:creationId xmlns:a16="http://schemas.microsoft.com/office/drawing/2014/main" id="{C9AB6A11-0600-48A8-994C-7A94A26B2D8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57775" y="3292475"/>
            <a:ext cx="3705225" cy="454025"/>
          </a:xfrm>
        </p:spPr>
        <p:txBody>
          <a:bodyPr anchor="ctr"/>
          <a:lstStyle>
            <a:lvl1pPr marL="0" indent="0">
              <a:buNone/>
              <a:defRPr sz="3600"/>
            </a:lvl1pPr>
          </a:lstStyle>
          <a:p>
            <a:pPr lvl="0"/>
            <a:r>
              <a:rPr lang="en-GB" noProof="0"/>
              <a:t>Third subject</a:t>
            </a:r>
          </a:p>
        </p:txBody>
      </p:sp>
      <p:sp>
        <p:nvSpPr>
          <p:cNvPr id="47" name="Tijdelijke aanduiding voor tekst 40">
            <a:extLst>
              <a:ext uri="{FF2B5EF4-FFF2-40B4-BE49-F238E27FC236}">
                <a16:creationId xmlns:a16="http://schemas.microsoft.com/office/drawing/2014/main" id="{73966E23-7795-4DC0-9422-EACEFE66062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57775" y="3851275"/>
            <a:ext cx="3705225" cy="454025"/>
          </a:xfrm>
        </p:spPr>
        <p:txBody>
          <a:bodyPr anchor="ctr"/>
          <a:lstStyle>
            <a:lvl1pPr marL="0" indent="0">
              <a:buNone/>
              <a:defRPr sz="3600"/>
            </a:lvl1pPr>
          </a:lstStyle>
          <a:p>
            <a:pPr lvl="0"/>
            <a:r>
              <a:rPr lang="en-GB" noProof="0"/>
              <a:t>Fourth subject	</a:t>
            </a:r>
          </a:p>
        </p:txBody>
      </p:sp>
      <p:sp>
        <p:nvSpPr>
          <p:cNvPr id="48" name="Tijdelijke aanduiding voor tekst 40">
            <a:extLst>
              <a:ext uri="{FF2B5EF4-FFF2-40B4-BE49-F238E27FC236}">
                <a16:creationId xmlns:a16="http://schemas.microsoft.com/office/drawing/2014/main" id="{FA7EC996-648A-4C4C-A43A-98AE9E7EEFB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57775" y="4410075"/>
            <a:ext cx="3705225" cy="454025"/>
          </a:xfrm>
        </p:spPr>
        <p:txBody>
          <a:bodyPr anchor="ctr"/>
          <a:lstStyle>
            <a:lvl1pPr marL="0" indent="0">
              <a:buNone/>
              <a:defRPr sz="3600"/>
            </a:lvl1pPr>
          </a:lstStyle>
          <a:p>
            <a:pPr lvl="0"/>
            <a:r>
              <a:rPr lang="en-GB" noProof="0"/>
              <a:t>Round up</a:t>
            </a:r>
          </a:p>
        </p:txBody>
      </p:sp>
      <p:grpSp>
        <p:nvGrpSpPr>
          <p:cNvPr id="95" name="Groep 31">
            <a:extLst>
              <a:ext uri="{FF2B5EF4-FFF2-40B4-BE49-F238E27FC236}">
                <a16:creationId xmlns:a16="http://schemas.microsoft.com/office/drawing/2014/main" id="{7FA81809-FCBC-4021-B01F-0C873CCEFD68}"/>
              </a:ext>
            </a:extLst>
          </p:cNvPr>
          <p:cNvGrpSpPr/>
          <p:nvPr userDrawn="1"/>
        </p:nvGrpSpPr>
        <p:grpSpPr>
          <a:xfrm>
            <a:off x="-3786165" y="0"/>
            <a:ext cx="3593091" cy="4641338"/>
            <a:chOff x="-3786165" y="0"/>
            <a:chExt cx="3593091" cy="4641338"/>
          </a:xfrm>
        </p:grpSpPr>
        <p:sp>
          <p:nvSpPr>
            <p:cNvPr id="96" name="Rechthoek 32">
              <a:extLst>
                <a:ext uri="{FF2B5EF4-FFF2-40B4-BE49-F238E27FC236}">
                  <a16:creationId xmlns:a16="http://schemas.microsoft.com/office/drawing/2014/main" id="{D8332D6C-6C81-4AB5-9ECD-4982BF1F5F1C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Choosing text levels</a:t>
              </a:r>
            </a:p>
          </p:txBody>
        </p:sp>
        <p:sp>
          <p:nvSpPr>
            <p:cNvPr id="97" name="Ovaal 33">
              <a:extLst>
                <a:ext uri="{FF2B5EF4-FFF2-40B4-BE49-F238E27FC236}">
                  <a16:creationId xmlns:a16="http://schemas.microsoft.com/office/drawing/2014/main" id="{FFB9C706-F677-464D-B4C8-B3ADC0D8A093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98" name="Rechthoek 34">
              <a:extLst>
                <a:ext uri="{FF2B5EF4-FFF2-40B4-BE49-F238E27FC236}">
                  <a16:creationId xmlns:a16="http://schemas.microsoft.com/office/drawing/2014/main" id="{2120AA0B-7DE6-481B-AC0D-49E18E31B974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14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Bullet</a:t>
              </a:r>
            </a:p>
          </p:txBody>
        </p:sp>
        <p:sp>
          <p:nvSpPr>
            <p:cNvPr id="99" name="Ovaal 35">
              <a:extLst>
                <a:ext uri="{FF2B5EF4-FFF2-40B4-BE49-F238E27FC236}">
                  <a16:creationId xmlns:a16="http://schemas.microsoft.com/office/drawing/2014/main" id="{41E61C24-9FDD-4175-80D0-EE44EECB5720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00" name="Rechthoek 36">
              <a:extLst>
                <a:ext uri="{FF2B5EF4-FFF2-40B4-BE49-F238E27FC236}">
                  <a16:creationId xmlns:a16="http://schemas.microsoft.com/office/drawing/2014/main" id="{2C9BA4B7-9B50-4AE3-A8D3-196A228BA9CB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Under the tab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‘Home’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use the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list level-buttons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to choose a text level. 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Choose from:</a:t>
              </a:r>
            </a:p>
          </p:txBody>
        </p:sp>
        <p:sp>
          <p:nvSpPr>
            <p:cNvPr id="101" name="Rechthoek 37">
              <a:extLst>
                <a:ext uri="{FF2B5EF4-FFF2-40B4-BE49-F238E27FC236}">
                  <a16:creationId xmlns:a16="http://schemas.microsoft.com/office/drawing/2014/main" id="{A8D09785-D643-4292-A5E4-D2B009C10A9F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685800" marR="0" lvl="1" indent="-2286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12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Sub-bullet #1</a:t>
              </a:r>
            </a:p>
          </p:txBody>
        </p:sp>
        <p:sp>
          <p:nvSpPr>
            <p:cNvPr id="102" name="Ovaal 38">
              <a:extLst>
                <a:ext uri="{FF2B5EF4-FFF2-40B4-BE49-F238E27FC236}">
                  <a16:creationId xmlns:a16="http://schemas.microsoft.com/office/drawing/2014/main" id="{86CECA68-9700-42C4-8F67-DD81FD808AD6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03" name="Rechthoek 39">
              <a:extLst>
                <a:ext uri="{FF2B5EF4-FFF2-40B4-BE49-F238E27FC236}">
                  <a16:creationId xmlns:a16="http://schemas.microsoft.com/office/drawing/2014/main" id="{5B71AF12-3E1F-469C-A04E-1FC1BF927E17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143000" marR="0" lvl="2" indent="-2286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‒"/>
                <a:tabLst/>
                <a:defRPr/>
              </a:pPr>
              <a:r>
                <a:rPr lang="en-GB" sz="12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Sub-bullet #2</a:t>
              </a:r>
            </a:p>
          </p:txBody>
        </p:sp>
        <p:sp>
          <p:nvSpPr>
            <p:cNvPr id="104" name="Ovaal 40">
              <a:extLst>
                <a:ext uri="{FF2B5EF4-FFF2-40B4-BE49-F238E27FC236}">
                  <a16:creationId xmlns:a16="http://schemas.microsoft.com/office/drawing/2014/main" id="{99C2E8B8-4ECD-4BEC-9601-7E84A142E102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05" name="Rechthoek 41">
              <a:extLst>
                <a:ext uri="{FF2B5EF4-FFF2-40B4-BE49-F238E27FC236}">
                  <a16:creationId xmlns:a16="http://schemas.microsoft.com/office/drawing/2014/main" id="{B967B6C2-8093-480E-AC15-AFA8285A815F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3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GB" sz="12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Plain text</a:t>
              </a:r>
            </a:p>
          </p:txBody>
        </p:sp>
        <p:sp>
          <p:nvSpPr>
            <p:cNvPr id="106" name="Ovaal 42">
              <a:extLst>
                <a:ext uri="{FF2B5EF4-FFF2-40B4-BE49-F238E27FC236}">
                  <a16:creationId xmlns:a16="http://schemas.microsoft.com/office/drawing/2014/main" id="{2E956B40-7889-41D2-AA90-B48665E0B281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107" name="Rechthoek 43">
              <a:extLst>
                <a:ext uri="{FF2B5EF4-FFF2-40B4-BE49-F238E27FC236}">
                  <a16:creationId xmlns:a16="http://schemas.microsoft.com/office/drawing/2014/main" id="{85C8FFB5-2730-4AA9-BD3E-6B30B9278AA2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4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GB" sz="1600" b="1" kern="1200" noProof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Heading #1</a:t>
              </a:r>
            </a:p>
          </p:txBody>
        </p:sp>
        <p:sp>
          <p:nvSpPr>
            <p:cNvPr id="108" name="Ovaal 44">
              <a:extLst>
                <a:ext uri="{FF2B5EF4-FFF2-40B4-BE49-F238E27FC236}">
                  <a16:creationId xmlns:a16="http://schemas.microsoft.com/office/drawing/2014/main" id="{42E89C85-A06B-4D17-9BCB-ACCF029664C2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109" name="Rechthoek 45">
              <a:extLst>
                <a:ext uri="{FF2B5EF4-FFF2-40B4-BE49-F238E27FC236}">
                  <a16:creationId xmlns:a16="http://schemas.microsoft.com/office/drawing/2014/main" id="{41294251-CF2B-4F88-A71D-E40B400EC512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42900" marR="0" lvl="6" indent="-3429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rabicPeriod"/>
                <a:tabLst/>
                <a:defRPr/>
              </a:pPr>
              <a:r>
                <a:rPr lang="en-GB" sz="12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Numeric bullet</a:t>
              </a:r>
            </a:p>
          </p:txBody>
        </p:sp>
        <p:sp>
          <p:nvSpPr>
            <p:cNvPr id="110" name="Ovaal 46">
              <a:extLst>
                <a:ext uri="{FF2B5EF4-FFF2-40B4-BE49-F238E27FC236}">
                  <a16:creationId xmlns:a16="http://schemas.microsoft.com/office/drawing/2014/main" id="{74E89036-A690-4FE3-A6B1-BA65290EAFAE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111" name="Rechthoek 47">
              <a:extLst>
                <a:ext uri="{FF2B5EF4-FFF2-40B4-BE49-F238E27FC236}">
                  <a16:creationId xmlns:a16="http://schemas.microsoft.com/office/drawing/2014/main" id="{3275D40A-5FF9-413C-8F19-59526A986FBF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42900" marR="0" lvl="7" indent="-3429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lphaUcPeriod"/>
                <a:tabLst/>
                <a:defRPr/>
              </a:pPr>
              <a:r>
                <a:rPr lang="en-GB" sz="12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Alphabetic bullet</a:t>
              </a:r>
            </a:p>
          </p:txBody>
        </p:sp>
        <p:sp>
          <p:nvSpPr>
            <p:cNvPr id="112" name="Ovaal 48">
              <a:extLst>
                <a:ext uri="{FF2B5EF4-FFF2-40B4-BE49-F238E27FC236}">
                  <a16:creationId xmlns:a16="http://schemas.microsoft.com/office/drawing/2014/main" id="{61F0E22F-5F9F-4F24-9652-04C6163CCEA6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113" name="Rechthoek 49">
              <a:extLst>
                <a:ext uri="{FF2B5EF4-FFF2-40B4-BE49-F238E27FC236}">
                  <a16:creationId xmlns:a16="http://schemas.microsoft.com/office/drawing/2014/main" id="{E56D5B57-5505-47DE-96CB-68557C126BE1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8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GB" sz="1600" i="1" u="none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Quote text</a:t>
              </a:r>
            </a:p>
          </p:txBody>
        </p:sp>
        <p:sp>
          <p:nvSpPr>
            <p:cNvPr id="114" name="Ovaal 50">
              <a:extLst>
                <a:ext uri="{FF2B5EF4-FFF2-40B4-BE49-F238E27FC236}">
                  <a16:creationId xmlns:a16="http://schemas.microsoft.com/office/drawing/2014/main" id="{0A72FAD5-D880-4A61-80DC-C74EC1A8BC27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115" name="Rechthoek 51">
              <a:extLst>
                <a:ext uri="{FF2B5EF4-FFF2-40B4-BE49-F238E27FC236}">
                  <a16:creationId xmlns:a16="http://schemas.microsoft.com/office/drawing/2014/main" id="{711BAD12-B742-4CF0-A1C7-D27391633D68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4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GB" sz="1600" b="1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Heading #2</a:t>
              </a:r>
            </a:p>
          </p:txBody>
        </p:sp>
        <p:grpSp>
          <p:nvGrpSpPr>
            <p:cNvPr id="116" name="VOORBEELD">
              <a:extLst>
                <a:ext uri="{FF2B5EF4-FFF2-40B4-BE49-F238E27FC236}">
                  <a16:creationId xmlns:a16="http://schemas.microsoft.com/office/drawing/2014/main" id="{434C309E-AB36-4CE3-B62C-05BFC3EBAEA8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117" name="Rechthoek 55">
                <a:extLst>
                  <a:ext uri="{FF2B5EF4-FFF2-40B4-BE49-F238E27FC236}">
                    <a16:creationId xmlns:a16="http://schemas.microsoft.com/office/drawing/2014/main" id="{3D160121-007E-456A-A3C6-4CD06FCDD63E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GB" sz="9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Home</a:t>
                </a:r>
              </a:p>
            </p:txBody>
          </p:sp>
          <p:sp>
            <p:nvSpPr>
              <p:cNvPr id="118" name="Rechthoek 56">
                <a:extLst>
                  <a:ext uri="{FF2B5EF4-FFF2-40B4-BE49-F238E27FC236}">
                    <a16:creationId xmlns:a16="http://schemas.microsoft.com/office/drawing/2014/main" id="{8A1BE2E2-4527-45C7-8028-C9CCA788B2A5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19" name="Groep 57">
                <a:extLst>
                  <a:ext uri="{FF2B5EF4-FFF2-40B4-BE49-F238E27FC236}">
                    <a16:creationId xmlns:a16="http://schemas.microsoft.com/office/drawing/2014/main" id="{1F48857E-A028-4290-A43F-4318623534AE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150" name="Groep 88">
                  <a:extLst>
                    <a:ext uri="{FF2B5EF4-FFF2-40B4-BE49-F238E27FC236}">
                      <a16:creationId xmlns:a16="http://schemas.microsoft.com/office/drawing/2014/main" id="{CE17A9AB-4A1A-4E6A-AFA0-9CA7A13062A9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52" name="Rechte verbindingslijn 90">
                    <a:extLst>
                      <a:ext uri="{FF2B5EF4-FFF2-40B4-BE49-F238E27FC236}">
                        <a16:creationId xmlns:a16="http://schemas.microsoft.com/office/drawing/2014/main" id="{DE419A4B-094A-4818-9F2E-05E83AB6168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3" name="Rechte verbindingslijn 91">
                    <a:extLst>
                      <a:ext uri="{FF2B5EF4-FFF2-40B4-BE49-F238E27FC236}">
                        <a16:creationId xmlns:a16="http://schemas.microsoft.com/office/drawing/2014/main" id="{74007465-E9D2-4D84-B663-63F31CE6336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4" name="Rechte verbindingslijn 92">
                    <a:extLst>
                      <a:ext uri="{FF2B5EF4-FFF2-40B4-BE49-F238E27FC236}">
                        <a16:creationId xmlns:a16="http://schemas.microsoft.com/office/drawing/2014/main" id="{2C5AB643-992C-4AB5-B075-C982B935104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5" name="Rechte verbindingslijn 93">
                    <a:extLst>
                      <a:ext uri="{FF2B5EF4-FFF2-40B4-BE49-F238E27FC236}">
                        <a16:creationId xmlns:a16="http://schemas.microsoft.com/office/drawing/2014/main" id="{9374955B-0D17-433B-B1D0-1593169E026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56" name="Rechte verbindingslijn 94">
                    <a:extLst>
                      <a:ext uri="{FF2B5EF4-FFF2-40B4-BE49-F238E27FC236}">
                        <a16:creationId xmlns:a16="http://schemas.microsoft.com/office/drawing/2014/main" id="{BFF567A4-FF85-4AE3-A7C2-A50DBADD2C2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51" name="Pijl: rechts 89">
                  <a:extLst>
                    <a:ext uri="{FF2B5EF4-FFF2-40B4-BE49-F238E27FC236}">
                      <a16:creationId xmlns:a16="http://schemas.microsoft.com/office/drawing/2014/main" id="{6679907A-F110-42D5-AD4E-432BCD2D32DF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20" name="Groep 58">
                <a:extLst>
                  <a:ext uri="{FF2B5EF4-FFF2-40B4-BE49-F238E27FC236}">
                    <a16:creationId xmlns:a16="http://schemas.microsoft.com/office/drawing/2014/main" id="{700E1783-35BA-47F1-AFD7-0082D8B6F311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143" name="Groep 81">
                  <a:extLst>
                    <a:ext uri="{FF2B5EF4-FFF2-40B4-BE49-F238E27FC236}">
                      <a16:creationId xmlns:a16="http://schemas.microsoft.com/office/drawing/2014/main" id="{079031FC-8DD0-46E4-974E-9E7C03C6F3D5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45" name="Rechte verbindingslijn 83">
                    <a:extLst>
                      <a:ext uri="{FF2B5EF4-FFF2-40B4-BE49-F238E27FC236}">
                        <a16:creationId xmlns:a16="http://schemas.microsoft.com/office/drawing/2014/main" id="{766EA41A-6DFF-402A-8859-F805F670042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6" name="Rechte verbindingslijn 84">
                    <a:extLst>
                      <a:ext uri="{FF2B5EF4-FFF2-40B4-BE49-F238E27FC236}">
                        <a16:creationId xmlns:a16="http://schemas.microsoft.com/office/drawing/2014/main" id="{058249B0-8D69-4E6C-9F8B-99280EC8D79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7" name="Rechte verbindingslijn 85">
                    <a:extLst>
                      <a:ext uri="{FF2B5EF4-FFF2-40B4-BE49-F238E27FC236}">
                        <a16:creationId xmlns:a16="http://schemas.microsoft.com/office/drawing/2014/main" id="{70A969F6-FEEE-4CCE-8869-A51170CEDF2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8" name="Rechte verbindingslijn 86">
                    <a:extLst>
                      <a:ext uri="{FF2B5EF4-FFF2-40B4-BE49-F238E27FC236}">
                        <a16:creationId xmlns:a16="http://schemas.microsoft.com/office/drawing/2014/main" id="{E81BEB31-DE5F-4975-BAE9-B7B52FC6200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9" name="Rechte verbindingslijn 87">
                    <a:extLst>
                      <a:ext uri="{FF2B5EF4-FFF2-40B4-BE49-F238E27FC236}">
                        <a16:creationId xmlns:a16="http://schemas.microsoft.com/office/drawing/2014/main" id="{27670E61-B963-4E1E-9155-8756826DB02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44" name="Pijl: rechts 82">
                  <a:extLst>
                    <a:ext uri="{FF2B5EF4-FFF2-40B4-BE49-F238E27FC236}">
                      <a16:creationId xmlns:a16="http://schemas.microsoft.com/office/drawing/2014/main" id="{E68FEFDC-33EA-47EB-9064-C13028A952DB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121" name="Rechte verbindingslijn 59">
                <a:extLst>
                  <a:ext uri="{FF2B5EF4-FFF2-40B4-BE49-F238E27FC236}">
                    <a16:creationId xmlns:a16="http://schemas.microsoft.com/office/drawing/2014/main" id="{D3A445F0-A273-47FB-8004-18F0230E69B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tx2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122" name="Rechte verbindingslijn 60">
                <a:extLst>
                  <a:ext uri="{FF2B5EF4-FFF2-40B4-BE49-F238E27FC236}">
                    <a16:creationId xmlns:a16="http://schemas.microsoft.com/office/drawing/2014/main" id="{46742D83-E037-480B-B06A-B3434619491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tx2"/>
                </a:solidFill>
                <a:prstDash val="solid"/>
                <a:headEnd type="oval"/>
              </a:ln>
              <a:effectLst/>
            </p:spPr>
          </p:cxnSp>
          <p:sp>
            <p:nvSpPr>
              <p:cNvPr id="123" name="Rechthoek 61">
                <a:extLst>
                  <a:ext uri="{FF2B5EF4-FFF2-40B4-BE49-F238E27FC236}">
                    <a16:creationId xmlns:a16="http://schemas.microsoft.com/office/drawing/2014/main" id="{956E28BC-BBBA-47B7-85D5-51C721BF2FC1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up</a:t>
                </a:r>
              </a:p>
            </p:txBody>
          </p:sp>
          <p:sp>
            <p:nvSpPr>
              <p:cNvPr id="124" name="Rechthoek 62">
                <a:extLst>
                  <a:ext uri="{FF2B5EF4-FFF2-40B4-BE49-F238E27FC236}">
                    <a16:creationId xmlns:a16="http://schemas.microsoft.com/office/drawing/2014/main" id="{0BD2714C-D9EE-43A7-AB3D-F943CD7030B9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down</a:t>
                </a:r>
              </a:p>
            </p:txBody>
          </p:sp>
          <p:grpSp>
            <p:nvGrpSpPr>
              <p:cNvPr id="125" name="Groep 63">
                <a:extLst>
                  <a:ext uri="{FF2B5EF4-FFF2-40B4-BE49-F238E27FC236}">
                    <a16:creationId xmlns:a16="http://schemas.microsoft.com/office/drawing/2014/main" id="{18A02D25-CD60-46B7-B5B0-75597155FF68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135" name="Rechthoek 73">
                  <a:extLst>
                    <a:ext uri="{FF2B5EF4-FFF2-40B4-BE49-F238E27FC236}">
                      <a16:creationId xmlns:a16="http://schemas.microsoft.com/office/drawing/2014/main" id="{3289BE38-3632-4503-BF52-A0A6428661A2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36" name="Groep 74">
                  <a:extLst>
                    <a:ext uri="{FF2B5EF4-FFF2-40B4-BE49-F238E27FC236}">
                      <a16:creationId xmlns:a16="http://schemas.microsoft.com/office/drawing/2014/main" id="{F3D6F4F7-82E0-4F0B-BF87-34C1EB392F43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38" name="Rechte verbindingslijn 76">
                    <a:extLst>
                      <a:ext uri="{FF2B5EF4-FFF2-40B4-BE49-F238E27FC236}">
                        <a16:creationId xmlns:a16="http://schemas.microsoft.com/office/drawing/2014/main" id="{9B339D86-C4EA-475D-8CF3-48F758484BE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9" name="Rechte verbindingslijn 77">
                    <a:extLst>
                      <a:ext uri="{FF2B5EF4-FFF2-40B4-BE49-F238E27FC236}">
                        <a16:creationId xmlns:a16="http://schemas.microsoft.com/office/drawing/2014/main" id="{3ADA98B4-3F3F-4728-A98A-120CB2DDF2A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0" name="Rechte verbindingslijn 78">
                    <a:extLst>
                      <a:ext uri="{FF2B5EF4-FFF2-40B4-BE49-F238E27FC236}">
                        <a16:creationId xmlns:a16="http://schemas.microsoft.com/office/drawing/2014/main" id="{F63F5D14-E0F4-4239-9E94-83D6B66EF8A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1" name="Rechte verbindingslijn 79">
                    <a:extLst>
                      <a:ext uri="{FF2B5EF4-FFF2-40B4-BE49-F238E27FC236}">
                        <a16:creationId xmlns:a16="http://schemas.microsoft.com/office/drawing/2014/main" id="{EC34C8D0-821E-41A6-8C71-F9BB0C74DAB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2" name="Rechte verbindingslijn 80">
                    <a:extLst>
                      <a:ext uri="{FF2B5EF4-FFF2-40B4-BE49-F238E27FC236}">
                        <a16:creationId xmlns:a16="http://schemas.microsoft.com/office/drawing/2014/main" id="{9255524F-CEC3-4F7A-A378-D761C82A6FC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37" name="Pijl: rechts 75">
                  <a:extLst>
                    <a:ext uri="{FF2B5EF4-FFF2-40B4-BE49-F238E27FC236}">
                      <a16:creationId xmlns:a16="http://schemas.microsoft.com/office/drawing/2014/main" id="{A59B0692-6DFE-4F87-A15B-7C9544D1D558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26" name="Groep 64">
                <a:extLst>
                  <a:ext uri="{FF2B5EF4-FFF2-40B4-BE49-F238E27FC236}">
                    <a16:creationId xmlns:a16="http://schemas.microsoft.com/office/drawing/2014/main" id="{7B905020-AF9D-4CD3-931D-3F6030F5206B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127" name="Rechthoek 65">
                  <a:extLst>
                    <a:ext uri="{FF2B5EF4-FFF2-40B4-BE49-F238E27FC236}">
                      <a16:creationId xmlns:a16="http://schemas.microsoft.com/office/drawing/2014/main" id="{B2317340-B017-40C7-9170-9E3376202324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28" name="Groep 66">
                  <a:extLst>
                    <a:ext uri="{FF2B5EF4-FFF2-40B4-BE49-F238E27FC236}">
                      <a16:creationId xmlns:a16="http://schemas.microsoft.com/office/drawing/2014/main" id="{279DBEC5-33B7-4E29-9908-92042A3146EA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30" name="Rechte verbindingslijn 68">
                    <a:extLst>
                      <a:ext uri="{FF2B5EF4-FFF2-40B4-BE49-F238E27FC236}">
                        <a16:creationId xmlns:a16="http://schemas.microsoft.com/office/drawing/2014/main" id="{B4790482-E338-48BC-8E8E-E3A0553A5D7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1" name="Rechte verbindingslijn 69">
                    <a:extLst>
                      <a:ext uri="{FF2B5EF4-FFF2-40B4-BE49-F238E27FC236}">
                        <a16:creationId xmlns:a16="http://schemas.microsoft.com/office/drawing/2014/main" id="{0E6D26A7-6397-47E9-BA7A-14BAB3EC19C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2" name="Rechte verbindingslijn 70">
                    <a:extLst>
                      <a:ext uri="{FF2B5EF4-FFF2-40B4-BE49-F238E27FC236}">
                        <a16:creationId xmlns:a16="http://schemas.microsoft.com/office/drawing/2014/main" id="{BC1CDD14-20C7-4AE7-BF08-70CD717D6E1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3" name="Rechte verbindingslijn 71">
                    <a:extLst>
                      <a:ext uri="{FF2B5EF4-FFF2-40B4-BE49-F238E27FC236}">
                        <a16:creationId xmlns:a16="http://schemas.microsoft.com/office/drawing/2014/main" id="{E5AC23F3-963E-4822-B088-6F0F7E43E63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4" name="Rechte verbindingslijn 72">
                    <a:extLst>
                      <a:ext uri="{FF2B5EF4-FFF2-40B4-BE49-F238E27FC236}">
                        <a16:creationId xmlns:a16="http://schemas.microsoft.com/office/drawing/2014/main" id="{396905AB-5976-4176-93C5-7A29A756435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29" name="Pijl: rechts 67">
                  <a:extLst>
                    <a:ext uri="{FF2B5EF4-FFF2-40B4-BE49-F238E27FC236}">
                      <a16:creationId xmlns:a16="http://schemas.microsoft.com/office/drawing/2014/main" id="{D21E55D6-1718-4C77-8E37-7D4D35644234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A45EE500-089D-43B8-852E-162A79955835}"/>
              </a:ext>
            </a:extLst>
          </p:cNvPr>
          <p:cNvGrpSpPr/>
          <p:nvPr userDrawn="1"/>
        </p:nvGrpSpPr>
        <p:grpSpPr>
          <a:xfrm>
            <a:off x="12377867" y="0"/>
            <a:ext cx="3593091" cy="3343700"/>
            <a:chOff x="12377867" y="4673351"/>
            <a:chExt cx="3593091" cy="3343700"/>
          </a:xfrm>
        </p:grpSpPr>
        <p:sp>
          <p:nvSpPr>
            <p:cNvPr id="158" name="Rechthoek 29">
              <a:extLst>
                <a:ext uri="{FF2B5EF4-FFF2-40B4-BE49-F238E27FC236}">
                  <a16:creationId xmlns:a16="http://schemas.microsoft.com/office/drawing/2014/main" id="{D857E478-1337-4292-9ED9-6B6F5C388C67}"/>
                </a:ext>
              </a:extLst>
            </p:cNvPr>
            <p:cNvSpPr/>
            <p:nvPr userDrawn="1"/>
          </p:nvSpPr>
          <p:spPr>
            <a:xfrm>
              <a:off x="12377867" y="4673351"/>
              <a:ext cx="3593091" cy="3086349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CHANGE BACKGROUND COLOUR</a:t>
              </a:r>
            </a:p>
          </p:txBody>
        </p:sp>
        <p:sp>
          <p:nvSpPr>
            <p:cNvPr id="159" name="Ovaal 31">
              <a:extLst>
                <a:ext uri="{FF2B5EF4-FFF2-40B4-BE49-F238E27FC236}">
                  <a16:creationId xmlns:a16="http://schemas.microsoft.com/office/drawing/2014/main" id="{8E2733A7-3D0F-4439-B028-EBE4A115CADB}"/>
                </a:ext>
              </a:extLst>
            </p:cNvPr>
            <p:cNvSpPr/>
            <p:nvPr userDrawn="1"/>
          </p:nvSpPr>
          <p:spPr>
            <a:xfrm>
              <a:off x="12560445" y="5138674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60" name="Rechthoek 32">
              <a:extLst>
                <a:ext uri="{FF2B5EF4-FFF2-40B4-BE49-F238E27FC236}">
                  <a16:creationId xmlns:a16="http://schemas.microsoft.com/office/drawing/2014/main" id="{9E97AF0F-4AFC-4E79-8B9F-4DF3DC9DC1F4}"/>
                </a:ext>
              </a:extLst>
            </p:cNvPr>
            <p:cNvSpPr/>
            <p:nvPr userDrawn="1"/>
          </p:nvSpPr>
          <p:spPr>
            <a:xfrm>
              <a:off x="12844617" y="513867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you want to change the background colour 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of the slide, go to the tab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‘Design’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on ‘Format Background’ on the far right. </a:t>
              </a:r>
            </a:p>
          </p:txBody>
        </p:sp>
        <p:sp>
          <p:nvSpPr>
            <p:cNvPr id="161" name="Ovaal 34">
              <a:extLst>
                <a:ext uri="{FF2B5EF4-FFF2-40B4-BE49-F238E27FC236}">
                  <a16:creationId xmlns:a16="http://schemas.microsoft.com/office/drawing/2014/main" id="{0B256227-6231-4DE7-9F2E-D859E2A9190C}"/>
                </a:ext>
              </a:extLst>
            </p:cNvPr>
            <p:cNvSpPr/>
            <p:nvPr userDrawn="1"/>
          </p:nvSpPr>
          <p:spPr>
            <a:xfrm>
              <a:off x="12560445" y="6403059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62" name="Rechthoek 42">
              <a:extLst>
                <a:ext uri="{FF2B5EF4-FFF2-40B4-BE49-F238E27FC236}">
                  <a16:creationId xmlns:a16="http://schemas.microsoft.com/office/drawing/2014/main" id="{81939A3E-F2E4-4227-8928-D4EAB79083F1}"/>
                </a:ext>
              </a:extLst>
            </p:cNvPr>
            <p:cNvSpPr/>
            <p:nvPr userDrawn="1"/>
          </p:nvSpPr>
          <p:spPr>
            <a:xfrm>
              <a:off x="12844617" y="640306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on the paint bucket next to the word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‘Colour’ 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select the desired colour.</a:t>
              </a:r>
            </a:p>
          </p:txBody>
        </p:sp>
        <p:sp>
          <p:nvSpPr>
            <p:cNvPr id="163" name="Ovaal 44">
              <a:extLst>
                <a:ext uri="{FF2B5EF4-FFF2-40B4-BE49-F238E27FC236}">
                  <a16:creationId xmlns:a16="http://schemas.microsoft.com/office/drawing/2014/main" id="{454E76A4-DB16-4239-8225-D70A2D3369A3}"/>
                </a:ext>
              </a:extLst>
            </p:cNvPr>
            <p:cNvSpPr/>
            <p:nvPr userDrawn="1"/>
          </p:nvSpPr>
          <p:spPr>
            <a:xfrm>
              <a:off x="12560445" y="7226709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64" name="Rechthoek 45">
              <a:extLst>
                <a:ext uri="{FF2B5EF4-FFF2-40B4-BE49-F238E27FC236}">
                  <a16:creationId xmlns:a16="http://schemas.microsoft.com/office/drawing/2014/main" id="{F609F1B0-5C6E-4F25-A4A5-F03AB2DFF528}"/>
                </a:ext>
              </a:extLst>
            </p:cNvPr>
            <p:cNvSpPr/>
            <p:nvPr userDrawn="1"/>
          </p:nvSpPr>
          <p:spPr>
            <a:xfrm>
              <a:off x="12844617" y="7226710"/>
              <a:ext cx="2944682" cy="79034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on the X in the top right corner of the popup window to close it.</a:t>
              </a:r>
            </a:p>
          </p:txBody>
        </p:sp>
        <p:pic>
          <p:nvPicPr>
            <p:cNvPr id="165" name="Picture 164">
              <a:extLst>
                <a:ext uri="{FF2B5EF4-FFF2-40B4-BE49-F238E27FC236}">
                  <a16:creationId xmlns:a16="http://schemas.microsoft.com/office/drawing/2014/main" id="{6033581B-4249-4678-9EB3-C1D4927FA18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2814569" y="5665420"/>
              <a:ext cx="603264" cy="636320"/>
            </a:xfrm>
            <a:prstGeom prst="rect">
              <a:avLst/>
            </a:prstGeom>
          </p:spPr>
        </p:pic>
        <p:pic>
          <p:nvPicPr>
            <p:cNvPr id="166" name="Picture 165">
              <a:extLst>
                <a:ext uri="{FF2B5EF4-FFF2-40B4-BE49-F238E27FC236}">
                  <a16:creationId xmlns:a16="http://schemas.microsoft.com/office/drawing/2014/main" id="{5EB43153-3886-4D72-AC37-D9EFD8C2FE9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2977672" y="6792255"/>
              <a:ext cx="2010056" cy="314369"/>
            </a:xfrm>
            <a:prstGeom prst="rect">
              <a:avLst/>
            </a:prstGeom>
            <a:ln>
              <a:solidFill>
                <a:schemeClr val="bg2"/>
              </a:solidFill>
            </a:ln>
          </p:spPr>
        </p:pic>
      </p:grpSp>
      <p:grpSp>
        <p:nvGrpSpPr>
          <p:cNvPr id="88" name="LOGO">
            <a:extLst>
              <a:ext uri="{FF2B5EF4-FFF2-40B4-BE49-F238E27FC236}">
                <a16:creationId xmlns:a16="http://schemas.microsoft.com/office/drawing/2014/main" id="{27EB42AA-698A-40C2-BA3B-2C32397E14D9}"/>
              </a:ext>
            </a:extLst>
          </p:cNvPr>
          <p:cNvGrpSpPr/>
          <p:nvPr userDrawn="1"/>
        </p:nvGrpSpPr>
        <p:grpSpPr>
          <a:xfrm>
            <a:off x="180973" y="6134013"/>
            <a:ext cx="2358041" cy="533485"/>
            <a:chOff x="455771" y="7274116"/>
            <a:chExt cx="4834889" cy="1093851"/>
          </a:xfrm>
          <a:solidFill>
            <a:schemeClr val="tx2"/>
          </a:solidFill>
        </p:grpSpPr>
        <p:sp>
          <p:nvSpPr>
            <p:cNvPr id="89" name="Vrije vorm: vorm 12">
              <a:extLst>
                <a:ext uri="{FF2B5EF4-FFF2-40B4-BE49-F238E27FC236}">
                  <a16:creationId xmlns:a16="http://schemas.microsoft.com/office/drawing/2014/main" id="{3AF23FE2-658B-4AD4-9F0D-CA157285AA60}"/>
                </a:ext>
              </a:extLst>
            </p:cNvPr>
            <p:cNvSpPr/>
            <p:nvPr/>
          </p:nvSpPr>
          <p:spPr>
            <a:xfrm>
              <a:off x="1514189" y="7274402"/>
              <a:ext cx="795051" cy="1087659"/>
            </a:xfrm>
            <a:custGeom>
              <a:avLst/>
              <a:gdLst>
                <a:gd name="connsiteX0" fmla="*/ 106204 w 795051"/>
                <a:gd name="connsiteY0" fmla="*/ 831342 h 1087659"/>
                <a:gd name="connsiteX1" fmla="*/ 106204 w 795051"/>
                <a:gd name="connsiteY1" fmla="*/ 811435 h 1087659"/>
                <a:gd name="connsiteX2" fmla="*/ 278892 w 795051"/>
                <a:gd name="connsiteY2" fmla="*/ 538258 h 1087659"/>
                <a:gd name="connsiteX3" fmla="*/ 278892 w 795051"/>
                <a:gd name="connsiteY3" fmla="*/ 239840 h 1087659"/>
                <a:gd name="connsiteX4" fmla="*/ 310039 w 795051"/>
                <a:gd name="connsiteY4" fmla="*/ 17526 h 1087659"/>
                <a:gd name="connsiteX5" fmla="*/ 195739 w 795051"/>
                <a:gd name="connsiteY5" fmla="*/ 0 h 1087659"/>
                <a:gd name="connsiteX6" fmla="*/ 0 w 795051"/>
                <a:gd name="connsiteY6" fmla="*/ 190786 h 1087659"/>
                <a:gd name="connsiteX7" fmla="*/ 0 w 795051"/>
                <a:gd name="connsiteY7" fmla="*/ 1087660 h 1087659"/>
                <a:gd name="connsiteX8" fmla="*/ 795052 w 795051"/>
                <a:gd name="connsiteY8" fmla="*/ 1087660 h 1087659"/>
                <a:gd name="connsiteX9" fmla="*/ 795052 w 795051"/>
                <a:gd name="connsiteY9" fmla="*/ 831437 h 1087659"/>
                <a:gd name="connsiteX10" fmla="*/ 106204 w 795051"/>
                <a:gd name="connsiteY10" fmla="*/ 831437 h 1087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95051" h="1087659">
                  <a:moveTo>
                    <a:pt x="106204" y="831342"/>
                  </a:moveTo>
                  <a:lnTo>
                    <a:pt x="106204" y="811435"/>
                  </a:lnTo>
                  <a:cubicBezTo>
                    <a:pt x="200120" y="785813"/>
                    <a:pt x="278892" y="717042"/>
                    <a:pt x="278892" y="538258"/>
                  </a:cubicBezTo>
                  <a:cubicBezTo>
                    <a:pt x="278892" y="448151"/>
                    <a:pt x="278892" y="239840"/>
                    <a:pt x="278892" y="239840"/>
                  </a:cubicBezTo>
                  <a:cubicBezTo>
                    <a:pt x="278892" y="159544"/>
                    <a:pt x="286512" y="86011"/>
                    <a:pt x="310039" y="17526"/>
                  </a:cubicBezTo>
                  <a:cubicBezTo>
                    <a:pt x="285083" y="9525"/>
                    <a:pt x="254127" y="0"/>
                    <a:pt x="195739" y="0"/>
                  </a:cubicBezTo>
                  <a:cubicBezTo>
                    <a:pt x="85534" y="0"/>
                    <a:pt x="1714" y="56007"/>
                    <a:pt x="0" y="190786"/>
                  </a:cubicBezTo>
                  <a:lnTo>
                    <a:pt x="0" y="1087660"/>
                  </a:lnTo>
                  <a:lnTo>
                    <a:pt x="795052" y="1087660"/>
                  </a:lnTo>
                  <a:lnTo>
                    <a:pt x="795052" y="831437"/>
                  </a:lnTo>
                  <a:lnTo>
                    <a:pt x="106204" y="8314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90" name="Vrije vorm: vorm 13">
              <a:extLst>
                <a:ext uri="{FF2B5EF4-FFF2-40B4-BE49-F238E27FC236}">
                  <a16:creationId xmlns:a16="http://schemas.microsoft.com/office/drawing/2014/main" id="{DB69A8C3-CAA1-4281-9D74-292E3B473F22}"/>
                </a:ext>
              </a:extLst>
            </p:cNvPr>
            <p:cNvSpPr/>
            <p:nvPr/>
          </p:nvSpPr>
          <p:spPr>
            <a:xfrm>
              <a:off x="455771" y="7274116"/>
              <a:ext cx="1011173" cy="1087850"/>
            </a:xfrm>
            <a:custGeom>
              <a:avLst/>
              <a:gdLst>
                <a:gd name="connsiteX0" fmla="*/ 817055 w 1011173"/>
                <a:gd name="connsiteY0" fmla="*/ 0 h 1087850"/>
                <a:gd name="connsiteX1" fmla="*/ 705517 w 1011173"/>
                <a:gd name="connsiteY1" fmla="*/ 17526 h 1087850"/>
                <a:gd name="connsiteX2" fmla="*/ 733520 w 1011173"/>
                <a:gd name="connsiteY2" fmla="*/ 222218 h 1087850"/>
                <a:gd name="connsiteX3" fmla="*/ 733520 w 1011173"/>
                <a:gd name="connsiteY3" fmla="*/ 517017 h 1087850"/>
                <a:gd name="connsiteX4" fmla="*/ 797052 w 1011173"/>
                <a:gd name="connsiteY4" fmla="*/ 740569 h 1087850"/>
                <a:gd name="connsiteX5" fmla="*/ 775335 w 1011173"/>
                <a:gd name="connsiteY5" fmla="*/ 754952 h 1087850"/>
                <a:gd name="connsiteX6" fmla="*/ 303657 w 1011173"/>
                <a:gd name="connsiteY6" fmla="*/ 16097 h 1087850"/>
                <a:gd name="connsiteX7" fmla="*/ 0 w 1011173"/>
                <a:gd name="connsiteY7" fmla="*/ 16097 h 1087850"/>
                <a:gd name="connsiteX8" fmla="*/ 0 w 1011173"/>
                <a:gd name="connsiteY8" fmla="*/ 1087850 h 1087850"/>
                <a:gd name="connsiteX9" fmla="*/ 274796 w 1011173"/>
                <a:gd name="connsiteY9" fmla="*/ 1087850 h 1087850"/>
                <a:gd name="connsiteX10" fmla="*/ 274796 w 1011173"/>
                <a:gd name="connsiteY10" fmla="*/ 637604 h 1087850"/>
                <a:gd name="connsiteX11" fmla="*/ 242792 w 1011173"/>
                <a:gd name="connsiteY11" fmla="*/ 421481 h 1087850"/>
                <a:gd name="connsiteX12" fmla="*/ 262033 w 1011173"/>
                <a:gd name="connsiteY12" fmla="*/ 410147 h 1087850"/>
                <a:gd name="connsiteX13" fmla="*/ 339566 w 1011173"/>
                <a:gd name="connsiteY13" fmla="*/ 543020 h 1087850"/>
                <a:gd name="connsiteX14" fmla="*/ 694468 w 1011173"/>
                <a:gd name="connsiteY14" fmla="*/ 1087850 h 1087850"/>
                <a:gd name="connsiteX15" fmla="*/ 1011174 w 1011173"/>
                <a:gd name="connsiteY15" fmla="*/ 1087850 h 1087850"/>
                <a:gd name="connsiteX16" fmla="*/ 1011079 w 1011173"/>
                <a:gd name="connsiteY16" fmla="*/ 195167 h 1087850"/>
                <a:gd name="connsiteX17" fmla="*/ 817055 w 1011173"/>
                <a:gd name="connsiteY17" fmla="*/ 0 h 1087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1173" h="1087850">
                  <a:moveTo>
                    <a:pt x="817055" y="0"/>
                  </a:moveTo>
                  <a:cubicBezTo>
                    <a:pt x="758666" y="0"/>
                    <a:pt x="730472" y="9430"/>
                    <a:pt x="705517" y="17526"/>
                  </a:cubicBezTo>
                  <a:cubicBezTo>
                    <a:pt x="729044" y="86011"/>
                    <a:pt x="733520" y="159639"/>
                    <a:pt x="733520" y="222218"/>
                  </a:cubicBezTo>
                  <a:lnTo>
                    <a:pt x="733520" y="517017"/>
                  </a:lnTo>
                  <a:cubicBezTo>
                    <a:pt x="733520" y="622268"/>
                    <a:pt x="759905" y="687134"/>
                    <a:pt x="797052" y="740569"/>
                  </a:cubicBezTo>
                  <a:lnTo>
                    <a:pt x="775335" y="754952"/>
                  </a:lnTo>
                  <a:lnTo>
                    <a:pt x="303657" y="16097"/>
                  </a:lnTo>
                  <a:lnTo>
                    <a:pt x="0" y="16097"/>
                  </a:lnTo>
                  <a:lnTo>
                    <a:pt x="0" y="1087850"/>
                  </a:lnTo>
                  <a:lnTo>
                    <a:pt x="274796" y="1087850"/>
                  </a:lnTo>
                  <a:lnTo>
                    <a:pt x="274796" y="637604"/>
                  </a:lnTo>
                  <a:cubicBezTo>
                    <a:pt x="274796" y="553022"/>
                    <a:pt x="263652" y="471868"/>
                    <a:pt x="242792" y="421481"/>
                  </a:cubicBezTo>
                  <a:cubicBezTo>
                    <a:pt x="253079" y="415385"/>
                    <a:pt x="262033" y="410147"/>
                    <a:pt x="262033" y="410147"/>
                  </a:cubicBezTo>
                  <a:cubicBezTo>
                    <a:pt x="290227" y="462343"/>
                    <a:pt x="312610" y="502539"/>
                    <a:pt x="339566" y="543020"/>
                  </a:cubicBezTo>
                  <a:lnTo>
                    <a:pt x="694468" y="1087850"/>
                  </a:lnTo>
                  <a:lnTo>
                    <a:pt x="1011174" y="1087850"/>
                  </a:lnTo>
                  <a:lnTo>
                    <a:pt x="1011079" y="195167"/>
                  </a:lnTo>
                  <a:cubicBezTo>
                    <a:pt x="1011079" y="58388"/>
                    <a:pt x="928402" y="0"/>
                    <a:pt x="81705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91" name="Vrije vorm: vorm 14">
              <a:extLst>
                <a:ext uri="{FF2B5EF4-FFF2-40B4-BE49-F238E27FC236}">
                  <a16:creationId xmlns:a16="http://schemas.microsoft.com/office/drawing/2014/main" id="{779DEBAD-9DC3-4929-8A33-8E9A32410EE6}"/>
                </a:ext>
              </a:extLst>
            </p:cNvPr>
            <p:cNvSpPr/>
            <p:nvPr/>
          </p:nvSpPr>
          <p:spPr>
            <a:xfrm>
              <a:off x="2565463" y="8036307"/>
              <a:ext cx="264985" cy="325659"/>
            </a:xfrm>
            <a:custGeom>
              <a:avLst/>
              <a:gdLst>
                <a:gd name="connsiteX0" fmla="*/ 0 w 264985"/>
                <a:gd name="connsiteY0" fmla="*/ 0 h 325659"/>
                <a:gd name="connsiteX1" fmla="*/ 68866 w 264985"/>
                <a:gd name="connsiteY1" fmla="*/ 0 h 325659"/>
                <a:gd name="connsiteX2" fmla="*/ 210121 w 264985"/>
                <a:gd name="connsiteY2" fmla="*/ 250412 h 325659"/>
                <a:gd name="connsiteX3" fmla="*/ 210121 w 264985"/>
                <a:gd name="connsiteY3" fmla="*/ 0 h 325659"/>
                <a:gd name="connsiteX4" fmla="*/ 264986 w 264985"/>
                <a:gd name="connsiteY4" fmla="*/ 0 h 325659"/>
                <a:gd name="connsiteX5" fmla="*/ 264986 w 264985"/>
                <a:gd name="connsiteY5" fmla="*/ 325660 h 325659"/>
                <a:gd name="connsiteX6" fmla="*/ 196120 w 264985"/>
                <a:gd name="connsiteY6" fmla="*/ 325660 h 325659"/>
                <a:gd name="connsiteX7" fmla="*/ 54864 w 264985"/>
                <a:gd name="connsiteY7" fmla="*/ 75248 h 325659"/>
                <a:gd name="connsiteX8" fmla="*/ 54864 w 264985"/>
                <a:gd name="connsiteY8" fmla="*/ 325660 h 325659"/>
                <a:gd name="connsiteX9" fmla="*/ 0 w 264985"/>
                <a:gd name="connsiteY9" fmla="*/ 325660 h 325659"/>
                <a:gd name="connsiteX10" fmla="*/ 0 w 264985"/>
                <a:gd name="connsiteY10" fmla="*/ 0 h 325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985" h="325659">
                  <a:moveTo>
                    <a:pt x="0" y="0"/>
                  </a:moveTo>
                  <a:lnTo>
                    <a:pt x="68866" y="0"/>
                  </a:lnTo>
                  <a:lnTo>
                    <a:pt x="210121" y="250412"/>
                  </a:lnTo>
                  <a:lnTo>
                    <a:pt x="210121" y="0"/>
                  </a:lnTo>
                  <a:lnTo>
                    <a:pt x="264986" y="0"/>
                  </a:lnTo>
                  <a:lnTo>
                    <a:pt x="264986" y="325660"/>
                  </a:lnTo>
                  <a:lnTo>
                    <a:pt x="196120" y="325660"/>
                  </a:lnTo>
                  <a:lnTo>
                    <a:pt x="54864" y="75248"/>
                  </a:lnTo>
                  <a:lnTo>
                    <a:pt x="54864" y="325660"/>
                  </a:lnTo>
                  <a:lnTo>
                    <a:pt x="0" y="32566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92" name="Vrije vorm: vorm 15">
              <a:extLst>
                <a:ext uri="{FF2B5EF4-FFF2-40B4-BE49-F238E27FC236}">
                  <a16:creationId xmlns:a16="http://schemas.microsoft.com/office/drawing/2014/main" id="{AC691655-F8D2-45D6-BA9C-A2CC050AC1DD}"/>
                </a:ext>
              </a:extLst>
            </p:cNvPr>
            <p:cNvSpPr/>
            <p:nvPr/>
          </p:nvSpPr>
          <p:spPr>
            <a:xfrm>
              <a:off x="2887027" y="8100029"/>
              <a:ext cx="236410" cy="267843"/>
            </a:xfrm>
            <a:custGeom>
              <a:avLst/>
              <a:gdLst>
                <a:gd name="connsiteX0" fmla="*/ 235172 w 236410"/>
                <a:gd name="connsiteY0" fmla="*/ 177356 h 267843"/>
                <a:gd name="connsiteX1" fmla="*/ 119634 w 236410"/>
                <a:gd name="connsiteY1" fmla="*/ 267843 h 267843"/>
                <a:gd name="connsiteX2" fmla="*/ 0 w 236410"/>
                <a:gd name="connsiteY2" fmla="*/ 133636 h 267843"/>
                <a:gd name="connsiteX3" fmla="*/ 117920 w 236410"/>
                <a:gd name="connsiteY3" fmla="*/ 0 h 267843"/>
                <a:gd name="connsiteX4" fmla="*/ 236411 w 236410"/>
                <a:gd name="connsiteY4" fmla="*/ 133064 h 267843"/>
                <a:gd name="connsiteX5" fmla="*/ 236411 w 236410"/>
                <a:gd name="connsiteY5" fmla="*/ 141827 h 267843"/>
                <a:gd name="connsiteX6" fmla="*/ 55531 w 236410"/>
                <a:gd name="connsiteY6" fmla="*/ 141827 h 267843"/>
                <a:gd name="connsiteX7" fmla="*/ 121444 w 236410"/>
                <a:gd name="connsiteY7" fmla="*/ 224123 h 267843"/>
                <a:gd name="connsiteX8" fmla="*/ 180975 w 236410"/>
                <a:gd name="connsiteY8" fmla="*/ 177451 h 267843"/>
                <a:gd name="connsiteX9" fmla="*/ 235172 w 236410"/>
                <a:gd name="connsiteY9" fmla="*/ 177451 h 267843"/>
                <a:gd name="connsiteX10" fmla="*/ 180308 w 236410"/>
                <a:gd name="connsiteY10" fmla="*/ 108490 h 267843"/>
                <a:gd name="connsiteX11" fmla="*/ 118396 w 236410"/>
                <a:gd name="connsiteY11" fmla="*/ 42577 h 267843"/>
                <a:gd name="connsiteX12" fmla="*/ 55912 w 236410"/>
                <a:gd name="connsiteY12" fmla="*/ 108490 h 267843"/>
                <a:gd name="connsiteX13" fmla="*/ 180308 w 236410"/>
                <a:gd name="connsiteY13" fmla="*/ 108490 h 267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36410" h="267843">
                  <a:moveTo>
                    <a:pt x="235172" y="177356"/>
                  </a:moveTo>
                  <a:cubicBezTo>
                    <a:pt x="225266" y="248602"/>
                    <a:pt x="164592" y="267843"/>
                    <a:pt x="119634" y="267843"/>
                  </a:cubicBezTo>
                  <a:cubicBezTo>
                    <a:pt x="58388" y="267843"/>
                    <a:pt x="0" y="233362"/>
                    <a:pt x="0" y="133636"/>
                  </a:cubicBezTo>
                  <a:cubicBezTo>
                    <a:pt x="0" y="32671"/>
                    <a:pt x="61817" y="0"/>
                    <a:pt x="117920" y="0"/>
                  </a:cubicBezTo>
                  <a:cubicBezTo>
                    <a:pt x="172783" y="0"/>
                    <a:pt x="236411" y="29813"/>
                    <a:pt x="236411" y="133064"/>
                  </a:cubicBezTo>
                  <a:lnTo>
                    <a:pt x="236411" y="141827"/>
                  </a:lnTo>
                  <a:lnTo>
                    <a:pt x="55531" y="141827"/>
                  </a:lnTo>
                  <a:cubicBezTo>
                    <a:pt x="56674" y="196120"/>
                    <a:pt x="78867" y="224123"/>
                    <a:pt x="121444" y="224123"/>
                  </a:cubicBezTo>
                  <a:cubicBezTo>
                    <a:pt x="155257" y="224123"/>
                    <a:pt x="175736" y="206597"/>
                    <a:pt x="180975" y="177451"/>
                  </a:cubicBezTo>
                  <a:lnTo>
                    <a:pt x="235172" y="177451"/>
                  </a:lnTo>
                  <a:close/>
                  <a:moveTo>
                    <a:pt x="180308" y="108490"/>
                  </a:moveTo>
                  <a:cubicBezTo>
                    <a:pt x="176784" y="65341"/>
                    <a:pt x="154591" y="42577"/>
                    <a:pt x="118396" y="42577"/>
                  </a:cubicBezTo>
                  <a:cubicBezTo>
                    <a:pt x="81629" y="42577"/>
                    <a:pt x="60007" y="65341"/>
                    <a:pt x="55912" y="108490"/>
                  </a:cubicBezTo>
                  <a:lnTo>
                    <a:pt x="180308" y="10849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93" name="Vrije vorm: vorm 16">
              <a:extLst>
                <a:ext uri="{FF2B5EF4-FFF2-40B4-BE49-F238E27FC236}">
                  <a16:creationId xmlns:a16="http://schemas.microsoft.com/office/drawing/2014/main" id="{944D3AB3-C93B-485D-A1EB-6CFD75F5DE06}"/>
                </a:ext>
              </a:extLst>
            </p:cNvPr>
            <p:cNvSpPr/>
            <p:nvPr/>
          </p:nvSpPr>
          <p:spPr>
            <a:xfrm>
              <a:off x="3145440" y="8026496"/>
              <a:ext cx="171068" cy="341471"/>
            </a:xfrm>
            <a:custGeom>
              <a:avLst/>
              <a:gdLst>
                <a:gd name="connsiteX0" fmla="*/ 39148 w 171068"/>
                <a:gd name="connsiteY0" fmla="*/ 121920 h 341471"/>
                <a:gd name="connsiteX1" fmla="*/ 0 w 171068"/>
                <a:gd name="connsiteY1" fmla="*/ 121920 h 341471"/>
                <a:gd name="connsiteX2" fmla="*/ 0 w 171068"/>
                <a:gd name="connsiteY2" fmla="*/ 79343 h 341471"/>
                <a:gd name="connsiteX3" fmla="*/ 22765 w 171068"/>
                <a:gd name="connsiteY3" fmla="*/ 79343 h 341471"/>
                <a:gd name="connsiteX4" fmla="*/ 49625 w 171068"/>
                <a:gd name="connsiteY4" fmla="*/ 51911 h 341471"/>
                <a:gd name="connsiteX5" fmla="*/ 49625 w 171068"/>
                <a:gd name="connsiteY5" fmla="*/ 0 h 341471"/>
                <a:gd name="connsiteX6" fmla="*/ 95155 w 171068"/>
                <a:gd name="connsiteY6" fmla="*/ 0 h 341471"/>
                <a:gd name="connsiteX7" fmla="*/ 95155 w 171068"/>
                <a:gd name="connsiteY7" fmla="*/ 79343 h 341471"/>
                <a:gd name="connsiteX8" fmla="*/ 171069 w 171068"/>
                <a:gd name="connsiteY8" fmla="*/ 79343 h 341471"/>
                <a:gd name="connsiteX9" fmla="*/ 171069 w 171068"/>
                <a:gd name="connsiteY9" fmla="*/ 121920 h 341471"/>
                <a:gd name="connsiteX10" fmla="*/ 95155 w 171068"/>
                <a:gd name="connsiteY10" fmla="*/ 121920 h 341471"/>
                <a:gd name="connsiteX11" fmla="*/ 95155 w 171068"/>
                <a:gd name="connsiteY11" fmla="*/ 253270 h 341471"/>
                <a:gd name="connsiteX12" fmla="*/ 131921 w 171068"/>
                <a:gd name="connsiteY12" fmla="*/ 295275 h 341471"/>
                <a:gd name="connsiteX13" fmla="*/ 167545 w 171068"/>
                <a:gd name="connsiteY13" fmla="*/ 288893 h 341471"/>
                <a:gd name="connsiteX14" fmla="*/ 167545 w 171068"/>
                <a:gd name="connsiteY14" fmla="*/ 333280 h 341471"/>
                <a:gd name="connsiteX15" fmla="*/ 120301 w 171068"/>
                <a:gd name="connsiteY15" fmla="*/ 341471 h 341471"/>
                <a:gd name="connsiteX16" fmla="*/ 39148 w 171068"/>
                <a:gd name="connsiteY16" fmla="*/ 259747 h 341471"/>
                <a:gd name="connsiteX17" fmla="*/ 39148 w 171068"/>
                <a:gd name="connsiteY17" fmla="*/ 121920 h 34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1068" h="341471">
                  <a:moveTo>
                    <a:pt x="39148" y="121920"/>
                  </a:moveTo>
                  <a:lnTo>
                    <a:pt x="0" y="121920"/>
                  </a:lnTo>
                  <a:lnTo>
                    <a:pt x="0" y="79343"/>
                  </a:lnTo>
                  <a:lnTo>
                    <a:pt x="22765" y="79343"/>
                  </a:lnTo>
                  <a:cubicBezTo>
                    <a:pt x="42577" y="79343"/>
                    <a:pt x="49625" y="71152"/>
                    <a:pt x="49625" y="51911"/>
                  </a:cubicBezTo>
                  <a:lnTo>
                    <a:pt x="49625" y="0"/>
                  </a:lnTo>
                  <a:lnTo>
                    <a:pt x="95155" y="0"/>
                  </a:lnTo>
                  <a:lnTo>
                    <a:pt x="95155" y="79343"/>
                  </a:lnTo>
                  <a:lnTo>
                    <a:pt x="171069" y="79343"/>
                  </a:lnTo>
                  <a:lnTo>
                    <a:pt x="171069" y="121920"/>
                  </a:lnTo>
                  <a:lnTo>
                    <a:pt x="95155" y="121920"/>
                  </a:lnTo>
                  <a:lnTo>
                    <a:pt x="95155" y="253270"/>
                  </a:lnTo>
                  <a:cubicBezTo>
                    <a:pt x="95155" y="280702"/>
                    <a:pt x="102775" y="295275"/>
                    <a:pt x="131921" y="295275"/>
                  </a:cubicBezTo>
                  <a:cubicBezTo>
                    <a:pt x="145351" y="295275"/>
                    <a:pt x="159925" y="292322"/>
                    <a:pt x="167545" y="288893"/>
                  </a:cubicBezTo>
                  <a:lnTo>
                    <a:pt x="167545" y="333280"/>
                  </a:lnTo>
                  <a:cubicBezTo>
                    <a:pt x="159925" y="337375"/>
                    <a:pt x="141256" y="341471"/>
                    <a:pt x="120301" y="341471"/>
                  </a:cubicBezTo>
                  <a:cubicBezTo>
                    <a:pt x="59055" y="341471"/>
                    <a:pt x="39148" y="307657"/>
                    <a:pt x="39148" y="259747"/>
                  </a:cubicBezTo>
                  <a:lnTo>
                    <a:pt x="39148" y="12192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94" name="Vrije vorm: vorm 17">
              <a:extLst>
                <a:ext uri="{FF2B5EF4-FFF2-40B4-BE49-F238E27FC236}">
                  <a16:creationId xmlns:a16="http://schemas.microsoft.com/office/drawing/2014/main" id="{E92FC24E-A136-428D-BADD-FCFC237CE6AC}"/>
                </a:ext>
              </a:extLst>
            </p:cNvPr>
            <p:cNvSpPr/>
            <p:nvPr/>
          </p:nvSpPr>
          <p:spPr>
            <a:xfrm>
              <a:off x="3362039" y="7975632"/>
              <a:ext cx="220027" cy="386333"/>
            </a:xfrm>
            <a:custGeom>
              <a:avLst/>
              <a:gdLst>
                <a:gd name="connsiteX0" fmla="*/ 0 w 220027"/>
                <a:gd name="connsiteY0" fmla="*/ 0 h 386333"/>
                <a:gd name="connsiteX1" fmla="*/ 56007 w 220027"/>
                <a:gd name="connsiteY1" fmla="*/ 0 h 386333"/>
                <a:gd name="connsiteX2" fmla="*/ 56007 w 220027"/>
                <a:gd name="connsiteY2" fmla="*/ 157544 h 386333"/>
                <a:gd name="connsiteX3" fmla="*/ 133064 w 220027"/>
                <a:gd name="connsiteY3" fmla="*/ 124301 h 386333"/>
                <a:gd name="connsiteX4" fmla="*/ 220028 w 220027"/>
                <a:gd name="connsiteY4" fmla="*/ 228219 h 386333"/>
                <a:gd name="connsiteX5" fmla="*/ 220028 w 220027"/>
                <a:gd name="connsiteY5" fmla="*/ 386334 h 386333"/>
                <a:gd name="connsiteX6" fmla="*/ 164021 w 220027"/>
                <a:gd name="connsiteY6" fmla="*/ 386334 h 386333"/>
                <a:gd name="connsiteX7" fmla="*/ 164021 w 220027"/>
                <a:gd name="connsiteY7" fmla="*/ 239268 h 386333"/>
                <a:gd name="connsiteX8" fmla="*/ 113252 w 220027"/>
                <a:gd name="connsiteY8" fmla="*/ 172688 h 386333"/>
                <a:gd name="connsiteX9" fmla="*/ 56102 w 220027"/>
                <a:gd name="connsiteY9" fmla="*/ 195453 h 386333"/>
                <a:gd name="connsiteX10" fmla="*/ 56102 w 220027"/>
                <a:gd name="connsiteY10" fmla="*/ 386334 h 386333"/>
                <a:gd name="connsiteX11" fmla="*/ 95 w 220027"/>
                <a:gd name="connsiteY11" fmla="*/ 386334 h 386333"/>
                <a:gd name="connsiteX12" fmla="*/ 0 w 220027"/>
                <a:gd name="connsiteY12" fmla="*/ 0 h 386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0027" h="386333">
                  <a:moveTo>
                    <a:pt x="0" y="0"/>
                  </a:moveTo>
                  <a:lnTo>
                    <a:pt x="56007" y="0"/>
                  </a:lnTo>
                  <a:lnTo>
                    <a:pt x="56007" y="157544"/>
                  </a:lnTo>
                  <a:cubicBezTo>
                    <a:pt x="67723" y="141827"/>
                    <a:pt x="89249" y="124301"/>
                    <a:pt x="133064" y="124301"/>
                  </a:cubicBezTo>
                  <a:cubicBezTo>
                    <a:pt x="175070" y="124301"/>
                    <a:pt x="220028" y="141827"/>
                    <a:pt x="220028" y="228219"/>
                  </a:cubicBezTo>
                  <a:lnTo>
                    <a:pt x="220028" y="386334"/>
                  </a:lnTo>
                  <a:lnTo>
                    <a:pt x="164021" y="386334"/>
                  </a:lnTo>
                  <a:lnTo>
                    <a:pt x="164021" y="239268"/>
                  </a:lnTo>
                  <a:cubicBezTo>
                    <a:pt x="164021" y="196120"/>
                    <a:pt x="154114" y="172688"/>
                    <a:pt x="113252" y="172688"/>
                  </a:cubicBezTo>
                  <a:cubicBezTo>
                    <a:pt x="84677" y="172688"/>
                    <a:pt x="66008" y="184404"/>
                    <a:pt x="56102" y="195453"/>
                  </a:cubicBezTo>
                  <a:lnTo>
                    <a:pt x="56102" y="386334"/>
                  </a:lnTo>
                  <a:lnTo>
                    <a:pt x="95" y="38633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67" name="Vrije vorm: vorm 18">
              <a:extLst>
                <a:ext uri="{FF2B5EF4-FFF2-40B4-BE49-F238E27FC236}">
                  <a16:creationId xmlns:a16="http://schemas.microsoft.com/office/drawing/2014/main" id="{EB0C139F-B312-4EE2-A3BD-5A3063D60956}"/>
                </a:ext>
              </a:extLst>
            </p:cNvPr>
            <p:cNvSpPr/>
            <p:nvPr/>
          </p:nvSpPr>
          <p:spPr>
            <a:xfrm>
              <a:off x="3634644" y="8100029"/>
              <a:ext cx="236410" cy="267843"/>
            </a:xfrm>
            <a:custGeom>
              <a:avLst/>
              <a:gdLst>
                <a:gd name="connsiteX0" fmla="*/ 235172 w 236410"/>
                <a:gd name="connsiteY0" fmla="*/ 177356 h 267843"/>
                <a:gd name="connsiteX1" fmla="*/ 119634 w 236410"/>
                <a:gd name="connsiteY1" fmla="*/ 267843 h 267843"/>
                <a:gd name="connsiteX2" fmla="*/ 0 w 236410"/>
                <a:gd name="connsiteY2" fmla="*/ 133636 h 267843"/>
                <a:gd name="connsiteX3" fmla="*/ 117920 w 236410"/>
                <a:gd name="connsiteY3" fmla="*/ 0 h 267843"/>
                <a:gd name="connsiteX4" fmla="*/ 236411 w 236410"/>
                <a:gd name="connsiteY4" fmla="*/ 133064 h 267843"/>
                <a:gd name="connsiteX5" fmla="*/ 236411 w 236410"/>
                <a:gd name="connsiteY5" fmla="*/ 141827 h 267843"/>
                <a:gd name="connsiteX6" fmla="*/ 55340 w 236410"/>
                <a:gd name="connsiteY6" fmla="*/ 141827 h 267843"/>
                <a:gd name="connsiteX7" fmla="*/ 121253 w 236410"/>
                <a:gd name="connsiteY7" fmla="*/ 224123 h 267843"/>
                <a:gd name="connsiteX8" fmla="*/ 180785 w 236410"/>
                <a:gd name="connsiteY8" fmla="*/ 177451 h 267843"/>
                <a:gd name="connsiteX9" fmla="*/ 235172 w 236410"/>
                <a:gd name="connsiteY9" fmla="*/ 177451 h 267843"/>
                <a:gd name="connsiteX10" fmla="*/ 180308 w 236410"/>
                <a:gd name="connsiteY10" fmla="*/ 108490 h 267843"/>
                <a:gd name="connsiteX11" fmla="*/ 118396 w 236410"/>
                <a:gd name="connsiteY11" fmla="*/ 42577 h 267843"/>
                <a:gd name="connsiteX12" fmla="*/ 55912 w 236410"/>
                <a:gd name="connsiteY12" fmla="*/ 108490 h 267843"/>
                <a:gd name="connsiteX13" fmla="*/ 180308 w 236410"/>
                <a:gd name="connsiteY13" fmla="*/ 108490 h 267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36410" h="267843">
                  <a:moveTo>
                    <a:pt x="235172" y="177356"/>
                  </a:moveTo>
                  <a:cubicBezTo>
                    <a:pt x="225266" y="248602"/>
                    <a:pt x="164592" y="267843"/>
                    <a:pt x="119634" y="267843"/>
                  </a:cubicBezTo>
                  <a:cubicBezTo>
                    <a:pt x="58388" y="267843"/>
                    <a:pt x="0" y="233362"/>
                    <a:pt x="0" y="133636"/>
                  </a:cubicBezTo>
                  <a:cubicBezTo>
                    <a:pt x="0" y="32671"/>
                    <a:pt x="61817" y="0"/>
                    <a:pt x="117920" y="0"/>
                  </a:cubicBezTo>
                  <a:cubicBezTo>
                    <a:pt x="172784" y="0"/>
                    <a:pt x="236411" y="29813"/>
                    <a:pt x="236411" y="133064"/>
                  </a:cubicBezTo>
                  <a:lnTo>
                    <a:pt x="236411" y="141827"/>
                  </a:lnTo>
                  <a:lnTo>
                    <a:pt x="55340" y="141827"/>
                  </a:lnTo>
                  <a:cubicBezTo>
                    <a:pt x="56483" y="196120"/>
                    <a:pt x="78677" y="224123"/>
                    <a:pt x="121253" y="224123"/>
                  </a:cubicBezTo>
                  <a:cubicBezTo>
                    <a:pt x="155067" y="224123"/>
                    <a:pt x="175546" y="206597"/>
                    <a:pt x="180785" y="177451"/>
                  </a:cubicBezTo>
                  <a:lnTo>
                    <a:pt x="235172" y="177451"/>
                  </a:lnTo>
                  <a:close/>
                  <a:moveTo>
                    <a:pt x="180308" y="108490"/>
                  </a:moveTo>
                  <a:cubicBezTo>
                    <a:pt x="176784" y="65341"/>
                    <a:pt x="154591" y="42577"/>
                    <a:pt x="118396" y="42577"/>
                  </a:cubicBezTo>
                  <a:cubicBezTo>
                    <a:pt x="81629" y="42577"/>
                    <a:pt x="60008" y="65341"/>
                    <a:pt x="55912" y="108490"/>
                  </a:cubicBezTo>
                  <a:lnTo>
                    <a:pt x="180308" y="10849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68" name="Vrije vorm: vorm 19">
              <a:extLst>
                <a:ext uri="{FF2B5EF4-FFF2-40B4-BE49-F238E27FC236}">
                  <a16:creationId xmlns:a16="http://schemas.microsoft.com/office/drawing/2014/main" id="{A95C9C7D-4891-49B3-934F-9B8ED9DF998A}"/>
                </a:ext>
              </a:extLst>
            </p:cNvPr>
            <p:cNvSpPr/>
            <p:nvPr/>
          </p:nvSpPr>
          <p:spPr>
            <a:xfrm>
              <a:off x="3925824" y="8099838"/>
              <a:ext cx="147066" cy="262032"/>
            </a:xfrm>
            <a:custGeom>
              <a:avLst/>
              <a:gdLst>
                <a:gd name="connsiteX0" fmla="*/ 0 w 147066"/>
                <a:gd name="connsiteY0" fmla="*/ 5906 h 262032"/>
                <a:gd name="connsiteX1" fmla="*/ 47815 w 147066"/>
                <a:gd name="connsiteY1" fmla="*/ 5906 h 262032"/>
                <a:gd name="connsiteX2" fmla="*/ 47815 w 147066"/>
                <a:gd name="connsiteY2" fmla="*/ 39719 h 262032"/>
                <a:gd name="connsiteX3" fmla="*/ 116681 w 147066"/>
                <a:gd name="connsiteY3" fmla="*/ 0 h 262032"/>
                <a:gd name="connsiteX4" fmla="*/ 147066 w 147066"/>
                <a:gd name="connsiteY4" fmla="*/ 5239 h 262032"/>
                <a:gd name="connsiteX5" fmla="*/ 147066 w 147066"/>
                <a:gd name="connsiteY5" fmla="*/ 54293 h 262032"/>
                <a:gd name="connsiteX6" fmla="*/ 109728 w 147066"/>
                <a:gd name="connsiteY6" fmla="*/ 47244 h 262032"/>
                <a:gd name="connsiteX7" fmla="*/ 56007 w 147066"/>
                <a:gd name="connsiteY7" fmla="*/ 71152 h 262032"/>
                <a:gd name="connsiteX8" fmla="*/ 56007 w 147066"/>
                <a:gd name="connsiteY8" fmla="*/ 262033 h 262032"/>
                <a:gd name="connsiteX9" fmla="*/ 0 w 147066"/>
                <a:gd name="connsiteY9" fmla="*/ 262033 h 262032"/>
                <a:gd name="connsiteX10" fmla="*/ 0 w 147066"/>
                <a:gd name="connsiteY10" fmla="*/ 5906 h 262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7066" h="262032">
                  <a:moveTo>
                    <a:pt x="0" y="5906"/>
                  </a:moveTo>
                  <a:lnTo>
                    <a:pt x="47815" y="5906"/>
                  </a:lnTo>
                  <a:lnTo>
                    <a:pt x="47815" y="39719"/>
                  </a:lnTo>
                  <a:cubicBezTo>
                    <a:pt x="60103" y="16383"/>
                    <a:pt x="80486" y="0"/>
                    <a:pt x="116681" y="0"/>
                  </a:cubicBezTo>
                  <a:cubicBezTo>
                    <a:pt x="134207" y="0"/>
                    <a:pt x="143542" y="3524"/>
                    <a:pt x="147066" y="5239"/>
                  </a:cubicBezTo>
                  <a:lnTo>
                    <a:pt x="147066" y="54293"/>
                  </a:lnTo>
                  <a:cubicBezTo>
                    <a:pt x="138303" y="50768"/>
                    <a:pt x="125444" y="47244"/>
                    <a:pt x="109728" y="47244"/>
                  </a:cubicBezTo>
                  <a:cubicBezTo>
                    <a:pt x="81153" y="47244"/>
                    <a:pt x="64198" y="58960"/>
                    <a:pt x="56007" y="71152"/>
                  </a:cubicBezTo>
                  <a:lnTo>
                    <a:pt x="56007" y="262033"/>
                  </a:lnTo>
                  <a:lnTo>
                    <a:pt x="0" y="262033"/>
                  </a:lnTo>
                  <a:lnTo>
                    <a:pt x="0" y="590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69" name="Vrije vorm: vorm 20">
              <a:extLst>
                <a:ext uri="{FF2B5EF4-FFF2-40B4-BE49-F238E27FC236}">
                  <a16:creationId xmlns:a16="http://schemas.microsoft.com/office/drawing/2014/main" id="{28A47A62-09B4-4052-8BC4-6C93BF9E0A6C}"/>
                </a:ext>
              </a:extLst>
            </p:cNvPr>
            <p:cNvSpPr/>
            <p:nvPr/>
          </p:nvSpPr>
          <p:spPr>
            <a:xfrm>
              <a:off x="4110799" y="7975632"/>
              <a:ext cx="56007" cy="386333"/>
            </a:xfrm>
            <a:custGeom>
              <a:avLst/>
              <a:gdLst>
                <a:gd name="connsiteX0" fmla="*/ 0 w 56007"/>
                <a:gd name="connsiteY0" fmla="*/ 0 h 386333"/>
                <a:gd name="connsiteX1" fmla="*/ 56007 w 56007"/>
                <a:gd name="connsiteY1" fmla="*/ 0 h 386333"/>
                <a:gd name="connsiteX2" fmla="*/ 56007 w 56007"/>
                <a:gd name="connsiteY2" fmla="*/ 386334 h 386333"/>
                <a:gd name="connsiteX3" fmla="*/ 0 w 56007"/>
                <a:gd name="connsiteY3" fmla="*/ 386334 h 386333"/>
                <a:gd name="connsiteX4" fmla="*/ 0 w 56007"/>
                <a:gd name="connsiteY4" fmla="*/ 0 h 386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07" h="386333">
                  <a:moveTo>
                    <a:pt x="0" y="0"/>
                  </a:moveTo>
                  <a:lnTo>
                    <a:pt x="56007" y="0"/>
                  </a:lnTo>
                  <a:lnTo>
                    <a:pt x="56007" y="386334"/>
                  </a:lnTo>
                  <a:lnTo>
                    <a:pt x="0" y="38633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70" name="Vrije vorm: vorm 21">
              <a:extLst>
                <a:ext uri="{FF2B5EF4-FFF2-40B4-BE49-F238E27FC236}">
                  <a16:creationId xmlns:a16="http://schemas.microsoft.com/office/drawing/2014/main" id="{6268146E-1E09-4DE2-8F94-9ED357F0B076}"/>
                </a:ext>
              </a:extLst>
            </p:cNvPr>
            <p:cNvSpPr/>
            <p:nvPr/>
          </p:nvSpPr>
          <p:spPr>
            <a:xfrm>
              <a:off x="4219384" y="8100029"/>
              <a:ext cx="252698" cy="267938"/>
            </a:xfrm>
            <a:custGeom>
              <a:avLst/>
              <a:gdLst>
                <a:gd name="connsiteX0" fmla="*/ 170974 w 252698"/>
                <a:gd name="connsiteY0" fmla="*/ 228124 h 267938"/>
                <a:gd name="connsiteX1" fmla="*/ 81724 w 252698"/>
                <a:gd name="connsiteY1" fmla="*/ 267843 h 267938"/>
                <a:gd name="connsiteX2" fmla="*/ 0 w 252698"/>
                <a:gd name="connsiteY2" fmla="*/ 195453 h 267938"/>
                <a:gd name="connsiteX3" fmla="*/ 102108 w 252698"/>
                <a:gd name="connsiteY3" fmla="*/ 117253 h 267938"/>
                <a:gd name="connsiteX4" fmla="*/ 161639 w 252698"/>
                <a:gd name="connsiteY4" fmla="*/ 112014 h 267938"/>
                <a:gd name="connsiteX5" fmla="*/ 161639 w 252698"/>
                <a:gd name="connsiteY5" fmla="*/ 104965 h 267938"/>
                <a:gd name="connsiteX6" fmla="*/ 113824 w 252698"/>
                <a:gd name="connsiteY6" fmla="*/ 43148 h 267938"/>
                <a:gd name="connsiteX7" fmla="*/ 63627 w 252698"/>
                <a:gd name="connsiteY7" fmla="*/ 93345 h 267938"/>
                <a:gd name="connsiteX8" fmla="*/ 9906 w 252698"/>
                <a:gd name="connsiteY8" fmla="*/ 93345 h 267938"/>
                <a:gd name="connsiteX9" fmla="*/ 119634 w 252698"/>
                <a:gd name="connsiteY9" fmla="*/ 0 h 267938"/>
                <a:gd name="connsiteX10" fmla="*/ 217075 w 252698"/>
                <a:gd name="connsiteY10" fmla="*/ 99250 h 267938"/>
                <a:gd name="connsiteX11" fmla="*/ 217075 w 252698"/>
                <a:gd name="connsiteY11" fmla="*/ 208978 h 267938"/>
                <a:gd name="connsiteX12" fmla="*/ 231648 w 252698"/>
                <a:gd name="connsiteY12" fmla="*/ 224123 h 267938"/>
                <a:gd name="connsiteX13" fmla="*/ 252698 w 252698"/>
                <a:gd name="connsiteY13" fmla="*/ 218885 h 267938"/>
                <a:gd name="connsiteX14" fmla="*/ 252698 w 252698"/>
                <a:gd name="connsiteY14" fmla="*/ 258604 h 267938"/>
                <a:gd name="connsiteX15" fmla="*/ 212407 w 252698"/>
                <a:gd name="connsiteY15" fmla="*/ 267938 h 267938"/>
                <a:gd name="connsiteX16" fmla="*/ 170974 w 252698"/>
                <a:gd name="connsiteY16" fmla="*/ 231743 h 267938"/>
                <a:gd name="connsiteX17" fmla="*/ 170974 w 252698"/>
                <a:gd name="connsiteY17" fmla="*/ 228124 h 267938"/>
                <a:gd name="connsiteX18" fmla="*/ 161639 w 252698"/>
                <a:gd name="connsiteY18" fmla="*/ 145256 h 267938"/>
                <a:gd name="connsiteX19" fmla="*/ 113157 w 252698"/>
                <a:gd name="connsiteY19" fmla="*/ 150495 h 267938"/>
                <a:gd name="connsiteX20" fmla="*/ 55340 w 252698"/>
                <a:gd name="connsiteY20" fmla="*/ 193072 h 267938"/>
                <a:gd name="connsiteX21" fmla="*/ 97917 w 252698"/>
                <a:gd name="connsiteY21" fmla="*/ 226886 h 267938"/>
                <a:gd name="connsiteX22" fmla="*/ 161544 w 252698"/>
                <a:gd name="connsiteY22" fmla="*/ 202406 h 267938"/>
                <a:gd name="connsiteX23" fmla="*/ 161544 w 252698"/>
                <a:gd name="connsiteY23" fmla="*/ 145256 h 267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52698" h="267938">
                  <a:moveTo>
                    <a:pt x="170974" y="228124"/>
                  </a:moveTo>
                  <a:cubicBezTo>
                    <a:pt x="157543" y="246221"/>
                    <a:pt x="126587" y="267843"/>
                    <a:pt x="81724" y="267843"/>
                  </a:cubicBezTo>
                  <a:cubicBezTo>
                    <a:pt x="30385" y="267843"/>
                    <a:pt x="0" y="239268"/>
                    <a:pt x="0" y="195453"/>
                  </a:cubicBezTo>
                  <a:cubicBezTo>
                    <a:pt x="0" y="133636"/>
                    <a:pt x="60674" y="120777"/>
                    <a:pt x="102108" y="117253"/>
                  </a:cubicBezTo>
                  <a:lnTo>
                    <a:pt x="161639" y="112014"/>
                  </a:lnTo>
                  <a:lnTo>
                    <a:pt x="161639" y="104965"/>
                  </a:lnTo>
                  <a:cubicBezTo>
                    <a:pt x="161639" y="65246"/>
                    <a:pt x="155257" y="43148"/>
                    <a:pt x="113824" y="43148"/>
                  </a:cubicBezTo>
                  <a:cubicBezTo>
                    <a:pt x="76486" y="43148"/>
                    <a:pt x="63627" y="61246"/>
                    <a:pt x="63627" y="93345"/>
                  </a:cubicBezTo>
                  <a:lnTo>
                    <a:pt x="9906" y="93345"/>
                  </a:lnTo>
                  <a:cubicBezTo>
                    <a:pt x="11049" y="16288"/>
                    <a:pt x="70009" y="0"/>
                    <a:pt x="119634" y="0"/>
                  </a:cubicBezTo>
                  <a:cubicBezTo>
                    <a:pt x="193738" y="0"/>
                    <a:pt x="217075" y="36766"/>
                    <a:pt x="217075" y="99250"/>
                  </a:cubicBezTo>
                  <a:lnTo>
                    <a:pt x="217075" y="208978"/>
                  </a:lnTo>
                  <a:cubicBezTo>
                    <a:pt x="217075" y="218885"/>
                    <a:pt x="221171" y="224123"/>
                    <a:pt x="231648" y="224123"/>
                  </a:cubicBezTo>
                  <a:cubicBezTo>
                    <a:pt x="238696" y="224123"/>
                    <a:pt x="246793" y="221742"/>
                    <a:pt x="252698" y="218885"/>
                  </a:cubicBezTo>
                  <a:lnTo>
                    <a:pt x="252698" y="258604"/>
                  </a:lnTo>
                  <a:cubicBezTo>
                    <a:pt x="244507" y="263271"/>
                    <a:pt x="229362" y="267938"/>
                    <a:pt x="212407" y="267938"/>
                  </a:cubicBezTo>
                  <a:cubicBezTo>
                    <a:pt x="177927" y="267938"/>
                    <a:pt x="170974" y="248698"/>
                    <a:pt x="170974" y="231743"/>
                  </a:cubicBezTo>
                  <a:lnTo>
                    <a:pt x="170974" y="228124"/>
                  </a:lnTo>
                  <a:close/>
                  <a:moveTo>
                    <a:pt x="161639" y="145256"/>
                  </a:moveTo>
                  <a:lnTo>
                    <a:pt x="113157" y="150495"/>
                  </a:lnTo>
                  <a:cubicBezTo>
                    <a:pt x="76962" y="154591"/>
                    <a:pt x="55340" y="166878"/>
                    <a:pt x="55340" y="193072"/>
                  </a:cubicBezTo>
                  <a:cubicBezTo>
                    <a:pt x="55340" y="214122"/>
                    <a:pt x="69342" y="226886"/>
                    <a:pt x="97917" y="226886"/>
                  </a:cubicBezTo>
                  <a:cubicBezTo>
                    <a:pt x="123634" y="226886"/>
                    <a:pt x="144018" y="216979"/>
                    <a:pt x="161544" y="202406"/>
                  </a:cubicBezTo>
                  <a:lnTo>
                    <a:pt x="161544" y="1452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71" name="Vrije vorm: vorm 22">
              <a:extLst>
                <a:ext uri="{FF2B5EF4-FFF2-40B4-BE49-F238E27FC236}">
                  <a16:creationId xmlns:a16="http://schemas.microsoft.com/office/drawing/2014/main" id="{F40FD950-982A-42EA-BB95-8B7FD47F1BF9}"/>
                </a:ext>
              </a:extLst>
            </p:cNvPr>
            <p:cNvSpPr/>
            <p:nvPr/>
          </p:nvSpPr>
          <p:spPr>
            <a:xfrm>
              <a:off x="4511135" y="8099838"/>
              <a:ext cx="219932" cy="262032"/>
            </a:xfrm>
            <a:custGeom>
              <a:avLst/>
              <a:gdLst>
                <a:gd name="connsiteX0" fmla="*/ 0 w 219932"/>
                <a:gd name="connsiteY0" fmla="*/ 5906 h 262032"/>
                <a:gd name="connsiteX1" fmla="*/ 47816 w 219932"/>
                <a:gd name="connsiteY1" fmla="*/ 5906 h 262032"/>
                <a:gd name="connsiteX2" fmla="*/ 47816 w 219932"/>
                <a:gd name="connsiteY2" fmla="*/ 39148 h 262032"/>
                <a:gd name="connsiteX3" fmla="*/ 132398 w 219932"/>
                <a:gd name="connsiteY3" fmla="*/ 0 h 262032"/>
                <a:gd name="connsiteX4" fmla="*/ 219933 w 219932"/>
                <a:gd name="connsiteY4" fmla="*/ 103918 h 262032"/>
                <a:gd name="connsiteX5" fmla="*/ 219933 w 219932"/>
                <a:gd name="connsiteY5" fmla="*/ 262033 h 262032"/>
                <a:gd name="connsiteX6" fmla="*/ 163925 w 219932"/>
                <a:gd name="connsiteY6" fmla="*/ 262033 h 262032"/>
                <a:gd name="connsiteX7" fmla="*/ 163925 w 219932"/>
                <a:gd name="connsiteY7" fmla="*/ 114967 h 262032"/>
                <a:gd name="connsiteX8" fmla="*/ 113157 w 219932"/>
                <a:gd name="connsiteY8" fmla="*/ 48387 h 262032"/>
                <a:gd name="connsiteX9" fmla="*/ 56007 w 219932"/>
                <a:gd name="connsiteY9" fmla="*/ 71152 h 262032"/>
                <a:gd name="connsiteX10" fmla="*/ 56007 w 219932"/>
                <a:gd name="connsiteY10" fmla="*/ 262033 h 262032"/>
                <a:gd name="connsiteX11" fmla="*/ 0 w 219932"/>
                <a:gd name="connsiteY11" fmla="*/ 262033 h 262032"/>
                <a:gd name="connsiteX12" fmla="*/ 0 w 219932"/>
                <a:gd name="connsiteY12" fmla="*/ 5906 h 262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9932" h="262032">
                  <a:moveTo>
                    <a:pt x="0" y="5906"/>
                  </a:moveTo>
                  <a:lnTo>
                    <a:pt x="47816" y="5906"/>
                  </a:lnTo>
                  <a:lnTo>
                    <a:pt x="47816" y="39148"/>
                  </a:lnTo>
                  <a:cubicBezTo>
                    <a:pt x="61817" y="17526"/>
                    <a:pt x="88106" y="0"/>
                    <a:pt x="132398" y="0"/>
                  </a:cubicBezTo>
                  <a:cubicBezTo>
                    <a:pt x="174975" y="0"/>
                    <a:pt x="219933" y="17526"/>
                    <a:pt x="219933" y="103918"/>
                  </a:cubicBezTo>
                  <a:lnTo>
                    <a:pt x="219933" y="262033"/>
                  </a:lnTo>
                  <a:lnTo>
                    <a:pt x="163925" y="262033"/>
                  </a:lnTo>
                  <a:lnTo>
                    <a:pt x="163925" y="114967"/>
                  </a:lnTo>
                  <a:cubicBezTo>
                    <a:pt x="163925" y="71819"/>
                    <a:pt x="154019" y="48387"/>
                    <a:pt x="113157" y="48387"/>
                  </a:cubicBezTo>
                  <a:cubicBezTo>
                    <a:pt x="84582" y="48387"/>
                    <a:pt x="65913" y="60103"/>
                    <a:pt x="56007" y="71152"/>
                  </a:cubicBezTo>
                  <a:lnTo>
                    <a:pt x="56007" y="262033"/>
                  </a:lnTo>
                  <a:lnTo>
                    <a:pt x="0" y="262033"/>
                  </a:lnTo>
                  <a:lnTo>
                    <a:pt x="0" y="590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72" name="Vrije vorm: vorm 23">
              <a:extLst>
                <a:ext uri="{FF2B5EF4-FFF2-40B4-BE49-F238E27FC236}">
                  <a16:creationId xmlns:a16="http://schemas.microsoft.com/office/drawing/2014/main" id="{98DF377D-84BC-42A6-9B0E-C044306EB6E3}"/>
                </a:ext>
              </a:extLst>
            </p:cNvPr>
            <p:cNvSpPr/>
            <p:nvPr/>
          </p:nvSpPr>
          <p:spPr>
            <a:xfrm>
              <a:off x="4783645" y="7975632"/>
              <a:ext cx="234600" cy="392144"/>
            </a:xfrm>
            <a:custGeom>
              <a:avLst/>
              <a:gdLst>
                <a:gd name="connsiteX0" fmla="*/ 186214 w 234600"/>
                <a:gd name="connsiteY0" fmla="*/ 354806 h 392144"/>
                <a:gd name="connsiteX1" fmla="*/ 108585 w 234600"/>
                <a:gd name="connsiteY1" fmla="*/ 392144 h 392144"/>
                <a:gd name="connsiteX2" fmla="*/ 0 w 234600"/>
                <a:gd name="connsiteY2" fmla="*/ 259080 h 392144"/>
                <a:gd name="connsiteX3" fmla="*/ 108585 w 234600"/>
                <a:gd name="connsiteY3" fmla="*/ 124301 h 392144"/>
                <a:gd name="connsiteX4" fmla="*/ 178594 w 234600"/>
                <a:gd name="connsiteY4" fmla="*/ 155258 h 392144"/>
                <a:gd name="connsiteX5" fmla="*/ 178594 w 234600"/>
                <a:gd name="connsiteY5" fmla="*/ 0 h 392144"/>
                <a:gd name="connsiteX6" fmla="*/ 234601 w 234600"/>
                <a:gd name="connsiteY6" fmla="*/ 0 h 392144"/>
                <a:gd name="connsiteX7" fmla="*/ 234601 w 234600"/>
                <a:gd name="connsiteY7" fmla="*/ 386334 h 392144"/>
                <a:gd name="connsiteX8" fmla="*/ 186119 w 234600"/>
                <a:gd name="connsiteY8" fmla="*/ 386334 h 392144"/>
                <a:gd name="connsiteX9" fmla="*/ 186119 w 234600"/>
                <a:gd name="connsiteY9" fmla="*/ 354806 h 392144"/>
                <a:gd name="connsiteX10" fmla="*/ 178594 w 234600"/>
                <a:gd name="connsiteY10" fmla="*/ 193167 h 392144"/>
                <a:gd name="connsiteX11" fmla="*/ 123730 w 234600"/>
                <a:gd name="connsiteY11" fmla="*/ 171545 h 392144"/>
                <a:gd name="connsiteX12" fmla="*/ 56579 w 234600"/>
                <a:gd name="connsiteY12" fmla="*/ 257937 h 392144"/>
                <a:gd name="connsiteX13" fmla="*/ 123730 w 234600"/>
                <a:gd name="connsiteY13" fmla="*/ 344900 h 392144"/>
                <a:gd name="connsiteX14" fmla="*/ 178594 w 234600"/>
                <a:gd name="connsiteY14" fmla="*/ 323279 h 392144"/>
                <a:gd name="connsiteX15" fmla="*/ 178594 w 234600"/>
                <a:gd name="connsiteY15" fmla="*/ 193167 h 392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34600" h="392144">
                  <a:moveTo>
                    <a:pt x="186214" y="354806"/>
                  </a:moveTo>
                  <a:cubicBezTo>
                    <a:pt x="175165" y="371761"/>
                    <a:pt x="150590" y="392144"/>
                    <a:pt x="108585" y="392144"/>
                  </a:cubicBezTo>
                  <a:cubicBezTo>
                    <a:pt x="53721" y="392144"/>
                    <a:pt x="0" y="355949"/>
                    <a:pt x="0" y="259080"/>
                  </a:cubicBezTo>
                  <a:cubicBezTo>
                    <a:pt x="0" y="161639"/>
                    <a:pt x="53149" y="124301"/>
                    <a:pt x="108585" y="124301"/>
                  </a:cubicBezTo>
                  <a:cubicBezTo>
                    <a:pt x="147066" y="124301"/>
                    <a:pt x="169831" y="143542"/>
                    <a:pt x="178594" y="155258"/>
                  </a:cubicBezTo>
                  <a:lnTo>
                    <a:pt x="178594" y="0"/>
                  </a:lnTo>
                  <a:lnTo>
                    <a:pt x="234601" y="0"/>
                  </a:lnTo>
                  <a:lnTo>
                    <a:pt x="234601" y="386334"/>
                  </a:lnTo>
                  <a:lnTo>
                    <a:pt x="186119" y="386334"/>
                  </a:lnTo>
                  <a:lnTo>
                    <a:pt x="186119" y="354806"/>
                  </a:lnTo>
                  <a:close/>
                  <a:moveTo>
                    <a:pt x="178594" y="193167"/>
                  </a:moveTo>
                  <a:cubicBezTo>
                    <a:pt x="165735" y="179737"/>
                    <a:pt x="146495" y="171545"/>
                    <a:pt x="123730" y="171545"/>
                  </a:cubicBezTo>
                  <a:cubicBezTo>
                    <a:pt x="79343" y="171545"/>
                    <a:pt x="56579" y="202502"/>
                    <a:pt x="56579" y="257937"/>
                  </a:cubicBezTo>
                  <a:cubicBezTo>
                    <a:pt x="56579" y="313373"/>
                    <a:pt x="79343" y="344900"/>
                    <a:pt x="123730" y="344900"/>
                  </a:cubicBezTo>
                  <a:cubicBezTo>
                    <a:pt x="146495" y="344900"/>
                    <a:pt x="165735" y="336709"/>
                    <a:pt x="178594" y="323279"/>
                  </a:cubicBezTo>
                  <a:lnTo>
                    <a:pt x="178594" y="1931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73" name="Vrije vorm: vorm 24">
              <a:extLst>
                <a:ext uri="{FF2B5EF4-FFF2-40B4-BE49-F238E27FC236}">
                  <a16:creationId xmlns:a16="http://schemas.microsoft.com/office/drawing/2014/main" id="{D031685E-1B3B-4691-8B9F-DC55D1B17590}"/>
                </a:ext>
              </a:extLst>
            </p:cNvPr>
            <p:cNvSpPr/>
            <p:nvPr/>
          </p:nvSpPr>
          <p:spPr>
            <a:xfrm>
              <a:off x="5070633" y="8099934"/>
              <a:ext cx="220027" cy="267938"/>
            </a:xfrm>
            <a:custGeom>
              <a:avLst/>
              <a:gdLst>
                <a:gd name="connsiteX0" fmla="*/ 54959 w 220027"/>
                <a:gd name="connsiteY0" fmla="*/ 179165 h 267938"/>
                <a:gd name="connsiteX1" fmla="*/ 115634 w 220027"/>
                <a:gd name="connsiteY1" fmla="*/ 227647 h 267938"/>
                <a:gd name="connsiteX2" fmla="*/ 164688 w 220027"/>
                <a:gd name="connsiteY2" fmla="*/ 192596 h 267938"/>
                <a:gd name="connsiteX3" fmla="*/ 87630 w 220027"/>
                <a:gd name="connsiteY3" fmla="*/ 147638 h 267938"/>
                <a:gd name="connsiteX4" fmla="*/ 10573 w 220027"/>
                <a:gd name="connsiteY4" fmla="*/ 73533 h 267938"/>
                <a:gd name="connsiteX5" fmla="*/ 109157 w 220027"/>
                <a:gd name="connsiteY5" fmla="*/ 0 h 267938"/>
                <a:gd name="connsiteX6" fmla="*/ 211265 w 220027"/>
                <a:gd name="connsiteY6" fmla="*/ 80581 h 267938"/>
                <a:gd name="connsiteX7" fmla="*/ 156401 w 220027"/>
                <a:gd name="connsiteY7" fmla="*/ 80581 h 267938"/>
                <a:gd name="connsiteX8" fmla="*/ 107347 w 220027"/>
                <a:gd name="connsiteY8" fmla="*/ 39719 h 267938"/>
                <a:gd name="connsiteX9" fmla="*/ 65342 w 220027"/>
                <a:gd name="connsiteY9" fmla="*/ 70104 h 267938"/>
                <a:gd name="connsiteX10" fmla="*/ 144113 w 220027"/>
                <a:gd name="connsiteY10" fmla="*/ 112681 h 267938"/>
                <a:gd name="connsiteX11" fmla="*/ 220028 w 220027"/>
                <a:gd name="connsiteY11" fmla="*/ 189167 h 267938"/>
                <a:gd name="connsiteX12" fmla="*/ 114395 w 220027"/>
                <a:gd name="connsiteY12" fmla="*/ 267938 h 267938"/>
                <a:gd name="connsiteX13" fmla="*/ 0 w 220027"/>
                <a:gd name="connsiteY13" fmla="*/ 179260 h 267938"/>
                <a:gd name="connsiteX14" fmla="*/ 54959 w 220027"/>
                <a:gd name="connsiteY14" fmla="*/ 179260 h 267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0027" h="267938">
                  <a:moveTo>
                    <a:pt x="54959" y="179165"/>
                  </a:moveTo>
                  <a:cubicBezTo>
                    <a:pt x="56674" y="208312"/>
                    <a:pt x="80106" y="227647"/>
                    <a:pt x="115634" y="227647"/>
                  </a:cubicBezTo>
                  <a:cubicBezTo>
                    <a:pt x="144209" y="227647"/>
                    <a:pt x="164688" y="215360"/>
                    <a:pt x="164688" y="192596"/>
                  </a:cubicBezTo>
                  <a:cubicBezTo>
                    <a:pt x="164688" y="164592"/>
                    <a:pt x="134303" y="161068"/>
                    <a:pt x="87630" y="147638"/>
                  </a:cubicBezTo>
                  <a:cubicBezTo>
                    <a:pt x="50864" y="137160"/>
                    <a:pt x="10573" y="122587"/>
                    <a:pt x="10573" y="73533"/>
                  </a:cubicBezTo>
                  <a:cubicBezTo>
                    <a:pt x="10573" y="19812"/>
                    <a:pt x="60198" y="0"/>
                    <a:pt x="109157" y="0"/>
                  </a:cubicBezTo>
                  <a:cubicBezTo>
                    <a:pt x="165735" y="0"/>
                    <a:pt x="207836" y="26289"/>
                    <a:pt x="211265" y="80581"/>
                  </a:cubicBezTo>
                  <a:lnTo>
                    <a:pt x="156401" y="80581"/>
                  </a:lnTo>
                  <a:cubicBezTo>
                    <a:pt x="155258" y="56674"/>
                    <a:pt x="137160" y="39719"/>
                    <a:pt x="107347" y="39719"/>
                  </a:cubicBezTo>
                  <a:cubicBezTo>
                    <a:pt x="84011" y="39719"/>
                    <a:pt x="65342" y="50197"/>
                    <a:pt x="65342" y="70104"/>
                  </a:cubicBezTo>
                  <a:cubicBezTo>
                    <a:pt x="65342" y="96965"/>
                    <a:pt x="98584" y="99822"/>
                    <a:pt x="144113" y="112681"/>
                  </a:cubicBezTo>
                  <a:cubicBezTo>
                    <a:pt x="181452" y="123158"/>
                    <a:pt x="220028" y="139541"/>
                    <a:pt x="220028" y="189167"/>
                  </a:cubicBezTo>
                  <a:cubicBezTo>
                    <a:pt x="220028" y="248126"/>
                    <a:pt x="166307" y="267938"/>
                    <a:pt x="114395" y="267938"/>
                  </a:cubicBezTo>
                  <a:cubicBezTo>
                    <a:pt x="51340" y="267938"/>
                    <a:pt x="4668" y="238792"/>
                    <a:pt x="0" y="179260"/>
                  </a:cubicBezTo>
                  <a:lnTo>
                    <a:pt x="54959" y="17926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</p:grpSp>
      <p:sp>
        <p:nvSpPr>
          <p:cNvPr id="175" name="Titel 11">
            <a:extLst>
              <a:ext uri="{FF2B5EF4-FFF2-40B4-BE49-F238E27FC236}">
                <a16:creationId xmlns:a16="http://schemas.microsoft.com/office/drawing/2014/main" id="{6DC43F0C-A245-440C-87D8-168BFB87F1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5726" y="365126"/>
            <a:ext cx="7897812" cy="680298"/>
          </a:xfrm>
        </p:spPr>
        <p:txBody>
          <a:bodyPr/>
          <a:lstStyle>
            <a:lvl1pPr>
              <a:lnSpc>
                <a:spcPct val="90000"/>
              </a:lnSpc>
              <a:defRPr sz="5000"/>
            </a:lvl1pPr>
          </a:lstStyle>
          <a:p>
            <a:r>
              <a:rPr lang="en-GB" noProof="0" dirty="0"/>
              <a:t>Table of contents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513131-2897-4203-8BAB-E473AB5E493B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F38443B2-4BFB-4C4F-BEAA-E2BFA92293A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9616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for content slide (text only):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hthoek 30">
            <a:extLst>
              <a:ext uri="{FF2B5EF4-FFF2-40B4-BE49-F238E27FC236}">
                <a16:creationId xmlns:a16="http://schemas.microsoft.com/office/drawing/2014/main" id="{384785CB-B48F-4A62-8CB7-B300D0D2DE8A}"/>
              </a:ext>
            </a:extLst>
          </p:cNvPr>
          <p:cNvSpPr/>
          <p:nvPr userDrawn="1"/>
        </p:nvSpPr>
        <p:spPr>
          <a:xfrm>
            <a:off x="2936240" y="-537093"/>
            <a:ext cx="6319520" cy="2465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72000" rIns="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000" b="0" cap="all" baseline="0" noProof="0">
                <a:solidFill>
                  <a:schemeClr val="tx2"/>
                </a:solidFill>
                <a:latin typeface="+mn-lt"/>
              </a:rPr>
              <a:t>Layout for content slide (text only):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B8D132F8-B78E-4815-ACD4-8F339F0028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155826" y="2064492"/>
            <a:ext cx="7897812" cy="3352800"/>
          </a:xfrm>
        </p:spPr>
        <p:txBody>
          <a:bodyPr/>
          <a:lstStyle>
            <a:lvl1pPr marL="0" indent="0">
              <a:buNone/>
              <a:defRPr/>
            </a:lvl1pPr>
            <a:lvl7pPr>
              <a:defRPr/>
            </a:lvl7pPr>
          </a:lstStyle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Reading text</a:t>
            </a:r>
          </a:p>
          <a:p>
            <a:pPr lvl="4"/>
            <a:r>
              <a:rPr lang="en-GB" noProof="0" dirty="0"/>
              <a:t>Header #1</a:t>
            </a:r>
          </a:p>
          <a:p>
            <a:pPr lvl="5"/>
            <a:r>
              <a:rPr lang="en-GB" noProof="0" dirty="0"/>
              <a:t>Header #2</a:t>
            </a:r>
          </a:p>
          <a:p>
            <a:pPr lvl="6"/>
            <a:r>
              <a:rPr lang="en-GB" noProof="0" dirty="0"/>
              <a:t>Numeric bullet</a:t>
            </a:r>
          </a:p>
        </p:txBody>
      </p:sp>
      <p:sp>
        <p:nvSpPr>
          <p:cNvPr id="12" name="Titel 11">
            <a:extLst>
              <a:ext uri="{FF2B5EF4-FFF2-40B4-BE49-F238E27FC236}">
                <a16:creationId xmlns:a16="http://schemas.microsoft.com/office/drawing/2014/main" id="{5317152F-0C3C-4B1B-8495-24634716962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0006" y="365126"/>
            <a:ext cx="7897812" cy="1419224"/>
          </a:xfrm>
        </p:spPr>
        <p:txBody>
          <a:bodyPr/>
          <a:lstStyle>
            <a:lvl1pPr>
              <a:lnSpc>
                <a:spcPct val="90000"/>
              </a:lnSpc>
              <a:defRPr sz="5000"/>
            </a:lvl1pPr>
          </a:lstStyle>
          <a:p>
            <a:r>
              <a:rPr lang="en-GB" noProof="0" dirty="0"/>
              <a:t>Room for a title</a:t>
            </a:r>
            <a:br>
              <a:rPr lang="en-GB" noProof="0" dirty="0"/>
            </a:br>
            <a:r>
              <a:rPr lang="en-GB" noProof="0" dirty="0"/>
              <a:t>Lorem ipsum</a:t>
            </a:r>
          </a:p>
        </p:txBody>
      </p:sp>
      <p:grpSp>
        <p:nvGrpSpPr>
          <p:cNvPr id="85" name="Groep 31">
            <a:extLst>
              <a:ext uri="{FF2B5EF4-FFF2-40B4-BE49-F238E27FC236}">
                <a16:creationId xmlns:a16="http://schemas.microsoft.com/office/drawing/2014/main" id="{D944396B-ABF4-48E2-BC29-AF0FB6E122DC}"/>
              </a:ext>
            </a:extLst>
          </p:cNvPr>
          <p:cNvGrpSpPr/>
          <p:nvPr userDrawn="1"/>
        </p:nvGrpSpPr>
        <p:grpSpPr>
          <a:xfrm>
            <a:off x="-3786165" y="0"/>
            <a:ext cx="3593091" cy="4641338"/>
            <a:chOff x="-3786165" y="0"/>
            <a:chExt cx="3593091" cy="4641338"/>
          </a:xfrm>
        </p:grpSpPr>
        <p:sp>
          <p:nvSpPr>
            <p:cNvPr id="86" name="Rechthoek 32">
              <a:extLst>
                <a:ext uri="{FF2B5EF4-FFF2-40B4-BE49-F238E27FC236}">
                  <a16:creationId xmlns:a16="http://schemas.microsoft.com/office/drawing/2014/main" id="{DF171ED5-7F6C-4127-8EFB-E13A5E40AB99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Choosing text levels</a:t>
              </a:r>
            </a:p>
          </p:txBody>
        </p:sp>
        <p:sp>
          <p:nvSpPr>
            <p:cNvPr id="87" name="Ovaal 33">
              <a:extLst>
                <a:ext uri="{FF2B5EF4-FFF2-40B4-BE49-F238E27FC236}">
                  <a16:creationId xmlns:a16="http://schemas.microsoft.com/office/drawing/2014/main" id="{007BF562-D10B-4C6C-80C0-FE01FA445CEC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88" name="Rechthoek 34">
              <a:extLst>
                <a:ext uri="{FF2B5EF4-FFF2-40B4-BE49-F238E27FC236}">
                  <a16:creationId xmlns:a16="http://schemas.microsoft.com/office/drawing/2014/main" id="{4B091E77-801E-4350-8AE9-07D711B4E7AD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14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Bullet</a:t>
              </a:r>
            </a:p>
          </p:txBody>
        </p:sp>
        <p:sp>
          <p:nvSpPr>
            <p:cNvPr id="89" name="Ovaal 35">
              <a:extLst>
                <a:ext uri="{FF2B5EF4-FFF2-40B4-BE49-F238E27FC236}">
                  <a16:creationId xmlns:a16="http://schemas.microsoft.com/office/drawing/2014/main" id="{3E8218D4-424F-4FCA-A0F3-C00E77AA9B53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90" name="Rechthoek 36">
              <a:extLst>
                <a:ext uri="{FF2B5EF4-FFF2-40B4-BE49-F238E27FC236}">
                  <a16:creationId xmlns:a16="http://schemas.microsoft.com/office/drawing/2014/main" id="{EB08E740-7A8E-44C4-8C5B-B4698F40E3F9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Under the tab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‘Home’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use the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list level-buttons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to choose a text level. 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Choose from:</a:t>
              </a:r>
            </a:p>
          </p:txBody>
        </p:sp>
        <p:sp>
          <p:nvSpPr>
            <p:cNvPr id="91" name="Rechthoek 37">
              <a:extLst>
                <a:ext uri="{FF2B5EF4-FFF2-40B4-BE49-F238E27FC236}">
                  <a16:creationId xmlns:a16="http://schemas.microsoft.com/office/drawing/2014/main" id="{E052A55E-0C99-4297-BA45-A250B1F10F77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685800" marR="0" lvl="1" indent="-2286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12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Sub-bullet #1</a:t>
              </a:r>
            </a:p>
          </p:txBody>
        </p:sp>
        <p:sp>
          <p:nvSpPr>
            <p:cNvPr id="92" name="Ovaal 38">
              <a:extLst>
                <a:ext uri="{FF2B5EF4-FFF2-40B4-BE49-F238E27FC236}">
                  <a16:creationId xmlns:a16="http://schemas.microsoft.com/office/drawing/2014/main" id="{4B408756-1B61-4BCB-8A30-8C10B3C171A7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93" name="Rechthoek 39">
              <a:extLst>
                <a:ext uri="{FF2B5EF4-FFF2-40B4-BE49-F238E27FC236}">
                  <a16:creationId xmlns:a16="http://schemas.microsoft.com/office/drawing/2014/main" id="{199F621B-3E3F-4247-9FEB-7272D6E67E92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143000" marR="0" lvl="2" indent="-2286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‒"/>
                <a:tabLst/>
                <a:defRPr/>
              </a:pPr>
              <a:r>
                <a:rPr lang="en-GB" sz="12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Sub-bullet #2</a:t>
              </a:r>
            </a:p>
          </p:txBody>
        </p:sp>
        <p:sp>
          <p:nvSpPr>
            <p:cNvPr id="94" name="Ovaal 40">
              <a:extLst>
                <a:ext uri="{FF2B5EF4-FFF2-40B4-BE49-F238E27FC236}">
                  <a16:creationId xmlns:a16="http://schemas.microsoft.com/office/drawing/2014/main" id="{F33CAA66-FC7F-454A-BF95-43C84D340318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95" name="Rechthoek 41">
              <a:extLst>
                <a:ext uri="{FF2B5EF4-FFF2-40B4-BE49-F238E27FC236}">
                  <a16:creationId xmlns:a16="http://schemas.microsoft.com/office/drawing/2014/main" id="{5287CC0E-BC31-4536-AB15-C6D8A97F5447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3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GB" sz="12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Plain text</a:t>
              </a:r>
            </a:p>
          </p:txBody>
        </p:sp>
        <p:sp>
          <p:nvSpPr>
            <p:cNvPr id="96" name="Ovaal 42">
              <a:extLst>
                <a:ext uri="{FF2B5EF4-FFF2-40B4-BE49-F238E27FC236}">
                  <a16:creationId xmlns:a16="http://schemas.microsoft.com/office/drawing/2014/main" id="{385F8690-A6F1-413D-9D71-15659B1098A4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97" name="Rechthoek 43">
              <a:extLst>
                <a:ext uri="{FF2B5EF4-FFF2-40B4-BE49-F238E27FC236}">
                  <a16:creationId xmlns:a16="http://schemas.microsoft.com/office/drawing/2014/main" id="{23A7A92E-C84A-4F6E-8C43-03106B11DC93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4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GB" sz="1600" b="1" kern="1200" noProof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Heading #1</a:t>
              </a:r>
            </a:p>
          </p:txBody>
        </p:sp>
        <p:sp>
          <p:nvSpPr>
            <p:cNvPr id="98" name="Ovaal 44">
              <a:extLst>
                <a:ext uri="{FF2B5EF4-FFF2-40B4-BE49-F238E27FC236}">
                  <a16:creationId xmlns:a16="http://schemas.microsoft.com/office/drawing/2014/main" id="{A41F13D9-45F3-48B2-A574-DE2B5B78CBC9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99" name="Rechthoek 45">
              <a:extLst>
                <a:ext uri="{FF2B5EF4-FFF2-40B4-BE49-F238E27FC236}">
                  <a16:creationId xmlns:a16="http://schemas.microsoft.com/office/drawing/2014/main" id="{CE16B2E4-FF45-4398-AB6F-C0E368303E42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42900" marR="0" lvl="6" indent="-3429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rabicPeriod"/>
                <a:tabLst/>
                <a:defRPr/>
              </a:pPr>
              <a:r>
                <a:rPr lang="en-GB" sz="12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Numeric bullet</a:t>
              </a:r>
            </a:p>
          </p:txBody>
        </p:sp>
        <p:sp>
          <p:nvSpPr>
            <p:cNvPr id="100" name="Ovaal 46">
              <a:extLst>
                <a:ext uri="{FF2B5EF4-FFF2-40B4-BE49-F238E27FC236}">
                  <a16:creationId xmlns:a16="http://schemas.microsoft.com/office/drawing/2014/main" id="{CF5383CB-BE28-4686-A26A-6E3761C3C2C7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101" name="Rechthoek 47">
              <a:extLst>
                <a:ext uri="{FF2B5EF4-FFF2-40B4-BE49-F238E27FC236}">
                  <a16:creationId xmlns:a16="http://schemas.microsoft.com/office/drawing/2014/main" id="{F1B80504-68CA-446F-9DFB-BC983EE1BD71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42900" marR="0" lvl="7" indent="-3429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lphaUcPeriod"/>
                <a:tabLst/>
                <a:defRPr/>
              </a:pPr>
              <a:r>
                <a:rPr lang="en-GB" sz="12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Alphabetic bullet</a:t>
              </a:r>
            </a:p>
          </p:txBody>
        </p:sp>
        <p:sp>
          <p:nvSpPr>
            <p:cNvPr id="102" name="Ovaal 48">
              <a:extLst>
                <a:ext uri="{FF2B5EF4-FFF2-40B4-BE49-F238E27FC236}">
                  <a16:creationId xmlns:a16="http://schemas.microsoft.com/office/drawing/2014/main" id="{0F9840E0-BC4F-4EEA-B66E-7A8A5B858D92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103" name="Rechthoek 49">
              <a:extLst>
                <a:ext uri="{FF2B5EF4-FFF2-40B4-BE49-F238E27FC236}">
                  <a16:creationId xmlns:a16="http://schemas.microsoft.com/office/drawing/2014/main" id="{3A2DFA71-337B-4A96-87A7-237C8158B848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8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GB" sz="1600" i="1" u="none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Quote text</a:t>
              </a:r>
            </a:p>
          </p:txBody>
        </p:sp>
        <p:sp>
          <p:nvSpPr>
            <p:cNvPr id="104" name="Ovaal 50">
              <a:extLst>
                <a:ext uri="{FF2B5EF4-FFF2-40B4-BE49-F238E27FC236}">
                  <a16:creationId xmlns:a16="http://schemas.microsoft.com/office/drawing/2014/main" id="{8070CF2A-32A1-4947-9448-992E29376A8E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105" name="Rechthoek 51">
              <a:extLst>
                <a:ext uri="{FF2B5EF4-FFF2-40B4-BE49-F238E27FC236}">
                  <a16:creationId xmlns:a16="http://schemas.microsoft.com/office/drawing/2014/main" id="{7382D91E-D71F-465B-8D62-0D55943B901D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4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GB" sz="1600" b="1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Heading #2</a:t>
              </a:r>
            </a:p>
          </p:txBody>
        </p:sp>
        <p:grpSp>
          <p:nvGrpSpPr>
            <p:cNvPr id="106" name="VOORBEELD">
              <a:extLst>
                <a:ext uri="{FF2B5EF4-FFF2-40B4-BE49-F238E27FC236}">
                  <a16:creationId xmlns:a16="http://schemas.microsoft.com/office/drawing/2014/main" id="{1D310933-B80B-4758-B778-8AAE723A99C9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107" name="Rechthoek 55">
                <a:extLst>
                  <a:ext uri="{FF2B5EF4-FFF2-40B4-BE49-F238E27FC236}">
                    <a16:creationId xmlns:a16="http://schemas.microsoft.com/office/drawing/2014/main" id="{3D3EE95F-CF7A-44D6-9E81-26E50A1DF706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GB" sz="9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Home</a:t>
                </a:r>
              </a:p>
            </p:txBody>
          </p:sp>
          <p:sp>
            <p:nvSpPr>
              <p:cNvPr id="108" name="Rechthoek 56">
                <a:extLst>
                  <a:ext uri="{FF2B5EF4-FFF2-40B4-BE49-F238E27FC236}">
                    <a16:creationId xmlns:a16="http://schemas.microsoft.com/office/drawing/2014/main" id="{577A55E0-25BC-46D3-83DF-D1FDF7FEF03C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09" name="Groep 57">
                <a:extLst>
                  <a:ext uri="{FF2B5EF4-FFF2-40B4-BE49-F238E27FC236}">
                    <a16:creationId xmlns:a16="http://schemas.microsoft.com/office/drawing/2014/main" id="{2780F031-AF9A-4368-91EA-13F9009EB522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140" name="Groep 88">
                  <a:extLst>
                    <a:ext uri="{FF2B5EF4-FFF2-40B4-BE49-F238E27FC236}">
                      <a16:creationId xmlns:a16="http://schemas.microsoft.com/office/drawing/2014/main" id="{EBE2D942-9C12-43E6-B905-50D0D8FF2071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42" name="Rechte verbindingslijn 90">
                    <a:extLst>
                      <a:ext uri="{FF2B5EF4-FFF2-40B4-BE49-F238E27FC236}">
                        <a16:creationId xmlns:a16="http://schemas.microsoft.com/office/drawing/2014/main" id="{FF67383B-D5E8-469D-A370-AAE077449D0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3" name="Rechte verbindingslijn 91">
                    <a:extLst>
                      <a:ext uri="{FF2B5EF4-FFF2-40B4-BE49-F238E27FC236}">
                        <a16:creationId xmlns:a16="http://schemas.microsoft.com/office/drawing/2014/main" id="{5875EAF9-DD51-4909-A4DE-60E6B187230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4" name="Rechte verbindingslijn 92">
                    <a:extLst>
                      <a:ext uri="{FF2B5EF4-FFF2-40B4-BE49-F238E27FC236}">
                        <a16:creationId xmlns:a16="http://schemas.microsoft.com/office/drawing/2014/main" id="{2D38F372-1D50-414F-B2A5-AF815067E9B5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5" name="Rechte verbindingslijn 93">
                    <a:extLst>
                      <a:ext uri="{FF2B5EF4-FFF2-40B4-BE49-F238E27FC236}">
                        <a16:creationId xmlns:a16="http://schemas.microsoft.com/office/drawing/2014/main" id="{FC7E6EDD-8DBD-46F2-BE42-CF8BD00A079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46" name="Rechte verbindingslijn 94">
                    <a:extLst>
                      <a:ext uri="{FF2B5EF4-FFF2-40B4-BE49-F238E27FC236}">
                        <a16:creationId xmlns:a16="http://schemas.microsoft.com/office/drawing/2014/main" id="{70CAD9B1-DF15-434E-A5B2-7C47FB94641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41" name="Pijl: rechts 89">
                  <a:extLst>
                    <a:ext uri="{FF2B5EF4-FFF2-40B4-BE49-F238E27FC236}">
                      <a16:creationId xmlns:a16="http://schemas.microsoft.com/office/drawing/2014/main" id="{A58333E1-6928-4EC1-BFB4-06EC19FC8489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10" name="Groep 58">
                <a:extLst>
                  <a:ext uri="{FF2B5EF4-FFF2-40B4-BE49-F238E27FC236}">
                    <a16:creationId xmlns:a16="http://schemas.microsoft.com/office/drawing/2014/main" id="{B8C00E67-4324-4836-B102-7D5DBD18AAB3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133" name="Groep 81">
                  <a:extLst>
                    <a:ext uri="{FF2B5EF4-FFF2-40B4-BE49-F238E27FC236}">
                      <a16:creationId xmlns:a16="http://schemas.microsoft.com/office/drawing/2014/main" id="{9F17D818-660F-42F9-8981-EB1C77E46DB4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35" name="Rechte verbindingslijn 83">
                    <a:extLst>
                      <a:ext uri="{FF2B5EF4-FFF2-40B4-BE49-F238E27FC236}">
                        <a16:creationId xmlns:a16="http://schemas.microsoft.com/office/drawing/2014/main" id="{D0330ED8-419A-4AB0-BF4F-87090624493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6" name="Rechte verbindingslijn 84">
                    <a:extLst>
                      <a:ext uri="{FF2B5EF4-FFF2-40B4-BE49-F238E27FC236}">
                        <a16:creationId xmlns:a16="http://schemas.microsoft.com/office/drawing/2014/main" id="{8818876A-7055-40A2-A493-013A11A1515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7" name="Rechte verbindingslijn 85">
                    <a:extLst>
                      <a:ext uri="{FF2B5EF4-FFF2-40B4-BE49-F238E27FC236}">
                        <a16:creationId xmlns:a16="http://schemas.microsoft.com/office/drawing/2014/main" id="{43BC00FA-6CC3-42BD-9451-2C3C0E1B671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8" name="Rechte verbindingslijn 86">
                    <a:extLst>
                      <a:ext uri="{FF2B5EF4-FFF2-40B4-BE49-F238E27FC236}">
                        <a16:creationId xmlns:a16="http://schemas.microsoft.com/office/drawing/2014/main" id="{4AEAD7FC-8493-4CAA-A2C6-0DB16E0F252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9" name="Rechte verbindingslijn 87">
                    <a:extLst>
                      <a:ext uri="{FF2B5EF4-FFF2-40B4-BE49-F238E27FC236}">
                        <a16:creationId xmlns:a16="http://schemas.microsoft.com/office/drawing/2014/main" id="{4BC44C32-5E44-4028-BEC1-4A97BE56FBE8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34" name="Pijl: rechts 82">
                  <a:extLst>
                    <a:ext uri="{FF2B5EF4-FFF2-40B4-BE49-F238E27FC236}">
                      <a16:creationId xmlns:a16="http://schemas.microsoft.com/office/drawing/2014/main" id="{C23067A8-78C8-44DD-A431-C16770F4B5C4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111" name="Rechte verbindingslijn 59">
                <a:extLst>
                  <a:ext uri="{FF2B5EF4-FFF2-40B4-BE49-F238E27FC236}">
                    <a16:creationId xmlns:a16="http://schemas.microsoft.com/office/drawing/2014/main" id="{E7B5DE61-92DC-4670-9919-7E7C4EFD492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tx2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112" name="Rechte verbindingslijn 60">
                <a:extLst>
                  <a:ext uri="{FF2B5EF4-FFF2-40B4-BE49-F238E27FC236}">
                    <a16:creationId xmlns:a16="http://schemas.microsoft.com/office/drawing/2014/main" id="{E080091D-32E5-4714-9497-93A1243B072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tx2"/>
                </a:solidFill>
                <a:prstDash val="solid"/>
                <a:headEnd type="oval"/>
              </a:ln>
              <a:effectLst/>
            </p:spPr>
          </p:cxnSp>
          <p:sp>
            <p:nvSpPr>
              <p:cNvPr id="113" name="Rechthoek 61">
                <a:extLst>
                  <a:ext uri="{FF2B5EF4-FFF2-40B4-BE49-F238E27FC236}">
                    <a16:creationId xmlns:a16="http://schemas.microsoft.com/office/drawing/2014/main" id="{16701559-22D9-41AD-BDAB-64F07448F743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up</a:t>
                </a:r>
              </a:p>
            </p:txBody>
          </p:sp>
          <p:sp>
            <p:nvSpPr>
              <p:cNvPr id="114" name="Rechthoek 62">
                <a:extLst>
                  <a:ext uri="{FF2B5EF4-FFF2-40B4-BE49-F238E27FC236}">
                    <a16:creationId xmlns:a16="http://schemas.microsoft.com/office/drawing/2014/main" id="{E696C439-16CB-4AE5-9109-81D3B9B66322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down</a:t>
                </a:r>
              </a:p>
            </p:txBody>
          </p:sp>
          <p:grpSp>
            <p:nvGrpSpPr>
              <p:cNvPr id="115" name="Groep 63">
                <a:extLst>
                  <a:ext uri="{FF2B5EF4-FFF2-40B4-BE49-F238E27FC236}">
                    <a16:creationId xmlns:a16="http://schemas.microsoft.com/office/drawing/2014/main" id="{DF751C2A-0CF3-4247-B161-8455A7A3C85C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125" name="Rechthoek 73">
                  <a:extLst>
                    <a:ext uri="{FF2B5EF4-FFF2-40B4-BE49-F238E27FC236}">
                      <a16:creationId xmlns:a16="http://schemas.microsoft.com/office/drawing/2014/main" id="{DD9EF7D5-032A-4388-A8AF-2AE445E9F6EA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26" name="Groep 74">
                  <a:extLst>
                    <a:ext uri="{FF2B5EF4-FFF2-40B4-BE49-F238E27FC236}">
                      <a16:creationId xmlns:a16="http://schemas.microsoft.com/office/drawing/2014/main" id="{9C74B2C0-90C7-4F32-A402-133C270B0A9A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28" name="Rechte verbindingslijn 76">
                    <a:extLst>
                      <a:ext uri="{FF2B5EF4-FFF2-40B4-BE49-F238E27FC236}">
                        <a16:creationId xmlns:a16="http://schemas.microsoft.com/office/drawing/2014/main" id="{067FCE53-5024-4072-A82C-B44B706500A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29" name="Rechte verbindingslijn 77">
                    <a:extLst>
                      <a:ext uri="{FF2B5EF4-FFF2-40B4-BE49-F238E27FC236}">
                        <a16:creationId xmlns:a16="http://schemas.microsoft.com/office/drawing/2014/main" id="{A69C8F61-91ED-42D7-A5A9-7A4296110E9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0" name="Rechte verbindingslijn 78">
                    <a:extLst>
                      <a:ext uri="{FF2B5EF4-FFF2-40B4-BE49-F238E27FC236}">
                        <a16:creationId xmlns:a16="http://schemas.microsoft.com/office/drawing/2014/main" id="{427078FC-EE38-4667-8231-51E59DA3041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1" name="Rechte verbindingslijn 79">
                    <a:extLst>
                      <a:ext uri="{FF2B5EF4-FFF2-40B4-BE49-F238E27FC236}">
                        <a16:creationId xmlns:a16="http://schemas.microsoft.com/office/drawing/2014/main" id="{0CDDE41C-A412-48AE-91F7-35D8C4EB948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32" name="Rechte verbindingslijn 80">
                    <a:extLst>
                      <a:ext uri="{FF2B5EF4-FFF2-40B4-BE49-F238E27FC236}">
                        <a16:creationId xmlns:a16="http://schemas.microsoft.com/office/drawing/2014/main" id="{ECD00767-83DB-4BAD-9490-1ADD785D46A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27" name="Pijl: rechts 75">
                  <a:extLst>
                    <a:ext uri="{FF2B5EF4-FFF2-40B4-BE49-F238E27FC236}">
                      <a16:creationId xmlns:a16="http://schemas.microsoft.com/office/drawing/2014/main" id="{FD78EF11-F9C0-4E02-B622-1D145DC1DFC7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16" name="Groep 64">
                <a:extLst>
                  <a:ext uri="{FF2B5EF4-FFF2-40B4-BE49-F238E27FC236}">
                    <a16:creationId xmlns:a16="http://schemas.microsoft.com/office/drawing/2014/main" id="{2A78C16D-8B95-4561-8682-DB1DD0DB79EA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117" name="Rechthoek 65">
                  <a:extLst>
                    <a:ext uri="{FF2B5EF4-FFF2-40B4-BE49-F238E27FC236}">
                      <a16:creationId xmlns:a16="http://schemas.microsoft.com/office/drawing/2014/main" id="{B44E0D35-E6D8-4662-BE24-F4CB6180734C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18" name="Groep 66">
                  <a:extLst>
                    <a:ext uri="{FF2B5EF4-FFF2-40B4-BE49-F238E27FC236}">
                      <a16:creationId xmlns:a16="http://schemas.microsoft.com/office/drawing/2014/main" id="{02E70EFB-3595-4F50-9E9A-CE128636CDF3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20" name="Rechte verbindingslijn 68">
                    <a:extLst>
                      <a:ext uri="{FF2B5EF4-FFF2-40B4-BE49-F238E27FC236}">
                        <a16:creationId xmlns:a16="http://schemas.microsoft.com/office/drawing/2014/main" id="{1175914F-9C6D-4610-B342-91570E042BA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21" name="Rechte verbindingslijn 69">
                    <a:extLst>
                      <a:ext uri="{FF2B5EF4-FFF2-40B4-BE49-F238E27FC236}">
                        <a16:creationId xmlns:a16="http://schemas.microsoft.com/office/drawing/2014/main" id="{2E957CDB-9BBA-4093-A895-0624042C37AD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22" name="Rechte verbindingslijn 70">
                    <a:extLst>
                      <a:ext uri="{FF2B5EF4-FFF2-40B4-BE49-F238E27FC236}">
                        <a16:creationId xmlns:a16="http://schemas.microsoft.com/office/drawing/2014/main" id="{81105666-5056-4597-989C-934C2B218CE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23" name="Rechte verbindingslijn 71">
                    <a:extLst>
                      <a:ext uri="{FF2B5EF4-FFF2-40B4-BE49-F238E27FC236}">
                        <a16:creationId xmlns:a16="http://schemas.microsoft.com/office/drawing/2014/main" id="{5473D888-E938-4832-9051-E962B65AB1D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24" name="Rechte verbindingslijn 72">
                    <a:extLst>
                      <a:ext uri="{FF2B5EF4-FFF2-40B4-BE49-F238E27FC236}">
                        <a16:creationId xmlns:a16="http://schemas.microsoft.com/office/drawing/2014/main" id="{E8086004-DBB2-4C97-8330-992EE54E005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19" name="Pijl: rechts 67">
                  <a:extLst>
                    <a:ext uri="{FF2B5EF4-FFF2-40B4-BE49-F238E27FC236}">
                      <a16:creationId xmlns:a16="http://schemas.microsoft.com/office/drawing/2014/main" id="{536B6AAA-6626-47B0-B023-58B50ECFCC16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54E8E30E-4B6C-4843-A6C3-6C7E6F1C30B5}"/>
              </a:ext>
            </a:extLst>
          </p:cNvPr>
          <p:cNvGrpSpPr/>
          <p:nvPr userDrawn="1"/>
        </p:nvGrpSpPr>
        <p:grpSpPr>
          <a:xfrm>
            <a:off x="12377867" y="0"/>
            <a:ext cx="3593091" cy="3343700"/>
            <a:chOff x="12377867" y="4673351"/>
            <a:chExt cx="3593091" cy="3343700"/>
          </a:xfrm>
        </p:grpSpPr>
        <p:sp>
          <p:nvSpPr>
            <p:cNvPr id="148" name="Rechthoek 29">
              <a:extLst>
                <a:ext uri="{FF2B5EF4-FFF2-40B4-BE49-F238E27FC236}">
                  <a16:creationId xmlns:a16="http://schemas.microsoft.com/office/drawing/2014/main" id="{26B17588-9A65-4944-8E7A-8FB9729CD45F}"/>
                </a:ext>
              </a:extLst>
            </p:cNvPr>
            <p:cNvSpPr/>
            <p:nvPr userDrawn="1"/>
          </p:nvSpPr>
          <p:spPr>
            <a:xfrm>
              <a:off x="12377867" y="4673351"/>
              <a:ext cx="3593091" cy="3086349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CHANGE BACKGROUND COLOUR</a:t>
              </a:r>
            </a:p>
          </p:txBody>
        </p:sp>
        <p:sp>
          <p:nvSpPr>
            <p:cNvPr id="149" name="Ovaal 31">
              <a:extLst>
                <a:ext uri="{FF2B5EF4-FFF2-40B4-BE49-F238E27FC236}">
                  <a16:creationId xmlns:a16="http://schemas.microsoft.com/office/drawing/2014/main" id="{8EFEE4D2-9FDD-4C5E-9B93-0F45E445C687}"/>
                </a:ext>
              </a:extLst>
            </p:cNvPr>
            <p:cNvSpPr/>
            <p:nvPr userDrawn="1"/>
          </p:nvSpPr>
          <p:spPr>
            <a:xfrm>
              <a:off x="12560445" y="5138674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50" name="Rechthoek 32">
              <a:extLst>
                <a:ext uri="{FF2B5EF4-FFF2-40B4-BE49-F238E27FC236}">
                  <a16:creationId xmlns:a16="http://schemas.microsoft.com/office/drawing/2014/main" id="{20B28306-A881-4F72-B9D3-8ACB3794F04F}"/>
                </a:ext>
              </a:extLst>
            </p:cNvPr>
            <p:cNvSpPr/>
            <p:nvPr userDrawn="1"/>
          </p:nvSpPr>
          <p:spPr>
            <a:xfrm>
              <a:off x="12844617" y="513867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you want to change the background colour 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of the slide, go to the tab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‘Design’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on ‘Format Background’ on the far right. </a:t>
              </a:r>
            </a:p>
          </p:txBody>
        </p:sp>
        <p:sp>
          <p:nvSpPr>
            <p:cNvPr id="151" name="Ovaal 34">
              <a:extLst>
                <a:ext uri="{FF2B5EF4-FFF2-40B4-BE49-F238E27FC236}">
                  <a16:creationId xmlns:a16="http://schemas.microsoft.com/office/drawing/2014/main" id="{03C307FE-3994-44FE-BFCB-8F2807025B63}"/>
                </a:ext>
              </a:extLst>
            </p:cNvPr>
            <p:cNvSpPr/>
            <p:nvPr userDrawn="1"/>
          </p:nvSpPr>
          <p:spPr>
            <a:xfrm>
              <a:off x="12560445" y="6403059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52" name="Rechthoek 42">
              <a:extLst>
                <a:ext uri="{FF2B5EF4-FFF2-40B4-BE49-F238E27FC236}">
                  <a16:creationId xmlns:a16="http://schemas.microsoft.com/office/drawing/2014/main" id="{B5615C01-57EE-46BA-8137-464ABB929D48}"/>
                </a:ext>
              </a:extLst>
            </p:cNvPr>
            <p:cNvSpPr/>
            <p:nvPr userDrawn="1"/>
          </p:nvSpPr>
          <p:spPr>
            <a:xfrm>
              <a:off x="12844617" y="640306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on the paint bucket next to the word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‘Colour’ 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select the desired colour.</a:t>
              </a:r>
            </a:p>
          </p:txBody>
        </p:sp>
        <p:sp>
          <p:nvSpPr>
            <p:cNvPr id="153" name="Ovaal 44">
              <a:extLst>
                <a:ext uri="{FF2B5EF4-FFF2-40B4-BE49-F238E27FC236}">
                  <a16:creationId xmlns:a16="http://schemas.microsoft.com/office/drawing/2014/main" id="{2CDF05FC-6ED4-4D72-A0ED-7B30A59EF7C9}"/>
                </a:ext>
              </a:extLst>
            </p:cNvPr>
            <p:cNvSpPr/>
            <p:nvPr userDrawn="1"/>
          </p:nvSpPr>
          <p:spPr>
            <a:xfrm>
              <a:off x="12560445" y="7226709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54" name="Rechthoek 45">
              <a:extLst>
                <a:ext uri="{FF2B5EF4-FFF2-40B4-BE49-F238E27FC236}">
                  <a16:creationId xmlns:a16="http://schemas.microsoft.com/office/drawing/2014/main" id="{37371FCB-B31B-420B-A15C-56C9A0CA2300}"/>
                </a:ext>
              </a:extLst>
            </p:cNvPr>
            <p:cNvSpPr/>
            <p:nvPr userDrawn="1"/>
          </p:nvSpPr>
          <p:spPr>
            <a:xfrm>
              <a:off x="12844617" y="7226710"/>
              <a:ext cx="2944682" cy="79034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on the X in the top right corner of the popup window to close it.</a:t>
              </a:r>
            </a:p>
          </p:txBody>
        </p:sp>
        <p:pic>
          <p:nvPicPr>
            <p:cNvPr id="155" name="Picture 154">
              <a:extLst>
                <a:ext uri="{FF2B5EF4-FFF2-40B4-BE49-F238E27FC236}">
                  <a16:creationId xmlns:a16="http://schemas.microsoft.com/office/drawing/2014/main" id="{11FEF16C-C370-42CD-88F5-765AA5B5512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2814569" y="5665420"/>
              <a:ext cx="603264" cy="636320"/>
            </a:xfrm>
            <a:prstGeom prst="rect">
              <a:avLst/>
            </a:prstGeom>
          </p:spPr>
        </p:pic>
        <p:pic>
          <p:nvPicPr>
            <p:cNvPr id="156" name="Picture 155">
              <a:extLst>
                <a:ext uri="{FF2B5EF4-FFF2-40B4-BE49-F238E27FC236}">
                  <a16:creationId xmlns:a16="http://schemas.microsoft.com/office/drawing/2014/main" id="{A4BDC0F3-CCD4-4CF2-A594-B346D66D11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2977672" y="6792255"/>
              <a:ext cx="2010056" cy="314369"/>
            </a:xfrm>
            <a:prstGeom prst="rect">
              <a:avLst/>
            </a:prstGeom>
            <a:ln>
              <a:solidFill>
                <a:schemeClr val="bg2"/>
              </a:solidFill>
            </a:ln>
          </p:spPr>
        </p:pic>
      </p:grpSp>
      <p:grpSp>
        <p:nvGrpSpPr>
          <p:cNvPr id="157" name="LOGO">
            <a:extLst>
              <a:ext uri="{FF2B5EF4-FFF2-40B4-BE49-F238E27FC236}">
                <a16:creationId xmlns:a16="http://schemas.microsoft.com/office/drawing/2014/main" id="{B0AF3CE6-FB66-464D-9645-E4708FFE2D11}"/>
              </a:ext>
            </a:extLst>
          </p:cNvPr>
          <p:cNvGrpSpPr/>
          <p:nvPr userDrawn="1"/>
        </p:nvGrpSpPr>
        <p:grpSpPr>
          <a:xfrm>
            <a:off x="180973" y="6134013"/>
            <a:ext cx="2358041" cy="533485"/>
            <a:chOff x="455771" y="7274116"/>
            <a:chExt cx="4834889" cy="1093851"/>
          </a:xfrm>
          <a:solidFill>
            <a:schemeClr val="tx2"/>
          </a:solidFill>
        </p:grpSpPr>
        <p:sp>
          <p:nvSpPr>
            <p:cNvPr id="158" name="Vrije vorm: vorm 12">
              <a:extLst>
                <a:ext uri="{FF2B5EF4-FFF2-40B4-BE49-F238E27FC236}">
                  <a16:creationId xmlns:a16="http://schemas.microsoft.com/office/drawing/2014/main" id="{34C893BC-6BDB-4E38-9A58-8AFE89781DEC}"/>
                </a:ext>
              </a:extLst>
            </p:cNvPr>
            <p:cNvSpPr/>
            <p:nvPr/>
          </p:nvSpPr>
          <p:spPr>
            <a:xfrm>
              <a:off x="1514189" y="7274402"/>
              <a:ext cx="795051" cy="1087659"/>
            </a:xfrm>
            <a:custGeom>
              <a:avLst/>
              <a:gdLst>
                <a:gd name="connsiteX0" fmla="*/ 106204 w 795051"/>
                <a:gd name="connsiteY0" fmla="*/ 831342 h 1087659"/>
                <a:gd name="connsiteX1" fmla="*/ 106204 w 795051"/>
                <a:gd name="connsiteY1" fmla="*/ 811435 h 1087659"/>
                <a:gd name="connsiteX2" fmla="*/ 278892 w 795051"/>
                <a:gd name="connsiteY2" fmla="*/ 538258 h 1087659"/>
                <a:gd name="connsiteX3" fmla="*/ 278892 w 795051"/>
                <a:gd name="connsiteY3" fmla="*/ 239840 h 1087659"/>
                <a:gd name="connsiteX4" fmla="*/ 310039 w 795051"/>
                <a:gd name="connsiteY4" fmla="*/ 17526 h 1087659"/>
                <a:gd name="connsiteX5" fmla="*/ 195739 w 795051"/>
                <a:gd name="connsiteY5" fmla="*/ 0 h 1087659"/>
                <a:gd name="connsiteX6" fmla="*/ 0 w 795051"/>
                <a:gd name="connsiteY6" fmla="*/ 190786 h 1087659"/>
                <a:gd name="connsiteX7" fmla="*/ 0 w 795051"/>
                <a:gd name="connsiteY7" fmla="*/ 1087660 h 1087659"/>
                <a:gd name="connsiteX8" fmla="*/ 795052 w 795051"/>
                <a:gd name="connsiteY8" fmla="*/ 1087660 h 1087659"/>
                <a:gd name="connsiteX9" fmla="*/ 795052 w 795051"/>
                <a:gd name="connsiteY9" fmla="*/ 831437 h 1087659"/>
                <a:gd name="connsiteX10" fmla="*/ 106204 w 795051"/>
                <a:gd name="connsiteY10" fmla="*/ 831437 h 1087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95051" h="1087659">
                  <a:moveTo>
                    <a:pt x="106204" y="831342"/>
                  </a:moveTo>
                  <a:lnTo>
                    <a:pt x="106204" y="811435"/>
                  </a:lnTo>
                  <a:cubicBezTo>
                    <a:pt x="200120" y="785813"/>
                    <a:pt x="278892" y="717042"/>
                    <a:pt x="278892" y="538258"/>
                  </a:cubicBezTo>
                  <a:cubicBezTo>
                    <a:pt x="278892" y="448151"/>
                    <a:pt x="278892" y="239840"/>
                    <a:pt x="278892" y="239840"/>
                  </a:cubicBezTo>
                  <a:cubicBezTo>
                    <a:pt x="278892" y="159544"/>
                    <a:pt x="286512" y="86011"/>
                    <a:pt x="310039" y="17526"/>
                  </a:cubicBezTo>
                  <a:cubicBezTo>
                    <a:pt x="285083" y="9525"/>
                    <a:pt x="254127" y="0"/>
                    <a:pt x="195739" y="0"/>
                  </a:cubicBezTo>
                  <a:cubicBezTo>
                    <a:pt x="85534" y="0"/>
                    <a:pt x="1714" y="56007"/>
                    <a:pt x="0" y="190786"/>
                  </a:cubicBezTo>
                  <a:lnTo>
                    <a:pt x="0" y="1087660"/>
                  </a:lnTo>
                  <a:lnTo>
                    <a:pt x="795052" y="1087660"/>
                  </a:lnTo>
                  <a:lnTo>
                    <a:pt x="795052" y="831437"/>
                  </a:lnTo>
                  <a:lnTo>
                    <a:pt x="106204" y="8314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59" name="Vrije vorm: vorm 13">
              <a:extLst>
                <a:ext uri="{FF2B5EF4-FFF2-40B4-BE49-F238E27FC236}">
                  <a16:creationId xmlns:a16="http://schemas.microsoft.com/office/drawing/2014/main" id="{B644353E-E372-4F44-9F1F-41222452780F}"/>
                </a:ext>
              </a:extLst>
            </p:cNvPr>
            <p:cNvSpPr/>
            <p:nvPr/>
          </p:nvSpPr>
          <p:spPr>
            <a:xfrm>
              <a:off x="455771" y="7274116"/>
              <a:ext cx="1011173" cy="1087850"/>
            </a:xfrm>
            <a:custGeom>
              <a:avLst/>
              <a:gdLst>
                <a:gd name="connsiteX0" fmla="*/ 817055 w 1011173"/>
                <a:gd name="connsiteY0" fmla="*/ 0 h 1087850"/>
                <a:gd name="connsiteX1" fmla="*/ 705517 w 1011173"/>
                <a:gd name="connsiteY1" fmla="*/ 17526 h 1087850"/>
                <a:gd name="connsiteX2" fmla="*/ 733520 w 1011173"/>
                <a:gd name="connsiteY2" fmla="*/ 222218 h 1087850"/>
                <a:gd name="connsiteX3" fmla="*/ 733520 w 1011173"/>
                <a:gd name="connsiteY3" fmla="*/ 517017 h 1087850"/>
                <a:gd name="connsiteX4" fmla="*/ 797052 w 1011173"/>
                <a:gd name="connsiteY4" fmla="*/ 740569 h 1087850"/>
                <a:gd name="connsiteX5" fmla="*/ 775335 w 1011173"/>
                <a:gd name="connsiteY5" fmla="*/ 754952 h 1087850"/>
                <a:gd name="connsiteX6" fmla="*/ 303657 w 1011173"/>
                <a:gd name="connsiteY6" fmla="*/ 16097 h 1087850"/>
                <a:gd name="connsiteX7" fmla="*/ 0 w 1011173"/>
                <a:gd name="connsiteY7" fmla="*/ 16097 h 1087850"/>
                <a:gd name="connsiteX8" fmla="*/ 0 w 1011173"/>
                <a:gd name="connsiteY8" fmla="*/ 1087850 h 1087850"/>
                <a:gd name="connsiteX9" fmla="*/ 274796 w 1011173"/>
                <a:gd name="connsiteY9" fmla="*/ 1087850 h 1087850"/>
                <a:gd name="connsiteX10" fmla="*/ 274796 w 1011173"/>
                <a:gd name="connsiteY10" fmla="*/ 637604 h 1087850"/>
                <a:gd name="connsiteX11" fmla="*/ 242792 w 1011173"/>
                <a:gd name="connsiteY11" fmla="*/ 421481 h 1087850"/>
                <a:gd name="connsiteX12" fmla="*/ 262033 w 1011173"/>
                <a:gd name="connsiteY12" fmla="*/ 410147 h 1087850"/>
                <a:gd name="connsiteX13" fmla="*/ 339566 w 1011173"/>
                <a:gd name="connsiteY13" fmla="*/ 543020 h 1087850"/>
                <a:gd name="connsiteX14" fmla="*/ 694468 w 1011173"/>
                <a:gd name="connsiteY14" fmla="*/ 1087850 h 1087850"/>
                <a:gd name="connsiteX15" fmla="*/ 1011174 w 1011173"/>
                <a:gd name="connsiteY15" fmla="*/ 1087850 h 1087850"/>
                <a:gd name="connsiteX16" fmla="*/ 1011079 w 1011173"/>
                <a:gd name="connsiteY16" fmla="*/ 195167 h 1087850"/>
                <a:gd name="connsiteX17" fmla="*/ 817055 w 1011173"/>
                <a:gd name="connsiteY17" fmla="*/ 0 h 1087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1173" h="1087850">
                  <a:moveTo>
                    <a:pt x="817055" y="0"/>
                  </a:moveTo>
                  <a:cubicBezTo>
                    <a:pt x="758666" y="0"/>
                    <a:pt x="730472" y="9430"/>
                    <a:pt x="705517" y="17526"/>
                  </a:cubicBezTo>
                  <a:cubicBezTo>
                    <a:pt x="729044" y="86011"/>
                    <a:pt x="733520" y="159639"/>
                    <a:pt x="733520" y="222218"/>
                  </a:cubicBezTo>
                  <a:lnTo>
                    <a:pt x="733520" y="517017"/>
                  </a:lnTo>
                  <a:cubicBezTo>
                    <a:pt x="733520" y="622268"/>
                    <a:pt x="759905" y="687134"/>
                    <a:pt x="797052" y="740569"/>
                  </a:cubicBezTo>
                  <a:lnTo>
                    <a:pt x="775335" y="754952"/>
                  </a:lnTo>
                  <a:lnTo>
                    <a:pt x="303657" y="16097"/>
                  </a:lnTo>
                  <a:lnTo>
                    <a:pt x="0" y="16097"/>
                  </a:lnTo>
                  <a:lnTo>
                    <a:pt x="0" y="1087850"/>
                  </a:lnTo>
                  <a:lnTo>
                    <a:pt x="274796" y="1087850"/>
                  </a:lnTo>
                  <a:lnTo>
                    <a:pt x="274796" y="637604"/>
                  </a:lnTo>
                  <a:cubicBezTo>
                    <a:pt x="274796" y="553022"/>
                    <a:pt x="263652" y="471868"/>
                    <a:pt x="242792" y="421481"/>
                  </a:cubicBezTo>
                  <a:cubicBezTo>
                    <a:pt x="253079" y="415385"/>
                    <a:pt x="262033" y="410147"/>
                    <a:pt x="262033" y="410147"/>
                  </a:cubicBezTo>
                  <a:cubicBezTo>
                    <a:pt x="290227" y="462343"/>
                    <a:pt x="312610" y="502539"/>
                    <a:pt x="339566" y="543020"/>
                  </a:cubicBezTo>
                  <a:lnTo>
                    <a:pt x="694468" y="1087850"/>
                  </a:lnTo>
                  <a:lnTo>
                    <a:pt x="1011174" y="1087850"/>
                  </a:lnTo>
                  <a:lnTo>
                    <a:pt x="1011079" y="195167"/>
                  </a:lnTo>
                  <a:cubicBezTo>
                    <a:pt x="1011079" y="58388"/>
                    <a:pt x="928402" y="0"/>
                    <a:pt x="81705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60" name="Vrije vorm: vorm 14">
              <a:extLst>
                <a:ext uri="{FF2B5EF4-FFF2-40B4-BE49-F238E27FC236}">
                  <a16:creationId xmlns:a16="http://schemas.microsoft.com/office/drawing/2014/main" id="{A67169BB-EE75-4471-B1E8-53F4BF167F32}"/>
                </a:ext>
              </a:extLst>
            </p:cNvPr>
            <p:cNvSpPr/>
            <p:nvPr/>
          </p:nvSpPr>
          <p:spPr>
            <a:xfrm>
              <a:off x="2565463" y="8036307"/>
              <a:ext cx="264985" cy="325659"/>
            </a:xfrm>
            <a:custGeom>
              <a:avLst/>
              <a:gdLst>
                <a:gd name="connsiteX0" fmla="*/ 0 w 264985"/>
                <a:gd name="connsiteY0" fmla="*/ 0 h 325659"/>
                <a:gd name="connsiteX1" fmla="*/ 68866 w 264985"/>
                <a:gd name="connsiteY1" fmla="*/ 0 h 325659"/>
                <a:gd name="connsiteX2" fmla="*/ 210121 w 264985"/>
                <a:gd name="connsiteY2" fmla="*/ 250412 h 325659"/>
                <a:gd name="connsiteX3" fmla="*/ 210121 w 264985"/>
                <a:gd name="connsiteY3" fmla="*/ 0 h 325659"/>
                <a:gd name="connsiteX4" fmla="*/ 264986 w 264985"/>
                <a:gd name="connsiteY4" fmla="*/ 0 h 325659"/>
                <a:gd name="connsiteX5" fmla="*/ 264986 w 264985"/>
                <a:gd name="connsiteY5" fmla="*/ 325660 h 325659"/>
                <a:gd name="connsiteX6" fmla="*/ 196120 w 264985"/>
                <a:gd name="connsiteY6" fmla="*/ 325660 h 325659"/>
                <a:gd name="connsiteX7" fmla="*/ 54864 w 264985"/>
                <a:gd name="connsiteY7" fmla="*/ 75248 h 325659"/>
                <a:gd name="connsiteX8" fmla="*/ 54864 w 264985"/>
                <a:gd name="connsiteY8" fmla="*/ 325660 h 325659"/>
                <a:gd name="connsiteX9" fmla="*/ 0 w 264985"/>
                <a:gd name="connsiteY9" fmla="*/ 325660 h 325659"/>
                <a:gd name="connsiteX10" fmla="*/ 0 w 264985"/>
                <a:gd name="connsiteY10" fmla="*/ 0 h 325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985" h="325659">
                  <a:moveTo>
                    <a:pt x="0" y="0"/>
                  </a:moveTo>
                  <a:lnTo>
                    <a:pt x="68866" y="0"/>
                  </a:lnTo>
                  <a:lnTo>
                    <a:pt x="210121" y="250412"/>
                  </a:lnTo>
                  <a:lnTo>
                    <a:pt x="210121" y="0"/>
                  </a:lnTo>
                  <a:lnTo>
                    <a:pt x="264986" y="0"/>
                  </a:lnTo>
                  <a:lnTo>
                    <a:pt x="264986" y="325660"/>
                  </a:lnTo>
                  <a:lnTo>
                    <a:pt x="196120" y="325660"/>
                  </a:lnTo>
                  <a:lnTo>
                    <a:pt x="54864" y="75248"/>
                  </a:lnTo>
                  <a:lnTo>
                    <a:pt x="54864" y="325660"/>
                  </a:lnTo>
                  <a:lnTo>
                    <a:pt x="0" y="32566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61" name="Vrije vorm: vorm 15">
              <a:extLst>
                <a:ext uri="{FF2B5EF4-FFF2-40B4-BE49-F238E27FC236}">
                  <a16:creationId xmlns:a16="http://schemas.microsoft.com/office/drawing/2014/main" id="{D1C56B41-0466-49B7-B604-F4A1DBB88C5A}"/>
                </a:ext>
              </a:extLst>
            </p:cNvPr>
            <p:cNvSpPr/>
            <p:nvPr/>
          </p:nvSpPr>
          <p:spPr>
            <a:xfrm>
              <a:off x="2887027" y="8100029"/>
              <a:ext cx="236410" cy="267843"/>
            </a:xfrm>
            <a:custGeom>
              <a:avLst/>
              <a:gdLst>
                <a:gd name="connsiteX0" fmla="*/ 235172 w 236410"/>
                <a:gd name="connsiteY0" fmla="*/ 177356 h 267843"/>
                <a:gd name="connsiteX1" fmla="*/ 119634 w 236410"/>
                <a:gd name="connsiteY1" fmla="*/ 267843 h 267843"/>
                <a:gd name="connsiteX2" fmla="*/ 0 w 236410"/>
                <a:gd name="connsiteY2" fmla="*/ 133636 h 267843"/>
                <a:gd name="connsiteX3" fmla="*/ 117920 w 236410"/>
                <a:gd name="connsiteY3" fmla="*/ 0 h 267843"/>
                <a:gd name="connsiteX4" fmla="*/ 236411 w 236410"/>
                <a:gd name="connsiteY4" fmla="*/ 133064 h 267843"/>
                <a:gd name="connsiteX5" fmla="*/ 236411 w 236410"/>
                <a:gd name="connsiteY5" fmla="*/ 141827 h 267843"/>
                <a:gd name="connsiteX6" fmla="*/ 55531 w 236410"/>
                <a:gd name="connsiteY6" fmla="*/ 141827 h 267843"/>
                <a:gd name="connsiteX7" fmla="*/ 121444 w 236410"/>
                <a:gd name="connsiteY7" fmla="*/ 224123 h 267843"/>
                <a:gd name="connsiteX8" fmla="*/ 180975 w 236410"/>
                <a:gd name="connsiteY8" fmla="*/ 177451 h 267843"/>
                <a:gd name="connsiteX9" fmla="*/ 235172 w 236410"/>
                <a:gd name="connsiteY9" fmla="*/ 177451 h 267843"/>
                <a:gd name="connsiteX10" fmla="*/ 180308 w 236410"/>
                <a:gd name="connsiteY10" fmla="*/ 108490 h 267843"/>
                <a:gd name="connsiteX11" fmla="*/ 118396 w 236410"/>
                <a:gd name="connsiteY11" fmla="*/ 42577 h 267843"/>
                <a:gd name="connsiteX12" fmla="*/ 55912 w 236410"/>
                <a:gd name="connsiteY12" fmla="*/ 108490 h 267843"/>
                <a:gd name="connsiteX13" fmla="*/ 180308 w 236410"/>
                <a:gd name="connsiteY13" fmla="*/ 108490 h 267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36410" h="267843">
                  <a:moveTo>
                    <a:pt x="235172" y="177356"/>
                  </a:moveTo>
                  <a:cubicBezTo>
                    <a:pt x="225266" y="248602"/>
                    <a:pt x="164592" y="267843"/>
                    <a:pt x="119634" y="267843"/>
                  </a:cubicBezTo>
                  <a:cubicBezTo>
                    <a:pt x="58388" y="267843"/>
                    <a:pt x="0" y="233362"/>
                    <a:pt x="0" y="133636"/>
                  </a:cubicBezTo>
                  <a:cubicBezTo>
                    <a:pt x="0" y="32671"/>
                    <a:pt x="61817" y="0"/>
                    <a:pt x="117920" y="0"/>
                  </a:cubicBezTo>
                  <a:cubicBezTo>
                    <a:pt x="172783" y="0"/>
                    <a:pt x="236411" y="29813"/>
                    <a:pt x="236411" y="133064"/>
                  </a:cubicBezTo>
                  <a:lnTo>
                    <a:pt x="236411" y="141827"/>
                  </a:lnTo>
                  <a:lnTo>
                    <a:pt x="55531" y="141827"/>
                  </a:lnTo>
                  <a:cubicBezTo>
                    <a:pt x="56674" y="196120"/>
                    <a:pt x="78867" y="224123"/>
                    <a:pt x="121444" y="224123"/>
                  </a:cubicBezTo>
                  <a:cubicBezTo>
                    <a:pt x="155257" y="224123"/>
                    <a:pt x="175736" y="206597"/>
                    <a:pt x="180975" y="177451"/>
                  </a:cubicBezTo>
                  <a:lnTo>
                    <a:pt x="235172" y="177451"/>
                  </a:lnTo>
                  <a:close/>
                  <a:moveTo>
                    <a:pt x="180308" y="108490"/>
                  </a:moveTo>
                  <a:cubicBezTo>
                    <a:pt x="176784" y="65341"/>
                    <a:pt x="154591" y="42577"/>
                    <a:pt x="118396" y="42577"/>
                  </a:cubicBezTo>
                  <a:cubicBezTo>
                    <a:pt x="81629" y="42577"/>
                    <a:pt x="60007" y="65341"/>
                    <a:pt x="55912" y="108490"/>
                  </a:cubicBezTo>
                  <a:lnTo>
                    <a:pt x="180308" y="10849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62" name="Vrije vorm: vorm 16">
              <a:extLst>
                <a:ext uri="{FF2B5EF4-FFF2-40B4-BE49-F238E27FC236}">
                  <a16:creationId xmlns:a16="http://schemas.microsoft.com/office/drawing/2014/main" id="{0B7EAD9D-7D24-466A-B2E3-D29356E9522E}"/>
                </a:ext>
              </a:extLst>
            </p:cNvPr>
            <p:cNvSpPr/>
            <p:nvPr/>
          </p:nvSpPr>
          <p:spPr>
            <a:xfrm>
              <a:off x="3145440" y="8026496"/>
              <a:ext cx="171068" cy="341471"/>
            </a:xfrm>
            <a:custGeom>
              <a:avLst/>
              <a:gdLst>
                <a:gd name="connsiteX0" fmla="*/ 39148 w 171068"/>
                <a:gd name="connsiteY0" fmla="*/ 121920 h 341471"/>
                <a:gd name="connsiteX1" fmla="*/ 0 w 171068"/>
                <a:gd name="connsiteY1" fmla="*/ 121920 h 341471"/>
                <a:gd name="connsiteX2" fmla="*/ 0 w 171068"/>
                <a:gd name="connsiteY2" fmla="*/ 79343 h 341471"/>
                <a:gd name="connsiteX3" fmla="*/ 22765 w 171068"/>
                <a:gd name="connsiteY3" fmla="*/ 79343 h 341471"/>
                <a:gd name="connsiteX4" fmla="*/ 49625 w 171068"/>
                <a:gd name="connsiteY4" fmla="*/ 51911 h 341471"/>
                <a:gd name="connsiteX5" fmla="*/ 49625 w 171068"/>
                <a:gd name="connsiteY5" fmla="*/ 0 h 341471"/>
                <a:gd name="connsiteX6" fmla="*/ 95155 w 171068"/>
                <a:gd name="connsiteY6" fmla="*/ 0 h 341471"/>
                <a:gd name="connsiteX7" fmla="*/ 95155 w 171068"/>
                <a:gd name="connsiteY7" fmla="*/ 79343 h 341471"/>
                <a:gd name="connsiteX8" fmla="*/ 171069 w 171068"/>
                <a:gd name="connsiteY8" fmla="*/ 79343 h 341471"/>
                <a:gd name="connsiteX9" fmla="*/ 171069 w 171068"/>
                <a:gd name="connsiteY9" fmla="*/ 121920 h 341471"/>
                <a:gd name="connsiteX10" fmla="*/ 95155 w 171068"/>
                <a:gd name="connsiteY10" fmla="*/ 121920 h 341471"/>
                <a:gd name="connsiteX11" fmla="*/ 95155 w 171068"/>
                <a:gd name="connsiteY11" fmla="*/ 253270 h 341471"/>
                <a:gd name="connsiteX12" fmla="*/ 131921 w 171068"/>
                <a:gd name="connsiteY12" fmla="*/ 295275 h 341471"/>
                <a:gd name="connsiteX13" fmla="*/ 167545 w 171068"/>
                <a:gd name="connsiteY13" fmla="*/ 288893 h 341471"/>
                <a:gd name="connsiteX14" fmla="*/ 167545 w 171068"/>
                <a:gd name="connsiteY14" fmla="*/ 333280 h 341471"/>
                <a:gd name="connsiteX15" fmla="*/ 120301 w 171068"/>
                <a:gd name="connsiteY15" fmla="*/ 341471 h 341471"/>
                <a:gd name="connsiteX16" fmla="*/ 39148 w 171068"/>
                <a:gd name="connsiteY16" fmla="*/ 259747 h 341471"/>
                <a:gd name="connsiteX17" fmla="*/ 39148 w 171068"/>
                <a:gd name="connsiteY17" fmla="*/ 121920 h 34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1068" h="341471">
                  <a:moveTo>
                    <a:pt x="39148" y="121920"/>
                  </a:moveTo>
                  <a:lnTo>
                    <a:pt x="0" y="121920"/>
                  </a:lnTo>
                  <a:lnTo>
                    <a:pt x="0" y="79343"/>
                  </a:lnTo>
                  <a:lnTo>
                    <a:pt x="22765" y="79343"/>
                  </a:lnTo>
                  <a:cubicBezTo>
                    <a:pt x="42577" y="79343"/>
                    <a:pt x="49625" y="71152"/>
                    <a:pt x="49625" y="51911"/>
                  </a:cubicBezTo>
                  <a:lnTo>
                    <a:pt x="49625" y="0"/>
                  </a:lnTo>
                  <a:lnTo>
                    <a:pt x="95155" y="0"/>
                  </a:lnTo>
                  <a:lnTo>
                    <a:pt x="95155" y="79343"/>
                  </a:lnTo>
                  <a:lnTo>
                    <a:pt x="171069" y="79343"/>
                  </a:lnTo>
                  <a:lnTo>
                    <a:pt x="171069" y="121920"/>
                  </a:lnTo>
                  <a:lnTo>
                    <a:pt x="95155" y="121920"/>
                  </a:lnTo>
                  <a:lnTo>
                    <a:pt x="95155" y="253270"/>
                  </a:lnTo>
                  <a:cubicBezTo>
                    <a:pt x="95155" y="280702"/>
                    <a:pt x="102775" y="295275"/>
                    <a:pt x="131921" y="295275"/>
                  </a:cubicBezTo>
                  <a:cubicBezTo>
                    <a:pt x="145351" y="295275"/>
                    <a:pt x="159925" y="292322"/>
                    <a:pt x="167545" y="288893"/>
                  </a:cubicBezTo>
                  <a:lnTo>
                    <a:pt x="167545" y="333280"/>
                  </a:lnTo>
                  <a:cubicBezTo>
                    <a:pt x="159925" y="337375"/>
                    <a:pt x="141256" y="341471"/>
                    <a:pt x="120301" y="341471"/>
                  </a:cubicBezTo>
                  <a:cubicBezTo>
                    <a:pt x="59055" y="341471"/>
                    <a:pt x="39148" y="307657"/>
                    <a:pt x="39148" y="259747"/>
                  </a:cubicBezTo>
                  <a:lnTo>
                    <a:pt x="39148" y="12192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63" name="Vrije vorm: vorm 17">
              <a:extLst>
                <a:ext uri="{FF2B5EF4-FFF2-40B4-BE49-F238E27FC236}">
                  <a16:creationId xmlns:a16="http://schemas.microsoft.com/office/drawing/2014/main" id="{BE0E95E2-3628-4321-BFDD-6231CA928FE9}"/>
                </a:ext>
              </a:extLst>
            </p:cNvPr>
            <p:cNvSpPr/>
            <p:nvPr/>
          </p:nvSpPr>
          <p:spPr>
            <a:xfrm>
              <a:off x="3362039" y="7975632"/>
              <a:ext cx="220027" cy="386333"/>
            </a:xfrm>
            <a:custGeom>
              <a:avLst/>
              <a:gdLst>
                <a:gd name="connsiteX0" fmla="*/ 0 w 220027"/>
                <a:gd name="connsiteY0" fmla="*/ 0 h 386333"/>
                <a:gd name="connsiteX1" fmla="*/ 56007 w 220027"/>
                <a:gd name="connsiteY1" fmla="*/ 0 h 386333"/>
                <a:gd name="connsiteX2" fmla="*/ 56007 w 220027"/>
                <a:gd name="connsiteY2" fmla="*/ 157544 h 386333"/>
                <a:gd name="connsiteX3" fmla="*/ 133064 w 220027"/>
                <a:gd name="connsiteY3" fmla="*/ 124301 h 386333"/>
                <a:gd name="connsiteX4" fmla="*/ 220028 w 220027"/>
                <a:gd name="connsiteY4" fmla="*/ 228219 h 386333"/>
                <a:gd name="connsiteX5" fmla="*/ 220028 w 220027"/>
                <a:gd name="connsiteY5" fmla="*/ 386334 h 386333"/>
                <a:gd name="connsiteX6" fmla="*/ 164021 w 220027"/>
                <a:gd name="connsiteY6" fmla="*/ 386334 h 386333"/>
                <a:gd name="connsiteX7" fmla="*/ 164021 w 220027"/>
                <a:gd name="connsiteY7" fmla="*/ 239268 h 386333"/>
                <a:gd name="connsiteX8" fmla="*/ 113252 w 220027"/>
                <a:gd name="connsiteY8" fmla="*/ 172688 h 386333"/>
                <a:gd name="connsiteX9" fmla="*/ 56102 w 220027"/>
                <a:gd name="connsiteY9" fmla="*/ 195453 h 386333"/>
                <a:gd name="connsiteX10" fmla="*/ 56102 w 220027"/>
                <a:gd name="connsiteY10" fmla="*/ 386334 h 386333"/>
                <a:gd name="connsiteX11" fmla="*/ 95 w 220027"/>
                <a:gd name="connsiteY11" fmla="*/ 386334 h 386333"/>
                <a:gd name="connsiteX12" fmla="*/ 0 w 220027"/>
                <a:gd name="connsiteY12" fmla="*/ 0 h 386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0027" h="386333">
                  <a:moveTo>
                    <a:pt x="0" y="0"/>
                  </a:moveTo>
                  <a:lnTo>
                    <a:pt x="56007" y="0"/>
                  </a:lnTo>
                  <a:lnTo>
                    <a:pt x="56007" y="157544"/>
                  </a:lnTo>
                  <a:cubicBezTo>
                    <a:pt x="67723" y="141827"/>
                    <a:pt x="89249" y="124301"/>
                    <a:pt x="133064" y="124301"/>
                  </a:cubicBezTo>
                  <a:cubicBezTo>
                    <a:pt x="175070" y="124301"/>
                    <a:pt x="220028" y="141827"/>
                    <a:pt x="220028" y="228219"/>
                  </a:cubicBezTo>
                  <a:lnTo>
                    <a:pt x="220028" y="386334"/>
                  </a:lnTo>
                  <a:lnTo>
                    <a:pt x="164021" y="386334"/>
                  </a:lnTo>
                  <a:lnTo>
                    <a:pt x="164021" y="239268"/>
                  </a:lnTo>
                  <a:cubicBezTo>
                    <a:pt x="164021" y="196120"/>
                    <a:pt x="154114" y="172688"/>
                    <a:pt x="113252" y="172688"/>
                  </a:cubicBezTo>
                  <a:cubicBezTo>
                    <a:pt x="84677" y="172688"/>
                    <a:pt x="66008" y="184404"/>
                    <a:pt x="56102" y="195453"/>
                  </a:cubicBezTo>
                  <a:lnTo>
                    <a:pt x="56102" y="386334"/>
                  </a:lnTo>
                  <a:lnTo>
                    <a:pt x="95" y="38633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64" name="Vrije vorm: vorm 18">
              <a:extLst>
                <a:ext uri="{FF2B5EF4-FFF2-40B4-BE49-F238E27FC236}">
                  <a16:creationId xmlns:a16="http://schemas.microsoft.com/office/drawing/2014/main" id="{983741FC-7340-4B0A-83CF-4DA7854C080D}"/>
                </a:ext>
              </a:extLst>
            </p:cNvPr>
            <p:cNvSpPr/>
            <p:nvPr/>
          </p:nvSpPr>
          <p:spPr>
            <a:xfrm>
              <a:off x="3634644" y="8100029"/>
              <a:ext cx="236410" cy="267843"/>
            </a:xfrm>
            <a:custGeom>
              <a:avLst/>
              <a:gdLst>
                <a:gd name="connsiteX0" fmla="*/ 235172 w 236410"/>
                <a:gd name="connsiteY0" fmla="*/ 177356 h 267843"/>
                <a:gd name="connsiteX1" fmla="*/ 119634 w 236410"/>
                <a:gd name="connsiteY1" fmla="*/ 267843 h 267843"/>
                <a:gd name="connsiteX2" fmla="*/ 0 w 236410"/>
                <a:gd name="connsiteY2" fmla="*/ 133636 h 267843"/>
                <a:gd name="connsiteX3" fmla="*/ 117920 w 236410"/>
                <a:gd name="connsiteY3" fmla="*/ 0 h 267843"/>
                <a:gd name="connsiteX4" fmla="*/ 236411 w 236410"/>
                <a:gd name="connsiteY4" fmla="*/ 133064 h 267843"/>
                <a:gd name="connsiteX5" fmla="*/ 236411 w 236410"/>
                <a:gd name="connsiteY5" fmla="*/ 141827 h 267843"/>
                <a:gd name="connsiteX6" fmla="*/ 55340 w 236410"/>
                <a:gd name="connsiteY6" fmla="*/ 141827 h 267843"/>
                <a:gd name="connsiteX7" fmla="*/ 121253 w 236410"/>
                <a:gd name="connsiteY7" fmla="*/ 224123 h 267843"/>
                <a:gd name="connsiteX8" fmla="*/ 180785 w 236410"/>
                <a:gd name="connsiteY8" fmla="*/ 177451 h 267843"/>
                <a:gd name="connsiteX9" fmla="*/ 235172 w 236410"/>
                <a:gd name="connsiteY9" fmla="*/ 177451 h 267843"/>
                <a:gd name="connsiteX10" fmla="*/ 180308 w 236410"/>
                <a:gd name="connsiteY10" fmla="*/ 108490 h 267843"/>
                <a:gd name="connsiteX11" fmla="*/ 118396 w 236410"/>
                <a:gd name="connsiteY11" fmla="*/ 42577 h 267843"/>
                <a:gd name="connsiteX12" fmla="*/ 55912 w 236410"/>
                <a:gd name="connsiteY12" fmla="*/ 108490 h 267843"/>
                <a:gd name="connsiteX13" fmla="*/ 180308 w 236410"/>
                <a:gd name="connsiteY13" fmla="*/ 108490 h 267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36410" h="267843">
                  <a:moveTo>
                    <a:pt x="235172" y="177356"/>
                  </a:moveTo>
                  <a:cubicBezTo>
                    <a:pt x="225266" y="248602"/>
                    <a:pt x="164592" y="267843"/>
                    <a:pt x="119634" y="267843"/>
                  </a:cubicBezTo>
                  <a:cubicBezTo>
                    <a:pt x="58388" y="267843"/>
                    <a:pt x="0" y="233362"/>
                    <a:pt x="0" y="133636"/>
                  </a:cubicBezTo>
                  <a:cubicBezTo>
                    <a:pt x="0" y="32671"/>
                    <a:pt x="61817" y="0"/>
                    <a:pt x="117920" y="0"/>
                  </a:cubicBezTo>
                  <a:cubicBezTo>
                    <a:pt x="172784" y="0"/>
                    <a:pt x="236411" y="29813"/>
                    <a:pt x="236411" y="133064"/>
                  </a:cubicBezTo>
                  <a:lnTo>
                    <a:pt x="236411" y="141827"/>
                  </a:lnTo>
                  <a:lnTo>
                    <a:pt x="55340" y="141827"/>
                  </a:lnTo>
                  <a:cubicBezTo>
                    <a:pt x="56483" y="196120"/>
                    <a:pt x="78677" y="224123"/>
                    <a:pt x="121253" y="224123"/>
                  </a:cubicBezTo>
                  <a:cubicBezTo>
                    <a:pt x="155067" y="224123"/>
                    <a:pt x="175546" y="206597"/>
                    <a:pt x="180785" y="177451"/>
                  </a:cubicBezTo>
                  <a:lnTo>
                    <a:pt x="235172" y="177451"/>
                  </a:lnTo>
                  <a:close/>
                  <a:moveTo>
                    <a:pt x="180308" y="108490"/>
                  </a:moveTo>
                  <a:cubicBezTo>
                    <a:pt x="176784" y="65341"/>
                    <a:pt x="154591" y="42577"/>
                    <a:pt x="118396" y="42577"/>
                  </a:cubicBezTo>
                  <a:cubicBezTo>
                    <a:pt x="81629" y="42577"/>
                    <a:pt x="60008" y="65341"/>
                    <a:pt x="55912" y="108490"/>
                  </a:cubicBezTo>
                  <a:lnTo>
                    <a:pt x="180308" y="10849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65" name="Vrije vorm: vorm 19">
              <a:extLst>
                <a:ext uri="{FF2B5EF4-FFF2-40B4-BE49-F238E27FC236}">
                  <a16:creationId xmlns:a16="http://schemas.microsoft.com/office/drawing/2014/main" id="{4FB909D7-FC77-4F7E-BD8C-B5665419AF02}"/>
                </a:ext>
              </a:extLst>
            </p:cNvPr>
            <p:cNvSpPr/>
            <p:nvPr/>
          </p:nvSpPr>
          <p:spPr>
            <a:xfrm>
              <a:off x="3925824" y="8099838"/>
              <a:ext cx="147066" cy="262032"/>
            </a:xfrm>
            <a:custGeom>
              <a:avLst/>
              <a:gdLst>
                <a:gd name="connsiteX0" fmla="*/ 0 w 147066"/>
                <a:gd name="connsiteY0" fmla="*/ 5906 h 262032"/>
                <a:gd name="connsiteX1" fmla="*/ 47815 w 147066"/>
                <a:gd name="connsiteY1" fmla="*/ 5906 h 262032"/>
                <a:gd name="connsiteX2" fmla="*/ 47815 w 147066"/>
                <a:gd name="connsiteY2" fmla="*/ 39719 h 262032"/>
                <a:gd name="connsiteX3" fmla="*/ 116681 w 147066"/>
                <a:gd name="connsiteY3" fmla="*/ 0 h 262032"/>
                <a:gd name="connsiteX4" fmla="*/ 147066 w 147066"/>
                <a:gd name="connsiteY4" fmla="*/ 5239 h 262032"/>
                <a:gd name="connsiteX5" fmla="*/ 147066 w 147066"/>
                <a:gd name="connsiteY5" fmla="*/ 54293 h 262032"/>
                <a:gd name="connsiteX6" fmla="*/ 109728 w 147066"/>
                <a:gd name="connsiteY6" fmla="*/ 47244 h 262032"/>
                <a:gd name="connsiteX7" fmla="*/ 56007 w 147066"/>
                <a:gd name="connsiteY7" fmla="*/ 71152 h 262032"/>
                <a:gd name="connsiteX8" fmla="*/ 56007 w 147066"/>
                <a:gd name="connsiteY8" fmla="*/ 262033 h 262032"/>
                <a:gd name="connsiteX9" fmla="*/ 0 w 147066"/>
                <a:gd name="connsiteY9" fmla="*/ 262033 h 262032"/>
                <a:gd name="connsiteX10" fmla="*/ 0 w 147066"/>
                <a:gd name="connsiteY10" fmla="*/ 5906 h 262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7066" h="262032">
                  <a:moveTo>
                    <a:pt x="0" y="5906"/>
                  </a:moveTo>
                  <a:lnTo>
                    <a:pt x="47815" y="5906"/>
                  </a:lnTo>
                  <a:lnTo>
                    <a:pt x="47815" y="39719"/>
                  </a:lnTo>
                  <a:cubicBezTo>
                    <a:pt x="60103" y="16383"/>
                    <a:pt x="80486" y="0"/>
                    <a:pt x="116681" y="0"/>
                  </a:cubicBezTo>
                  <a:cubicBezTo>
                    <a:pt x="134207" y="0"/>
                    <a:pt x="143542" y="3524"/>
                    <a:pt x="147066" y="5239"/>
                  </a:cubicBezTo>
                  <a:lnTo>
                    <a:pt x="147066" y="54293"/>
                  </a:lnTo>
                  <a:cubicBezTo>
                    <a:pt x="138303" y="50768"/>
                    <a:pt x="125444" y="47244"/>
                    <a:pt x="109728" y="47244"/>
                  </a:cubicBezTo>
                  <a:cubicBezTo>
                    <a:pt x="81153" y="47244"/>
                    <a:pt x="64198" y="58960"/>
                    <a:pt x="56007" y="71152"/>
                  </a:cubicBezTo>
                  <a:lnTo>
                    <a:pt x="56007" y="262033"/>
                  </a:lnTo>
                  <a:lnTo>
                    <a:pt x="0" y="262033"/>
                  </a:lnTo>
                  <a:lnTo>
                    <a:pt x="0" y="590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66" name="Vrije vorm: vorm 20">
              <a:extLst>
                <a:ext uri="{FF2B5EF4-FFF2-40B4-BE49-F238E27FC236}">
                  <a16:creationId xmlns:a16="http://schemas.microsoft.com/office/drawing/2014/main" id="{0AE7CE43-C5F1-4CA3-9470-6FD82D7E5D99}"/>
                </a:ext>
              </a:extLst>
            </p:cNvPr>
            <p:cNvSpPr/>
            <p:nvPr/>
          </p:nvSpPr>
          <p:spPr>
            <a:xfrm>
              <a:off x="4110799" y="7975632"/>
              <a:ext cx="56007" cy="386333"/>
            </a:xfrm>
            <a:custGeom>
              <a:avLst/>
              <a:gdLst>
                <a:gd name="connsiteX0" fmla="*/ 0 w 56007"/>
                <a:gd name="connsiteY0" fmla="*/ 0 h 386333"/>
                <a:gd name="connsiteX1" fmla="*/ 56007 w 56007"/>
                <a:gd name="connsiteY1" fmla="*/ 0 h 386333"/>
                <a:gd name="connsiteX2" fmla="*/ 56007 w 56007"/>
                <a:gd name="connsiteY2" fmla="*/ 386334 h 386333"/>
                <a:gd name="connsiteX3" fmla="*/ 0 w 56007"/>
                <a:gd name="connsiteY3" fmla="*/ 386334 h 386333"/>
                <a:gd name="connsiteX4" fmla="*/ 0 w 56007"/>
                <a:gd name="connsiteY4" fmla="*/ 0 h 386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07" h="386333">
                  <a:moveTo>
                    <a:pt x="0" y="0"/>
                  </a:moveTo>
                  <a:lnTo>
                    <a:pt x="56007" y="0"/>
                  </a:lnTo>
                  <a:lnTo>
                    <a:pt x="56007" y="386334"/>
                  </a:lnTo>
                  <a:lnTo>
                    <a:pt x="0" y="38633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67" name="Vrije vorm: vorm 21">
              <a:extLst>
                <a:ext uri="{FF2B5EF4-FFF2-40B4-BE49-F238E27FC236}">
                  <a16:creationId xmlns:a16="http://schemas.microsoft.com/office/drawing/2014/main" id="{1629054D-012A-469B-B5D9-58139AF81393}"/>
                </a:ext>
              </a:extLst>
            </p:cNvPr>
            <p:cNvSpPr/>
            <p:nvPr/>
          </p:nvSpPr>
          <p:spPr>
            <a:xfrm>
              <a:off x="4219384" y="8100029"/>
              <a:ext cx="252698" cy="267938"/>
            </a:xfrm>
            <a:custGeom>
              <a:avLst/>
              <a:gdLst>
                <a:gd name="connsiteX0" fmla="*/ 170974 w 252698"/>
                <a:gd name="connsiteY0" fmla="*/ 228124 h 267938"/>
                <a:gd name="connsiteX1" fmla="*/ 81724 w 252698"/>
                <a:gd name="connsiteY1" fmla="*/ 267843 h 267938"/>
                <a:gd name="connsiteX2" fmla="*/ 0 w 252698"/>
                <a:gd name="connsiteY2" fmla="*/ 195453 h 267938"/>
                <a:gd name="connsiteX3" fmla="*/ 102108 w 252698"/>
                <a:gd name="connsiteY3" fmla="*/ 117253 h 267938"/>
                <a:gd name="connsiteX4" fmla="*/ 161639 w 252698"/>
                <a:gd name="connsiteY4" fmla="*/ 112014 h 267938"/>
                <a:gd name="connsiteX5" fmla="*/ 161639 w 252698"/>
                <a:gd name="connsiteY5" fmla="*/ 104965 h 267938"/>
                <a:gd name="connsiteX6" fmla="*/ 113824 w 252698"/>
                <a:gd name="connsiteY6" fmla="*/ 43148 h 267938"/>
                <a:gd name="connsiteX7" fmla="*/ 63627 w 252698"/>
                <a:gd name="connsiteY7" fmla="*/ 93345 h 267938"/>
                <a:gd name="connsiteX8" fmla="*/ 9906 w 252698"/>
                <a:gd name="connsiteY8" fmla="*/ 93345 h 267938"/>
                <a:gd name="connsiteX9" fmla="*/ 119634 w 252698"/>
                <a:gd name="connsiteY9" fmla="*/ 0 h 267938"/>
                <a:gd name="connsiteX10" fmla="*/ 217075 w 252698"/>
                <a:gd name="connsiteY10" fmla="*/ 99250 h 267938"/>
                <a:gd name="connsiteX11" fmla="*/ 217075 w 252698"/>
                <a:gd name="connsiteY11" fmla="*/ 208978 h 267938"/>
                <a:gd name="connsiteX12" fmla="*/ 231648 w 252698"/>
                <a:gd name="connsiteY12" fmla="*/ 224123 h 267938"/>
                <a:gd name="connsiteX13" fmla="*/ 252698 w 252698"/>
                <a:gd name="connsiteY13" fmla="*/ 218885 h 267938"/>
                <a:gd name="connsiteX14" fmla="*/ 252698 w 252698"/>
                <a:gd name="connsiteY14" fmla="*/ 258604 h 267938"/>
                <a:gd name="connsiteX15" fmla="*/ 212407 w 252698"/>
                <a:gd name="connsiteY15" fmla="*/ 267938 h 267938"/>
                <a:gd name="connsiteX16" fmla="*/ 170974 w 252698"/>
                <a:gd name="connsiteY16" fmla="*/ 231743 h 267938"/>
                <a:gd name="connsiteX17" fmla="*/ 170974 w 252698"/>
                <a:gd name="connsiteY17" fmla="*/ 228124 h 267938"/>
                <a:gd name="connsiteX18" fmla="*/ 161639 w 252698"/>
                <a:gd name="connsiteY18" fmla="*/ 145256 h 267938"/>
                <a:gd name="connsiteX19" fmla="*/ 113157 w 252698"/>
                <a:gd name="connsiteY19" fmla="*/ 150495 h 267938"/>
                <a:gd name="connsiteX20" fmla="*/ 55340 w 252698"/>
                <a:gd name="connsiteY20" fmla="*/ 193072 h 267938"/>
                <a:gd name="connsiteX21" fmla="*/ 97917 w 252698"/>
                <a:gd name="connsiteY21" fmla="*/ 226886 h 267938"/>
                <a:gd name="connsiteX22" fmla="*/ 161544 w 252698"/>
                <a:gd name="connsiteY22" fmla="*/ 202406 h 267938"/>
                <a:gd name="connsiteX23" fmla="*/ 161544 w 252698"/>
                <a:gd name="connsiteY23" fmla="*/ 145256 h 267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52698" h="267938">
                  <a:moveTo>
                    <a:pt x="170974" y="228124"/>
                  </a:moveTo>
                  <a:cubicBezTo>
                    <a:pt x="157543" y="246221"/>
                    <a:pt x="126587" y="267843"/>
                    <a:pt x="81724" y="267843"/>
                  </a:cubicBezTo>
                  <a:cubicBezTo>
                    <a:pt x="30385" y="267843"/>
                    <a:pt x="0" y="239268"/>
                    <a:pt x="0" y="195453"/>
                  </a:cubicBezTo>
                  <a:cubicBezTo>
                    <a:pt x="0" y="133636"/>
                    <a:pt x="60674" y="120777"/>
                    <a:pt x="102108" y="117253"/>
                  </a:cubicBezTo>
                  <a:lnTo>
                    <a:pt x="161639" y="112014"/>
                  </a:lnTo>
                  <a:lnTo>
                    <a:pt x="161639" y="104965"/>
                  </a:lnTo>
                  <a:cubicBezTo>
                    <a:pt x="161639" y="65246"/>
                    <a:pt x="155257" y="43148"/>
                    <a:pt x="113824" y="43148"/>
                  </a:cubicBezTo>
                  <a:cubicBezTo>
                    <a:pt x="76486" y="43148"/>
                    <a:pt x="63627" y="61246"/>
                    <a:pt x="63627" y="93345"/>
                  </a:cubicBezTo>
                  <a:lnTo>
                    <a:pt x="9906" y="93345"/>
                  </a:lnTo>
                  <a:cubicBezTo>
                    <a:pt x="11049" y="16288"/>
                    <a:pt x="70009" y="0"/>
                    <a:pt x="119634" y="0"/>
                  </a:cubicBezTo>
                  <a:cubicBezTo>
                    <a:pt x="193738" y="0"/>
                    <a:pt x="217075" y="36766"/>
                    <a:pt x="217075" y="99250"/>
                  </a:cubicBezTo>
                  <a:lnTo>
                    <a:pt x="217075" y="208978"/>
                  </a:lnTo>
                  <a:cubicBezTo>
                    <a:pt x="217075" y="218885"/>
                    <a:pt x="221171" y="224123"/>
                    <a:pt x="231648" y="224123"/>
                  </a:cubicBezTo>
                  <a:cubicBezTo>
                    <a:pt x="238696" y="224123"/>
                    <a:pt x="246793" y="221742"/>
                    <a:pt x="252698" y="218885"/>
                  </a:cubicBezTo>
                  <a:lnTo>
                    <a:pt x="252698" y="258604"/>
                  </a:lnTo>
                  <a:cubicBezTo>
                    <a:pt x="244507" y="263271"/>
                    <a:pt x="229362" y="267938"/>
                    <a:pt x="212407" y="267938"/>
                  </a:cubicBezTo>
                  <a:cubicBezTo>
                    <a:pt x="177927" y="267938"/>
                    <a:pt x="170974" y="248698"/>
                    <a:pt x="170974" y="231743"/>
                  </a:cubicBezTo>
                  <a:lnTo>
                    <a:pt x="170974" y="228124"/>
                  </a:lnTo>
                  <a:close/>
                  <a:moveTo>
                    <a:pt x="161639" y="145256"/>
                  </a:moveTo>
                  <a:lnTo>
                    <a:pt x="113157" y="150495"/>
                  </a:lnTo>
                  <a:cubicBezTo>
                    <a:pt x="76962" y="154591"/>
                    <a:pt x="55340" y="166878"/>
                    <a:pt x="55340" y="193072"/>
                  </a:cubicBezTo>
                  <a:cubicBezTo>
                    <a:pt x="55340" y="214122"/>
                    <a:pt x="69342" y="226886"/>
                    <a:pt x="97917" y="226886"/>
                  </a:cubicBezTo>
                  <a:cubicBezTo>
                    <a:pt x="123634" y="226886"/>
                    <a:pt x="144018" y="216979"/>
                    <a:pt x="161544" y="202406"/>
                  </a:cubicBezTo>
                  <a:lnTo>
                    <a:pt x="161544" y="1452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68" name="Vrije vorm: vorm 22">
              <a:extLst>
                <a:ext uri="{FF2B5EF4-FFF2-40B4-BE49-F238E27FC236}">
                  <a16:creationId xmlns:a16="http://schemas.microsoft.com/office/drawing/2014/main" id="{03A68AD9-19BB-481D-99A1-8AD4E1369DDF}"/>
                </a:ext>
              </a:extLst>
            </p:cNvPr>
            <p:cNvSpPr/>
            <p:nvPr/>
          </p:nvSpPr>
          <p:spPr>
            <a:xfrm>
              <a:off x="4511135" y="8099838"/>
              <a:ext cx="219932" cy="262032"/>
            </a:xfrm>
            <a:custGeom>
              <a:avLst/>
              <a:gdLst>
                <a:gd name="connsiteX0" fmla="*/ 0 w 219932"/>
                <a:gd name="connsiteY0" fmla="*/ 5906 h 262032"/>
                <a:gd name="connsiteX1" fmla="*/ 47816 w 219932"/>
                <a:gd name="connsiteY1" fmla="*/ 5906 h 262032"/>
                <a:gd name="connsiteX2" fmla="*/ 47816 w 219932"/>
                <a:gd name="connsiteY2" fmla="*/ 39148 h 262032"/>
                <a:gd name="connsiteX3" fmla="*/ 132398 w 219932"/>
                <a:gd name="connsiteY3" fmla="*/ 0 h 262032"/>
                <a:gd name="connsiteX4" fmla="*/ 219933 w 219932"/>
                <a:gd name="connsiteY4" fmla="*/ 103918 h 262032"/>
                <a:gd name="connsiteX5" fmla="*/ 219933 w 219932"/>
                <a:gd name="connsiteY5" fmla="*/ 262033 h 262032"/>
                <a:gd name="connsiteX6" fmla="*/ 163925 w 219932"/>
                <a:gd name="connsiteY6" fmla="*/ 262033 h 262032"/>
                <a:gd name="connsiteX7" fmla="*/ 163925 w 219932"/>
                <a:gd name="connsiteY7" fmla="*/ 114967 h 262032"/>
                <a:gd name="connsiteX8" fmla="*/ 113157 w 219932"/>
                <a:gd name="connsiteY8" fmla="*/ 48387 h 262032"/>
                <a:gd name="connsiteX9" fmla="*/ 56007 w 219932"/>
                <a:gd name="connsiteY9" fmla="*/ 71152 h 262032"/>
                <a:gd name="connsiteX10" fmla="*/ 56007 w 219932"/>
                <a:gd name="connsiteY10" fmla="*/ 262033 h 262032"/>
                <a:gd name="connsiteX11" fmla="*/ 0 w 219932"/>
                <a:gd name="connsiteY11" fmla="*/ 262033 h 262032"/>
                <a:gd name="connsiteX12" fmla="*/ 0 w 219932"/>
                <a:gd name="connsiteY12" fmla="*/ 5906 h 262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9932" h="262032">
                  <a:moveTo>
                    <a:pt x="0" y="5906"/>
                  </a:moveTo>
                  <a:lnTo>
                    <a:pt x="47816" y="5906"/>
                  </a:lnTo>
                  <a:lnTo>
                    <a:pt x="47816" y="39148"/>
                  </a:lnTo>
                  <a:cubicBezTo>
                    <a:pt x="61817" y="17526"/>
                    <a:pt x="88106" y="0"/>
                    <a:pt x="132398" y="0"/>
                  </a:cubicBezTo>
                  <a:cubicBezTo>
                    <a:pt x="174975" y="0"/>
                    <a:pt x="219933" y="17526"/>
                    <a:pt x="219933" y="103918"/>
                  </a:cubicBezTo>
                  <a:lnTo>
                    <a:pt x="219933" y="262033"/>
                  </a:lnTo>
                  <a:lnTo>
                    <a:pt x="163925" y="262033"/>
                  </a:lnTo>
                  <a:lnTo>
                    <a:pt x="163925" y="114967"/>
                  </a:lnTo>
                  <a:cubicBezTo>
                    <a:pt x="163925" y="71819"/>
                    <a:pt x="154019" y="48387"/>
                    <a:pt x="113157" y="48387"/>
                  </a:cubicBezTo>
                  <a:cubicBezTo>
                    <a:pt x="84582" y="48387"/>
                    <a:pt x="65913" y="60103"/>
                    <a:pt x="56007" y="71152"/>
                  </a:cubicBezTo>
                  <a:lnTo>
                    <a:pt x="56007" y="262033"/>
                  </a:lnTo>
                  <a:lnTo>
                    <a:pt x="0" y="262033"/>
                  </a:lnTo>
                  <a:lnTo>
                    <a:pt x="0" y="590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69" name="Vrije vorm: vorm 23">
              <a:extLst>
                <a:ext uri="{FF2B5EF4-FFF2-40B4-BE49-F238E27FC236}">
                  <a16:creationId xmlns:a16="http://schemas.microsoft.com/office/drawing/2014/main" id="{962399AB-0260-4CD0-AB3A-74D6E1554F4C}"/>
                </a:ext>
              </a:extLst>
            </p:cNvPr>
            <p:cNvSpPr/>
            <p:nvPr/>
          </p:nvSpPr>
          <p:spPr>
            <a:xfrm>
              <a:off x="4783645" y="7975632"/>
              <a:ext cx="234600" cy="392144"/>
            </a:xfrm>
            <a:custGeom>
              <a:avLst/>
              <a:gdLst>
                <a:gd name="connsiteX0" fmla="*/ 186214 w 234600"/>
                <a:gd name="connsiteY0" fmla="*/ 354806 h 392144"/>
                <a:gd name="connsiteX1" fmla="*/ 108585 w 234600"/>
                <a:gd name="connsiteY1" fmla="*/ 392144 h 392144"/>
                <a:gd name="connsiteX2" fmla="*/ 0 w 234600"/>
                <a:gd name="connsiteY2" fmla="*/ 259080 h 392144"/>
                <a:gd name="connsiteX3" fmla="*/ 108585 w 234600"/>
                <a:gd name="connsiteY3" fmla="*/ 124301 h 392144"/>
                <a:gd name="connsiteX4" fmla="*/ 178594 w 234600"/>
                <a:gd name="connsiteY4" fmla="*/ 155258 h 392144"/>
                <a:gd name="connsiteX5" fmla="*/ 178594 w 234600"/>
                <a:gd name="connsiteY5" fmla="*/ 0 h 392144"/>
                <a:gd name="connsiteX6" fmla="*/ 234601 w 234600"/>
                <a:gd name="connsiteY6" fmla="*/ 0 h 392144"/>
                <a:gd name="connsiteX7" fmla="*/ 234601 w 234600"/>
                <a:gd name="connsiteY7" fmla="*/ 386334 h 392144"/>
                <a:gd name="connsiteX8" fmla="*/ 186119 w 234600"/>
                <a:gd name="connsiteY8" fmla="*/ 386334 h 392144"/>
                <a:gd name="connsiteX9" fmla="*/ 186119 w 234600"/>
                <a:gd name="connsiteY9" fmla="*/ 354806 h 392144"/>
                <a:gd name="connsiteX10" fmla="*/ 178594 w 234600"/>
                <a:gd name="connsiteY10" fmla="*/ 193167 h 392144"/>
                <a:gd name="connsiteX11" fmla="*/ 123730 w 234600"/>
                <a:gd name="connsiteY11" fmla="*/ 171545 h 392144"/>
                <a:gd name="connsiteX12" fmla="*/ 56579 w 234600"/>
                <a:gd name="connsiteY12" fmla="*/ 257937 h 392144"/>
                <a:gd name="connsiteX13" fmla="*/ 123730 w 234600"/>
                <a:gd name="connsiteY13" fmla="*/ 344900 h 392144"/>
                <a:gd name="connsiteX14" fmla="*/ 178594 w 234600"/>
                <a:gd name="connsiteY14" fmla="*/ 323279 h 392144"/>
                <a:gd name="connsiteX15" fmla="*/ 178594 w 234600"/>
                <a:gd name="connsiteY15" fmla="*/ 193167 h 392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34600" h="392144">
                  <a:moveTo>
                    <a:pt x="186214" y="354806"/>
                  </a:moveTo>
                  <a:cubicBezTo>
                    <a:pt x="175165" y="371761"/>
                    <a:pt x="150590" y="392144"/>
                    <a:pt x="108585" y="392144"/>
                  </a:cubicBezTo>
                  <a:cubicBezTo>
                    <a:pt x="53721" y="392144"/>
                    <a:pt x="0" y="355949"/>
                    <a:pt x="0" y="259080"/>
                  </a:cubicBezTo>
                  <a:cubicBezTo>
                    <a:pt x="0" y="161639"/>
                    <a:pt x="53149" y="124301"/>
                    <a:pt x="108585" y="124301"/>
                  </a:cubicBezTo>
                  <a:cubicBezTo>
                    <a:pt x="147066" y="124301"/>
                    <a:pt x="169831" y="143542"/>
                    <a:pt x="178594" y="155258"/>
                  </a:cubicBezTo>
                  <a:lnTo>
                    <a:pt x="178594" y="0"/>
                  </a:lnTo>
                  <a:lnTo>
                    <a:pt x="234601" y="0"/>
                  </a:lnTo>
                  <a:lnTo>
                    <a:pt x="234601" y="386334"/>
                  </a:lnTo>
                  <a:lnTo>
                    <a:pt x="186119" y="386334"/>
                  </a:lnTo>
                  <a:lnTo>
                    <a:pt x="186119" y="354806"/>
                  </a:lnTo>
                  <a:close/>
                  <a:moveTo>
                    <a:pt x="178594" y="193167"/>
                  </a:moveTo>
                  <a:cubicBezTo>
                    <a:pt x="165735" y="179737"/>
                    <a:pt x="146495" y="171545"/>
                    <a:pt x="123730" y="171545"/>
                  </a:cubicBezTo>
                  <a:cubicBezTo>
                    <a:pt x="79343" y="171545"/>
                    <a:pt x="56579" y="202502"/>
                    <a:pt x="56579" y="257937"/>
                  </a:cubicBezTo>
                  <a:cubicBezTo>
                    <a:pt x="56579" y="313373"/>
                    <a:pt x="79343" y="344900"/>
                    <a:pt x="123730" y="344900"/>
                  </a:cubicBezTo>
                  <a:cubicBezTo>
                    <a:pt x="146495" y="344900"/>
                    <a:pt x="165735" y="336709"/>
                    <a:pt x="178594" y="323279"/>
                  </a:cubicBezTo>
                  <a:lnTo>
                    <a:pt x="178594" y="1931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70" name="Vrije vorm: vorm 24">
              <a:extLst>
                <a:ext uri="{FF2B5EF4-FFF2-40B4-BE49-F238E27FC236}">
                  <a16:creationId xmlns:a16="http://schemas.microsoft.com/office/drawing/2014/main" id="{FE919463-D1C7-4B35-9C91-07A0BA9D0C21}"/>
                </a:ext>
              </a:extLst>
            </p:cNvPr>
            <p:cNvSpPr/>
            <p:nvPr/>
          </p:nvSpPr>
          <p:spPr>
            <a:xfrm>
              <a:off x="5070633" y="8099934"/>
              <a:ext cx="220027" cy="267938"/>
            </a:xfrm>
            <a:custGeom>
              <a:avLst/>
              <a:gdLst>
                <a:gd name="connsiteX0" fmla="*/ 54959 w 220027"/>
                <a:gd name="connsiteY0" fmla="*/ 179165 h 267938"/>
                <a:gd name="connsiteX1" fmla="*/ 115634 w 220027"/>
                <a:gd name="connsiteY1" fmla="*/ 227647 h 267938"/>
                <a:gd name="connsiteX2" fmla="*/ 164688 w 220027"/>
                <a:gd name="connsiteY2" fmla="*/ 192596 h 267938"/>
                <a:gd name="connsiteX3" fmla="*/ 87630 w 220027"/>
                <a:gd name="connsiteY3" fmla="*/ 147638 h 267938"/>
                <a:gd name="connsiteX4" fmla="*/ 10573 w 220027"/>
                <a:gd name="connsiteY4" fmla="*/ 73533 h 267938"/>
                <a:gd name="connsiteX5" fmla="*/ 109157 w 220027"/>
                <a:gd name="connsiteY5" fmla="*/ 0 h 267938"/>
                <a:gd name="connsiteX6" fmla="*/ 211265 w 220027"/>
                <a:gd name="connsiteY6" fmla="*/ 80581 h 267938"/>
                <a:gd name="connsiteX7" fmla="*/ 156401 w 220027"/>
                <a:gd name="connsiteY7" fmla="*/ 80581 h 267938"/>
                <a:gd name="connsiteX8" fmla="*/ 107347 w 220027"/>
                <a:gd name="connsiteY8" fmla="*/ 39719 h 267938"/>
                <a:gd name="connsiteX9" fmla="*/ 65342 w 220027"/>
                <a:gd name="connsiteY9" fmla="*/ 70104 h 267938"/>
                <a:gd name="connsiteX10" fmla="*/ 144113 w 220027"/>
                <a:gd name="connsiteY10" fmla="*/ 112681 h 267938"/>
                <a:gd name="connsiteX11" fmla="*/ 220028 w 220027"/>
                <a:gd name="connsiteY11" fmla="*/ 189167 h 267938"/>
                <a:gd name="connsiteX12" fmla="*/ 114395 w 220027"/>
                <a:gd name="connsiteY12" fmla="*/ 267938 h 267938"/>
                <a:gd name="connsiteX13" fmla="*/ 0 w 220027"/>
                <a:gd name="connsiteY13" fmla="*/ 179260 h 267938"/>
                <a:gd name="connsiteX14" fmla="*/ 54959 w 220027"/>
                <a:gd name="connsiteY14" fmla="*/ 179260 h 267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0027" h="267938">
                  <a:moveTo>
                    <a:pt x="54959" y="179165"/>
                  </a:moveTo>
                  <a:cubicBezTo>
                    <a:pt x="56674" y="208312"/>
                    <a:pt x="80106" y="227647"/>
                    <a:pt x="115634" y="227647"/>
                  </a:cubicBezTo>
                  <a:cubicBezTo>
                    <a:pt x="144209" y="227647"/>
                    <a:pt x="164688" y="215360"/>
                    <a:pt x="164688" y="192596"/>
                  </a:cubicBezTo>
                  <a:cubicBezTo>
                    <a:pt x="164688" y="164592"/>
                    <a:pt x="134303" y="161068"/>
                    <a:pt x="87630" y="147638"/>
                  </a:cubicBezTo>
                  <a:cubicBezTo>
                    <a:pt x="50864" y="137160"/>
                    <a:pt x="10573" y="122587"/>
                    <a:pt x="10573" y="73533"/>
                  </a:cubicBezTo>
                  <a:cubicBezTo>
                    <a:pt x="10573" y="19812"/>
                    <a:pt x="60198" y="0"/>
                    <a:pt x="109157" y="0"/>
                  </a:cubicBezTo>
                  <a:cubicBezTo>
                    <a:pt x="165735" y="0"/>
                    <a:pt x="207836" y="26289"/>
                    <a:pt x="211265" y="80581"/>
                  </a:cubicBezTo>
                  <a:lnTo>
                    <a:pt x="156401" y="80581"/>
                  </a:lnTo>
                  <a:cubicBezTo>
                    <a:pt x="155258" y="56674"/>
                    <a:pt x="137160" y="39719"/>
                    <a:pt x="107347" y="39719"/>
                  </a:cubicBezTo>
                  <a:cubicBezTo>
                    <a:pt x="84011" y="39719"/>
                    <a:pt x="65342" y="50197"/>
                    <a:pt x="65342" y="70104"/>
                  </a:cubicBezTo>
                  <a:cubicBezTo>
                    <a:pt x="65342" y="96965"/>
                    <a:pt x="98584" y="99822"/>
                    <a:pt x="144113" y="112681"/>
                  </a:cubicBezTo>
                  <a:cubicBezTo>
                    <a:pt x="181452" y="123158"/>
                    <a:pt x="220028" y="139541"/>
                    <a:pt x="220028" y="189167"/>
                  </a:cubicBezTo>
                  <a:cubicBezTo>
                    <a:pt x="220028" y="248126"/>
                    <a:pt x="166307" y="267938"/>
                    <a:pt x="114395" y="267938"/>
                  </a:cubicBezTo>
                  <a:cubicBezTo>
                    <a:pt x="51340" y="267938"/>
                    <a:pt x="4668" y="238792"/>
                    <a:pt x="0" y="179260"/>
                  </a:cubicBezTo>
                  <a:lnTo>
                    <a:pt x="54959" y="17926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514988-1451-467D-8E03-8727B1486460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38443B2-4BFB-4C4F-BEAA-E2BFA92293A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45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for content slide (text + image):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55B04C-E904-4C71-9A5F-D45BEB6F5D3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0019" y="89693"/>
            <a:ext cx="3760542" cy="1033658"/>
          </a:xfr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 lang="nl-NL" sz="3000" kern="1200" spc="-100" baseline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noProof="0" dirty="0"/>
              <a:t>Room for a title, Lorem ipsum 75/25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9CE119B4-0A14-4ECF-A3A6-7FBB7C7A8864}"/>
              </a:ext>
            </a:extLst>
          </p:cNvPr>
          <p:cNvSpPr>
            <a:spLocks noGrp="1"/>
          </p:cNvSpPr>
          <p:nvPr>
            <p:ph type="body" orient="vert" idx="1" hasCustomPrompt="1"/>
          </p:nvPr>
        </p:nvSpPr>
        <p:spPr>
          <a:xfrm>
            <a:off x="187573" y="1336107"/>
            <a:ext cx="3760542" cy="3365008"/>
          </a:xfrm>
        </p:spPr>
        <p:txBody>
          <a:bodyPr vert="horz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  <a:lvl2pPr marL="685800" marR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2pPr>
            <a:lvl3pPr marL="1143000" marR="0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4pPr>
            <a:lvl5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5pPr>
            <a:lvl6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6pPr>
            <a:lvl7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lvl7pPr>
            <a:lvl8pPr marL="342900" marR="0" indent="-3429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+mj-lt"/>
              <a:buAutoNum type="alphaUcPeriod"/>
              <a:tabLst/>
              <a:defRPr/>
            </a:lvl8pPr>
            <a:lvl9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9pPr>
          </a:lstStyle>
          <a:p>
            <a:r>
              <a:rPr lang="en-GB" dirty="0"/>
              <a:t>If you do need to elaborate a bit more, make sure to add an image to visualise your information. This way your story will stick.</a:t>
            </a:r>
          </a:p>
        </p:txBody>
      </p:sp>
      <p:sp>
        <p:nvSpPr>
          <p:cNvPr id="31" name="Rechthoek 30">
            <a:extLst>
              <a:ext uri="{FF2B5EF4-FFF2-40B4-BE49-F238E27FC236}">
                <a16:creationId xmlns:a16="http://schemas.microsoft.com/office/drawing/2014/main" id="{4CA68ACE-524E-47FB-A842-3B750C2914A8}"/>
              </a:ext>
            </a:extLst>
          </p:cNvPr>
          <p:cNvSpPr/>
          <p:nvPr userDrawn="1"/>
        </p:nvSpPr>
        <p:spPr>
          <a:xfrm>
            <a:off x="2885440" y="-537093"/>
            <a:ext cx="6421120" cy="2465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72000" rIns="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000" b="0" cap="all" baseline="0" noProof="0">
                <a:solidFill>
                  <a:schemeClr val="tx2"/>
                </a:solidFill>
                <a:latin typeface="+mn-lt"/>
              </a:rPr>
              <a:t>Layout for content slide (teXt + image):</a:t>
            </a:r>
          </a:p>
        </p:txBody>
      </p:sp>
      <p:sp>
        <p:nvSpPr>
          <p:cNvPr id="7" name="Tijdelijke aanduiding voor afbeelding 6">
            <a:extLst>
              <a:ext uri="{FF2B5EF4-FFF2-40B4-BE49-F238E27FC236}">
                <a16:creationId xmlns:a16="http://schemas.microsoft.com/office/drawing/2014/main" id="{9C2BFE15-B319-426E-9B03-7A6EA0A45BA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133850" y="190499"/>
            <a:ext cx="7877175" cy="6472239"/>
          </a:xfrm>
          <a:solidFill>
            <a:schemeClr val="bg1">
              <a:lumMod val="85000"/>
            </a:schemeClr>
          </a:solidFill>
        </p:spPr>
        <p:txBody>
          <a:bodyPr vert="horz" lIns="0" tIns="0" rIns="0" bIns="900000" rtlCol="0" anchor="ctr" anchorCtr="0">
            <a:normAutofit/>
          </a:bodyPr>
          <a:lstStyle>
            <a:lvl1pPr marL="0" indent="0" algn="ctr">
              <a:buNone/>
              <a:defRPr lang="nl-NL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lvl="0" indent="-228600" algn="ctr"/>
            <a:r>
              <a:rPr lang="en-GB" noProof="0"/>
              <a:t>Click on the icon below to insert an image</a:t>
            </a:r>
          </a:p>
        </p:txBody>
      </p:sp>
      <p:grpSp>
        <p:nvGrpSpPr>
          <p:cNvPr id="138" name="Groep 31">
            <a:extLst>
              <a:ext uri="{FF2B5EF4-FFF2-40B4-BE49-F238E27FC236}">
                <a16:creationId xmlns:a16="http://schemas.microsoft.com/office/drawing/2014/main" id="{8839E11C-1D02-4651-A2D7-CA271FB94026}"/>
              </a:ext>
            </a:extLst>
          </p:cNvPr>
          <p:cNvGrpSpPr/>
          <p:nvPr userDrawn="1"/>
        </p:nvGrpSpPr>
        <p:grpSpPr>
          <a:xfrm>
            <a:off x="-3786165" y="0"/>
            <a:ext cx="3593091" cy="4641338"/>
            <a:chOff x="-3786165" y="0"/>
            <a:chExt cx="3593091" cy="4641338"/>
          </a:xfrm>
        </p:grpSpPr>
        <p:sp>
          <p:nvSpPr>
            <p:cNvPr id="139" name="Rechthoek 32">
              <a:extLst>
                <a:ext uri="{FF2B5EF4-FFF2-40B4-BE49-F238E27FC236}">
                  <a16:creationId xmlns:a16="http://schemas.microsoft.com/office/drawing/2014/main" id="{8CB2871B-3BDA-4520-8403-9F36E5F5706F}"/>
                </a:ext>
              </a:extLst>
            </p:cNvPr>
            <p:cNvSpPr/>
            <p:nvPr userDrawn="1"/>
          </p:nvSpPr>
          <p:spPr>
            <a:xfrm>
              <a:off x="-3786165" y="0"/>
              <a:ext cx="3593091" cy="464133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Choosing text levels</a:t>
              </a:r>
            </a:p>
          </p:txBody>
        </p:sp>
        <p:sp>
          <p:nvSpPr>
            <p:cNvPr id="140" name="Ovaal 33">
              <a:extLst>
                <a:ext uri="{FF2B5EF4-FFF2-40B4-BE49-F238E27FC236}">
                  <a16:creationId xmlns:a16="http://schemas.microsoft.com/office/drawing/2014/main" id="{CF09734C-07C0-4ACE-92CF-926846A65DDE}"/>
                </a:ext>
              </a:extLst>
            </p:cNvPr>
            <p:cNvSpPr/>
            <p:nvPr userDrawn="1"/>
          </p:nvSpPr>
          <p:spPr>
            <a:xfrm>
              <a:off x="-3604183" y="1837484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41" name="Rechthoek 34">
              <a:extLst>
                <a:ext uri="{FF2B5EF4-FFF2-40B4-BE49-F238E27FC236}">
                  <a16:creationId xmlns:a16="http://schemas.microsoft.com/office/drawing/2014/main" id="{0EC07485-AF02-4AA1-8F23-894AA211D512}"/>
                </a:ext>
              </a:extLst>
            </p:cNvPr>
            <p:cNvSpPr/>
            <p:nvPr userDrawn="1"/>
          </p:nvSpPr>
          <p:spPr>
            <a:xfrm>
              <a:off x="-3319415" y="183748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228600" marR="0" lvl="0" indent="-2286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1"/>
                </a:buClr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1400" kern="1200" noProof="0" dirty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Bullet</a:t>
              </a:r>
            </a:p>
          </p:txBody>
        </p:sp>
        <p:sp>
          <p:nvSpPr>
            <p:cNvPr id="142" name="Ovaal 35">
              <a:extLst>
                <a:ext uri="{FF2B5EF4-FFF2-40B4-BE49-F238E27FC236}">
                  <a16:creationId xmlns:a16="http://schemas.microsoft.com/office/drawing/2014/main" id="{B5C1448A-725A-4B63-BC42-73EB404E611B}"/>
                </a:ext>
              </a:extLst>
            </p:cNvPr>
            <p:cNvSpPr/>
            <p:nvPr userDrawn="1"/>
          </p:nvSpPr>
          <p:spPr>
            <a:xfrm>
              <a:off x="-3604183" y="2128768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43" name="Rechthoek 36">
              <a:extLst>
                <a:ext uri="{FF2B5EF4-FFF2-40B4-BE49-F238E27FC236}">
                  <a16:creationId xmlns:a16="http://schemas.microsoft.com/office/drawing/2014/main" id="{F0BA56AD-9B2D-40C7-A6AA-A05704B1AD32}"/>
                </a:ext>
              </a:extLst>
            </p:cNvPr>
            <p:cNvSpPr/>
            <p:nvPr userDrawn="1"/>
          </p:nvSpPr>
          <p:spPr>
            <a:xfrm>
              <a:off x="-3604183" y="1196113"/>
              <a:ext cx="3229047" cy="459227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Under the tab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‘Home’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, use the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list level-buttons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to choose a text level. 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Choose from:</a:t>
              </a:r>
            </a:p>
          </p:txBody>
        </p:sp>
        <p:sp>
          <p:nvSpPr>
            <p:cNvPr id="144" name="Rechthoek 37">
              <a:extLst>
                <a:ext uri="{FF2B5EF4-FFF2-40B4-BE49-F238E27FC236}">
                  <a16:creationId xmlns:a16="http://schemas.microsoft.com/office/drawing/2014/main" id="{4BC67ACC-B52E-49E4-AE50-16BE40AF0051}"/>
                </a:ext>
              </a:extLst>
            </p:cNvPr>
            <p:cNvSpPr/>
            <p:nvPr userDrawn="1"/>
          </p:nvSpPr>
          <p:spPr>
            <a:xfrm>
              <a:off x="-3319415" y="2128873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685800" marR="0" lvl="1" indent="-2286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en-GB" sz="12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Sub-bullet #1</a:t>
              </a:r>
            </a:p>
          </p:txBody>
        </p:sp>
        <p:sp>
          <p:nvSpPr>
            <p:cNvPr id="145" name="Ovaal 38">
              <a:extLst>
                <a:ext uri="{FF2B5EF4-FFF2-40B4-BE49-F238E27FC236}">
                  <a16:creationId xmlns:a16="http://schemas.microsoft.com/office/drawing/2014/main" id="{25F7285A-855E-4915-ADAF-F9709DC698EC}"/>
                </a:ext>
              </a:extLst>
            </p:cNvPr>
            <p:cNvSpPr/>
            <p:nvPr userDrawn="1"/>
          </p:nvSpPr>
          <p:spPr>
            <a:xfrm>
              <a:off x="-3604183" y="2420052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146" name="Rechthoek 39">
              <a:extLst>
                <a:ext uri="{FF2B5EF4-FFF2-40B4-BE49-F238E27FC236}">
                  <a16:creationId xmlns:a16="http://schemas.microsoft.com/office/drawing/2014/main" id="{30773BA3-9931-4A28-8FF2-B1C0D06D53C9}"/>
                </a:ext>
              </a:extLst>
            </p:cNvPr>
            <p:cNvSpPr/>
            <p:nvPr userDrawn="1"/>
          </p:nvSpPr>
          <p:spPr>
            <a:xfrm>
              <a:off x="-3319415" y="2420262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1143000" marR="0" lvl="2" indent="-2286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 typeface="Arial" panose="020B0604020202020204" pitchFamily="34" charset="0"/>
                <a:buChar char="‒"/>
                <a:tabLst/>
                <a:defRPr/>
              </a:pPr>
              <a:r>
                <a:rPr lang="en-GB" sz="12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Sub-bullet #2</a:t>
              </a:r>
            </a:p>
          </p:txBody>
        </p:sp>
        <p:sp>
          <p:nvSpPr>
            <p:cNvPr id="147" name="Ovaal 40">
              <a:extLst>
                <a:ext uri="{FF2B5EF4-FFF2-40B4-BE49-F238E27FC236}">
                  <a16:creationId xmlns:a16="http://schemas.microsoft.com/office/drawing/2014/main" id="{077AA242-5029-4552-9B43-01258E72240C}"/>
                </a:ext>
              </a:extLst>
            </p:cNvPr>
            <p:cNvSpPr/>
            <p:nvPr userDrawn="1"/>
          </p:nvSpPr>
          <p:spPr>
            <a:xfrm>
              <a:off x="-3604183" y="2711336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148" name="Rechthoek 41">
              <a:extLst>
                <a:ext uri="{FF2B5EF4-FFF2-40B4-BE49-F238E27FC236}">
                  <a16:creationId xmlns:a16="http://schemas.microsoft.com/office/drawing/2014/main" id="{5C85B698-BCEC-42CC-AA16-448E5F9513B8}"/>
                </a:ext>
              </a:extLst>
            </p:cNvPr>
            <p:cNvSpPr/>
            <p:nvPr userDrawn="1"/>
          </p:nvSpPr>
          <p:spPr>
            <a:xfrm>
              <a:off x="-3319415" y="2711651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3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GB" sz="12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Plain text</a:t>
              </a:r>
            </a:p>
          </p:txBody>
        </p:sp>
        <p:sp>
          <p:nvSpPr>
            <p:cNvPr id="149" name="Ovaal 42">
              <a:extLst>
                <a:ext uri="{FF2B5EF4-FFF2-40B4-BE49-F238E27FC236}">
                  <a16:creationId xmlns:a16="http://schemas.microsoft.com/office/drawing/2014/main" id="{437FBCEB-0169-4C1B-9AD1-BE5C80E924DD}"/>
                </a:ext>
              </a:extLst>
            </p:cNvPr>
            <p:cNvSpPr/>
            <p:nvPr userDrawn="1"/>
          </p:nvSpPr>
          <p:spPr>
            <a:xfrm>
              <a:off x="-3604183" y="3002620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150" name="Rechthoek 43">
              <a:extLst>
                <a:ext uri="{FF2B5EF4-FFF2-40B4-BE49-F238E27FC236}">
                  <a16:creationId xmlns:a16="http://schemas.microsoft.com/office/drawing/2014/main" id="{592F4068-0087-4DA1-B9E7-880DBB14846C}"/>
                </a:ext>
              </a:extLst>
            </p:cNvPr>
            <p:cNvSpPr/>
            <p:nvPr userDrawn="1"/>
          </p:nvSpPr>
          <p:spPr>
            <a:xfrm>
              <a:off x="-3319415" y="3003040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4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GB" sz="1600" b="1" kern="1200" noProof="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Heading #1</a:t>
              </a:r>
            </a:p>
          </p:txBody>
        </p:sp>
        <p:sp>
          <p:nvSpPr>
            <p:cNvPr id="151" name="Ovaal 44">
              <a:extLst>
                <a:ext uri="{FF2B5EF4-FFF2-40B4-BE49-F238E27FC236}">
                  <a16:creationId xmlns:a16="http://schemas.microsoft.com/office/drawing/2014/main" id="{661B43A6-C3C4-4A0F-BB47-92E6F43605A3}"/>
                </a:ext>
              </a:extLst>
            </p:cNvPr>
            <p:cNvSpPr/>
            <p:nvPr userDrawn="1"/>
          </p:nvSpPr>
          <p:spPr>
            <a:xfrm>
              <a:off x="-3604183" y="3293904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6</a:t>
              </a:r>
            </a:p>
          </p:txBody>
        </p:sp>
        <p:sp>
          <p:nvSpPr>
            <p:cNvPr id="152" name="Rechthoek 45">
              <a:extLst>
                <a:ext uri="{FF2B5EF4-FFF2-40B4-BE49-F238E27FC236}">
                  <a16:creationId xmlns:a16="http://schemas.microsoft.com/office/drawing/2014/main" id="{7CD033CB-B38A-429A-B927-DD186A75E3A4}"/>
                </a:ext>
              </a:extLst>
            </p:cNvPr>
            <p:cNvSpPr/>
            <p:nvPr userDrawn="1"/>
          </p:nvSpPr>
          <p:spPr>
            <a:xfrm>
              <a:off x="-3319415" y="3585818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42900" marR="0" lvl="6" indent="-3429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rabicPeriod"/>
                <a:tabLst/>
                <a:defRPr/>
              </a:pPr>
              <a:r>
                <a:rPr lang="en-GB" sz="12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Numeric bullet</a:t>
              </a:r>
            </a:p>
          </p:txBody>
        </p:sp>
        <p:sp>
          <p:nvSpPr>
            <p:cNvPr id="153" name="Ovaal 46">
              <a:extLst>
                <a:ext uri="{FF2B5EF4-FFF2-40B4-BE49-F238E27FC236}">
                  <a16:creationId xmlns:a16="http://schemas.microsoft.com/office/drawing/2014/main" id="{0FCDA28C-9866-408A-AEA1-E1CFF1BC85D8}"/>
                </a:ext>
              </a:extLst>
            </p:cNvPr>
            <p:cNvSpPr/>
            <p:nvPr userDrawn="1"/>
          </p:nvSpPr>
          <p:spPr>
            <a:xfrm>
              <a:off x="-3604183" y="3585188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7</a:t>
              </a:r>
            </a:p>
          </p:txBody>
        </p:sp>
        <p:sp>
          <p:nvSpPr>
            <p:cNvPr id="154" name="Rechthoek 47">
              <a:extLst>
                <a:ext uri="{FF2B5EF4-FFF2-40B4-BE49-F238E27FC236}">
                  <a16:creationId xmlns:a16="http://schemas.microsoft.com/office/drawing/2014/main" id="{6E7E0CB0-70AC-44FE-AC0C-0C1F375956A9}"/>
                </a:ext>
              </a:extLst>
            </p:cNvPr>
            <p:cNvSpPr/>
            <p:nvPr userDrawn="1"/>
          </p:nvSpPr>
          <p:spPr>
            <a:xfrm>
              <a:off x="-3325830" y="3877207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342900" marR="0" lvl="7" indent="-34290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+mj-lt"/>
                <a:buAutoNum type="alphaUcPeriod"/>
                <a:tabLst/>
                <a:defRPr/>
              </a:pPr>
              <a:r>
                <a:rPr lang="en-GB" sz="1200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Alphabetic bullet</a:t>
              </a:r>
            </a:p>
          </p:txBody>
        </p:sp>
        <p:sp>
          <p:nvSpPr>
            <p:cNvPr id="155" name="Ovaal 48">
              <a:extLst>
                <a:ext uri="{FF2B5EF4-FFF2-40B4-BE49-F238E27FC236}">
                  <a16:creationId xmlns:a16="http://schemas.microsoft.com/office/drawing/2014/main" id="{9C6CE3B3-697B-40F5-8A77-60E3137341CB}"/>
                </a:ext>
              </a:extLst>
            </p:cNvPr>
            <p:cNvSpPr/>
            <p:nvPr userDrawn="1"/>
          </p:nvSpPr>
          <p:spPr>
            <a:xfrm>
              <a:off x="-3604183" y="3876472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156" name="Rechthoek 49">
              <a:extLst>
                <a:ext uri="{FF2B5EF4-FFF2-40B4-BE49-F238E27FC236}">
                  <a16:creationId xmlns:a16="http://schemas.microsoft.com/office/drawing/2014/main" id="{DABE0896-6A4C-4DF0-B04E-D950B40B67A8}"/>
                </a:ext>
              </a:extLst>
            </p:cNvPr>
            <p:cNvSpPr/>
            <p:nvPr userDrawn="1"/>
          </p:nvSpPr>
          <p:spPr>
            <a:xfrm>
              <a:off x="-3319415" y="4168594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8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tx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GB" sz="1600" i="1" u="none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Quote text</a:t>
              </a:r>
            </a:p>
          </p:txBody>
        </p:sp>
        <p:sp>
          <p:nvSpPr>
            <p:cNvPr id="157" name="Ovaal 50">
              <a:extLst>
                <a:ext uri="{FF2B5EF4-FFF2-40B4-BE49-F238E27FC236}">
                  <a16:creationId xmlns:a16="http://schemas.microsoft.com/office/drawing/2014/main" id="{F5179070-E858-4C76-B064-0F9568E6A319}"/>
                </a:ext>
              </a:extLst>
            </p:cNvPr>
            <p:cNvSpPr/>
            <p:nvPr userDrawn="1"/>
          </p:nvSpPr>
          <p:spPr>
            <a:xfrm>
              <a:off x="-3604183" y="4168594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158" name="Rechthoek 51">
              <a:extLst>
                <a:ext uri="{FF2B5EF4-FFF2-40B4-BE49-F238E27FC236}">
                  <a16:creationId xmlns:a16="http://schemas.microsoft.com/office/drawing/2014/main" id="{A4929939-7D0C-4D37-9661-7A1E51E0E411}"/>
                </a:ext>
              </a:extLst>
            </p:cNvPr>
            <p:cNvSpPr/>
            <p:nvPr userDrawn="1"/>
          </p:nvSpPr>
          <p:spPr>
            <a:xfrm>
              <a:off x="-3319415" y="3294429"/>
              <a:ext cx="2949220" cy="180000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4" indent="0" algn="l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accent1"/>
                </a:buClr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lang="en-GB" sz="1600" b="1" kern="1200" noProof="0">
                  <a:solidFill>
                    <a:schemeClr val="tx1"/>
                  </a:solidFill>
                  <a:latin typeface="+mn-lt"/>
                  <a:ea typeface="+mn-ea"/>
                  <a:cs typeface="+mn-cs"/>
                </a:rPr>
                <a:t>Heading #2</a:t>
              </a:r>
            </a:p>
          </p:txBody>
        </p:sp>
        <p:grpSp>
          <p:nvGrpSpPr>
            <p:cNvPr id="159" name="VOORBEELD">
              <a:extLst>
                <a:ext uri="{FF2B5EF4-FFF2-40B4-BE49-F238E27FC236}">
                  <a16:creationId xmlns:a16="http://schemas.microsoft.com/office/drawing/2014/main" id="{6F4FA61D-94F6-4ECB-90D9-F854A6E22826}"/>
                </a:ext>
              </a:extLst>
            </p:cNvPr>
            <p:cNvGrpSpPr/>
            <p:nvPr userDrawn="1"/>
          </p:nvGrpSpPr>
          <p:grpSpPr>
            <a:xfrm>
              <a:off x="-3605171" y="458674"/>
              <a:ext cx="3234311" cy="558875"/>
              <a:chOff x="-3605171" y="458674"/>
              <a:chExt cx="3234311" cy="558875"/>
            </a:xfrm>
          </p:grpSpPr>
          <p:sp>
            <p:nvSpPr>
              <p:cNvPr id="160" name="Rechthoek 55">
                <a:extLst>
                  <a:ext uri="{FF2B5EF4-FFF2-40B4-BE49-F238E27FC236}">
                    <a16:creationId xmlns:a16="http://schemas.microsoft.com/office/drawing/2014/main" id="{6AC48D89-4F85-497C-9627-0B08A23BF939}"/>
                  </a:ext>
                </a:extLst>
              </p:cNvPr>
              <p:cNvSpPr/>
              <p:nvPr userDrawn="1"/>
            </p:nvSpPr>
            <p:spPr>
              <a:xfrm>
                <a:off x="-3604183" y="458674"/>
                <a:ext cx="393459" cy="184058"/>
              </a:xfrm>
              <a:prstGeom prst="rect">
                <a:avLst/>
              </a:prstGeom>
              <a:solidFill>
                <a:srgbClr val="F8F8F8"/>
              </a:solidFill>
              <a:ln w="635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18000" rIns="0" bIns="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r>
                  <a:rPr lang="en-GB" sz="9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Home</a:t>
                </a:r>
              </a:p>
            </p:txBody>
          </p:sp>
          <p:sp>
            <p:nvSpPr>
              <p:cNvPr id="161" name="Rechthoek 56">
                <a:extLst>
                  <a:ext uri="{FF2B5EF4-FFF2-40B4-BE49-F238E27FC236}">
                    <a16:creationId xmlns:a16="http://schemas.microsoft.com/office/drawing/2014/main" id="{166A6547-E1DA-4B40-8DAE-A631EF299C9E}"/>
                  </a:ext>
                </a:extLst>
              </p:cNvPr>
              <p:cNvSpPr/>
              <p:nvPr userDrawn="1"/>
            </p:nvSpPr>
            <p:spPr>
              <a:xfrm>
                <a:off x="-3599184" y="621345"/>
                <a:ext cx="383782" cy="27171"/>
              </a:xfrm>
              <a:prstGeom prst="rect">
                <a:avLst/>
              </a:prstGeom>
              <a:solidFill>
                <a:srgbClr val="B746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62" name="Groep 57">
                <a:extLst>
                  <a:ext uri="{FF2B5EF4-FFF2-40B4-BE49-F238E27FC236}">
                    <a16:creationId xmlns:a16="http://schemas.microsoft.com/office/drawing/2014/main" id="{19B67E4A-2B2C-499C-88E9-75D44C702597}"/>
                  </a:ext>
                </a:extLst>
              </p:cNvPr>
              <p:cNvGrpSpPr/>
              <p:nvPr userDrawn="1"/>
            </p:nvGrpSpPr>
            <p:grpSpPr>
              <a:xfrm>
                <a:off x="-3386247" y="830871"/>
                <a:ext cx="139423" cy="109566"/>
                <a:chOff x="-2866744" y="827071"/>
                <a:chExt cx="168701" cy="132575"/>
              </a:xfrm>
            </p:grpSpPr>
            <p:grpSp>
              <p:nvGrpSpPr>
                <p:cNvPr id="193" name="Groep 88">
                  <a:extLst>
                    <a:ext uri="{FF2B5EF4-FFF2-40B4-BE49-F238E27FC236}">
                      <a16:creationId xmlns:a16="http://schemas.microsoft.com/office/drawing/2014/main" id="{67724B21-1FA9-41C0-8BD1-B73EFD44E96E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95" name="Rechte verbindingslijn 90">
                    <a:extLst>
                      <a:ext uri="{FF2B5EF4-FFF2-40B4-BE49-F238E27FC236}">
                        <a16:creationId xmlns:a16="http://schemas.microsoft.com/office/drawing/2014/main" id="{D9AA654F-4F32-499B-9E94-E4AD93B37FF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96" name="Rechte verbindingslijn 91">
                    <a:extLst>
                      <a:ext uri="{FF2B5EF4-FFF2-40B4-BE49-F238E27FC236}">
                        <a16:creationId xmlns:a16="http://schemas.microsoft.com/office/drawing/2014/main" id="{2AF24654-608B-4CA8-B07F-D67408D77E72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97" name="Rechte verbindingslijn 92">
                    <a:extLst>
                      <a:ext uri="{FF2B5EF4-FFF2-40B4-BE49-F238E27FC236}">
                        <a16:creationId xmlns:a16="http://schemas.microsoft.com/office/drawing/2014/main" id="{E6B10B66-651E-402E-9A16-6600E3B0E34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98" name="Rechte verbindingslijn 93">
                    <a:extLst>
                      <a:ext uri="{FF2B5EF4-FFF2-40B4-BE49-F238E27FC236}">
                        <a16:creationId xmlns:a16="http://schemas.microsoft.com/office/drawing/2014/main" id="{B89FEDA0-7956-4A19-969F-CDA106287000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99" name="Rechte verbindingslijn 94">
                    <a:extLst>
                      <a:ext uri="{FF2B5EF4-FFF2-40B4-BE49-F238E27FC236}">
                        <a16:creationId xmlns:a16="http://schemas.microsoft.com/office/drawing/2014/main" id="{4ADEE1B8-BCDF-49CA-AA5A-C09AB9A59D1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94" name="Pijl: rechts 89">
                  <a:extLst>
                    <a:ext uri="{FF2B5EF4-FFF2-40B4-BE49-F238E27FC236}">
                      <a16:creationId xmlns:a16="http://schemas.microsoft.com/office/drawing/2014/main" id="{C009FC97-9F14-409A-A6F7-7D07CF93A9B6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63" name="Groep 58">
                <a:extLst>
                  <a:ext uri="{FF2B5EF4-FFF2-40B4-BE49-F238E27FC236}">
                    <a16:creationId xmlns:a16="http://schemas.microsoft.com/office/drawing/2014/main" id="{5F0307B2-7D5F-4A88-843A-F286627F16F2}"/>
                  </a:ext>
                </a:extLst>
              </p:cNvPr>
              <p:cNvGrpSpPr/>
              <p:nvPr userDrawn="1"/>
            </p:nvGrpSpPr>
            <p:grpSpPr>
              <a:xfrm>
                <a:off x="-3605171" y="830871"/>
                <a:ext cx="139423" cy="109566"/>
                <a:chOff x="-2866744" y="518074"/>
                <a:chExt cx="168701" cy="132575"/>
              </a:xfrm>
            </p:grpSpPr>
            <p:grpSp>
              <p:nvGrpSpPr>
                <p:cNvPr id="186" name="Groep 81">
                  <a:extLst>
                    <a:ext uri="{FF2B5EF4-FFF2-40B4-BE49-F238E27FC236}">
                      <a16:creationId xmlns:a16="http://schemas.microsoft.com/office/drawing/2014/main" id="{C3B61644-1279-4B22-A7E9-92F1915C9838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88" name="Rechte verbindingslijn 83">
                    <a:extLst>
                      <a:ext uri="{FF2B5EF4-FFF2-40B4-BE49-F238E27FC236}">
                        <a16:creationId xmlns:a16="http://schemas.microsoft.com/office/drawing/2014/main" id="{76D1A57A-6B91-4E09-B370-3DA554037D9A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89" name="Rechte verbindingslijn 84">
                    <a:extLst>
                      <a:ext uri="{FF2B5EF4-FFF2-40B4-BE49-F238E27FC236}">
                        <a16:creationId xmlns:a16="http://schemas.microsoft.com/office/drawing/2014/main" id="{326B4B5D-9581-4D3F-B145-F33DCB61683E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90" name="Rechte verbindingslijn 85">
                    <a:extLst>
                      <a:ext uri="{FF2B5EF4-FFF2-40B4-BE49-F238E27FC236}">
                        <a16:creationId xmlns:a16="http://schemas.microsoft.com/office/drawing/2014/main" id="{3CBE027A-DE57-4082-B0A7-7BA27C9459E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91" name="Rechte verbindingslijn 86">
                    <a:extLst>
                      <a:ext uri="{FF2B5EF4-FFF2-40B4-BE49-F238E27FC236}">
                        <a16:creationId xmlns:a16="http://schemas.microsoft.com/office/drawing/2014/main" id="{88B8B423-B693-42DF-A174-C9F550FBFDDB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92" name="Rechte verbindingslijn 87">
                    <a:extLst>
                      <a:ext uri="{FF2B5EF4-FFF2-40B4-BE49-F238E27FC236}">
                        <a16:creationId xmlns:a16="http://schemas.microsoft.com/office/drawing/2014/main" id="{29DA9D92-B4C3-4C04-BA13-3E1254F5E40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87" name="Pijl: rechts 82">
                  <a:extLst>
                    <a:ext uri="{FF2B5EF4-FFF2-40B4-BE49-F238E27FC236}">
                      <a16:creationId xmlns:a16="http://schemas.microsoft.com/office/drawing/2014/main" id="{3BF0B78F-7EDF-4926-BAE5-F1A199BF689F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cxnSp>
            <p:nvCxnSpPr>
              <p:cNvPr id="164" name="Rechte verbindingslijn 59">
                <a:extLst>
                  <a:ext uri="{FF2B5EF4-FFF2-40B4-BE49-F238E27FC236}">
                    <a16:creationId xmlns:a16="http://schemas.microsoft.com/office/drawing/2014/main" id="{8A73168F-8418-4201-B5BB-872C18F3037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-3459956" y="588169"/>
                <a:ext cx="547687" cy="219076"/>
              </a:xfrm>
              <a:prstGeom prst="line">
                <a:avLst/>
              </a:prstGeom>
              <a:noFill/>
              <a:ln w="19050" cap="rnd" cmpd="sng" algn="ctr">
                <a:solidFill>
                  <a:schemeClr val="tx2"/>
                </a:solidFill>
                <a:prstDash val="solid"/>
                <a:headEnd type="oval"/>
              </a:ln>
              <a:effectLst/>
            </p:spPr>
          </p:cxnSp>
          <p:cxnSp>
            <p:nvCxnSpPr>
              <p:cNvPr id="165" name="Rechte verbindingslijn 60">
                <a:extLst>
                  <a:ext uri="{FF2B5EF4-FFF2-40B4-BE49-F238E27FC236}">
                    <a16:creationId xmlns:a16="http://schemas.microsoft.com/office/drawing/2014/main" id="{67387912-BB75-4634-B818-619CA5EB9BF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-3224213" y="828675"/>
                <a:ext cx="319088" cy="0"/>
              </a:xfrm>
              <a:prstGeom prst="line">
                <a:avLst/>
              </a:prstGeom>
              <a:noFill/>
              <a:ln w="19050" cap="rnd" cmpd="sng" algn="ctr">
                <a:solidFill>
                  <a:schemeClr val="tx2"/>
                </a:solidFill>
                <a:prstDash val="solid"/>
                <a:headEnd type="oval"/>
              </a:ln>
              <a:effectLst/>
            </p:spPr>
          </p:cxnSp>
          <p:sp>
            <p:nvSpPr>
              <p:cNvPr id="166" name="Rechthoek 61">
                <a:extLst>
                  <a:ext uri="{FF2B5EF4-FFF2-40B4-BE49-F238E27FC236}">
                    <a16:creationId xmlns:a16="http://schemas.microsoft.com/office/drawing/2014/main" id="{95E68805-9D28-400E-AB83-FE2A85DA41BB}"/>
                  </a:ext>
                </a:extLst>
              </p:cNvPr>
              <p:cNvSpPr/>
              <p:nvPr userDrawn="1"/>
            </p:nvSpPr>
            <p:spPr>
              <a:xfrm>
                <a:off x="-2559903" y="512179"/>
                <a:ext cx="2189042" cy="151083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up</a:t>
                </a:r>
              </a:p>
            </p:txBody>
          </p:sp>
          <p:sp>
            <p:nvSpPr>
              <p:cNvPr id="167" name="Rechthoek 62">
                <a:extLst>
                  <a:ext uri="{FF2B5EF4-FFF2-40B4-BE49-F238E27FC236}">
                    <a16:creationId xmlns:a16="http://schemas.microsoft.com/office/drawing/2014/main" id="{D9500BE6-80EB-47AD-B9FD-670733B950FA}"/>
                  </a:ext>
                </a:extLst>
              </p:cNvPr>
              <p:cNvSpPr/>
              <p:nvPr userDrawn="1"/>
            </p:nvSpPr>
            <p:spPr>
              <a:xfrm>
                <a:off x="-2559903" y="819562"/>
                <a:ext cx="2189043" cy="142202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ctr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100" b="0" i="0" u="none" strike="noStrike" kern="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Text level down</a:t>
                </a:r>
              </a:p>
            </p:txBody>
          </p:sp>
          <p:grpSp>
            <p:nvGrpSpPr>
              <p:cNvPr id="168" name="Groep 63">
                <a:extLst>
                  <a:ext uri="{FF2B5EF4-FFF2-40B4-BE49-F238E27FC236}">
                    <a16:creationId xmlns:a16="http://schemas.microsoft.com/office/drawing/2014/main" id="{8FC250A0-ECE6-4B92-B455-73DAE96CCDF5}"/>
                  </a:ext>
                </a:extLst>
              </p:cNvPr>
              <p:cNvGrpSpPr/>
              <p:nvPr userDrawn="1"/>
            </p:nvGrpSpPr>
            <p:grpSpPr>
              <a:xfrm>
                <a:off x="-2916763" y="769168"/>
                <a:ext cx="268738" cy="248381"/>
                <a:chOff x="-2916763" y="769168"/>
                <a:chExt cx="268738" cy="248381"/>
              </a:xfrm>
            </p:grpSpPr>
            <p:sp>
              <p:nvSpPr>
                <p:cNvPr id="178" name="Rechthoek 73">
                  <a:extLst>
                    <a:ext uri="{FF2B5EF4-FFF2-40B4-BE49-F238E27FC236}">
                      <a16:creationId xmlns:a16="http://schemas.microsoft.com/office/drawing/2014/main" id="{1BF53E87-87BC-4FA0-8E8E-B5639BBC24BB}"/>
                    </a:ext>
                  </a:extLst>
                </p:cNvPr>
                <p:cNvSpPr/>
                <p:nvPr userDrawn="1"/>
              </p:nvSpPr>
              <p:spPr>
                <a:xfrm>
                  <a:off x="-2916763" y="769168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79" name="Groep 74">
                  <a:extLst>
                    <a:ext uri="{FF2B5EF4-FFF2-40B4-BE49-F238E27FC236}">
                      <a16:creationId xmlns:a16="http://schemas.microsoft.com/office/drawing/2014/main" id="{F15D5DAC-1845-4E51-B4FC-D7CB37252772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827071"/>
                  <a:ext cx="168701" cy="132575"/>
                  <a:chOff x="-2866744" y="827071"/>
                  <a:chExt cx="168701" cy="132575"/>
                </a:xfrm>
              </p:grpSpPr>
              <p:cxnSp>
                <p:nvCxnSpPr>
                  <p:cNvPr id="181" name="Rechte verbindingslijn 76">
                    <a:extLst>
                      <a:ext uri="{FF2B5EF4-FFF2-40B4-BE49-F238E27FC236}">
                        <a16:creationId xmlns:a16="http://schemas.microsoft.com/office/drawing/2014/main" id="{7E788060-5E7D-4520-994C-811E4EBB90DF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827071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82" name="Rechte verbindingslijn 77">
                    <a:extLst>
                      <a:ext uri="{FF2B5EF4-FFF2-40B4-BE49-F238E27FC236}">
                        <a16:creationId xmlns:a16="http://schemas.microsoft.com/office/drawing/2014/main" id="{1CD697B6-068C-4965-8F25-385CF13D341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959646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83" name="Rechte verbindingslijn 78">
                    <a:extLst>
                      <a:ext uri="{FF2B5EF4-FFF2-40B4-BE49-F238E27FC236}">
                        <a16:creationId xmlns:a16="http://schemas.microsoft.com/office/drawing/2014/main" id="{B2557A9A-F1F6-4D1A-8640-5E1CC8851823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926503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84" name="Rechte verbindingslijn 79">
                    <a:extLst>
                      <a:ext uri="{FF2B5EF4-FFF2-40B4-BE49-F238E27FC236}">
                        <a16:creationId xmlns:a16="http://schemas.microsoft.com/office/drawing/2014/main" id="{A98512FA-3456-4CF9-9746-1BC2F80DCE99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93359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85" name="Rechte verbindingslijn 80">
                    <a:extLst>
                      <a:ext uri="{FF2B5EF4-FFF2-40B4-BE49-F238E27FC236}">
                        <a16:creationId xmlns:a16="http://schemas.microsoft.com/office/drawing/2014/main" id="{1FE58BAB-455B-4157-8AEC-92D2EF0F453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860215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80" name="Pijl: rechts 75">
                  <a:extLst>
                    <a:ext uri="{FF2B5EF4-FFF2-40B4-BE49-F238E27FC236}">
                      <a16:creationId xmlns:a16="http://schemas.microsoft.com/office/drawing/2014/main" id="{1045F72E-2646-4F91-9EA6-D4FA6FF4FEED}"/>
                    </a:ext>
                  </a:extLst>
                </p:cNvPr>
                <p:cNvSpPr/>
                <p:nvPr userDrawn="1"/>
              </p:nvSpPr>
              <p:spPr>
                <a:xfrm>
                  <a:off x="-2866744" y="858737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69" name="Groep 64">
                <a:extLst>
                  <a:ext uri="{FF2B5EF4-FFF2-40B4-BE49-F238E27FC236}">
                    <a16:creationId xmlns:a16="http://schemas.microsoft.com/office/drawing/2014/main" id="{B5BD6210-164C-4960-AF2C-8924F37EA2E4}"/>
                  </a:ext>
                </a:extLst>
              </p:cNvPr>
              <p:cNvGrpSpPr/>
              <p:nvPr userDrawn="1"/>
            </p:nvGrpSpPr>
            <p:grpSpPr>
              <a:xfrm>
                <a:off x="-2916763" y="460171"/>
                <a:ext cx="268738" cy="248381"/>
                <a:chOff x="-2916763" y="460171"/>
                <a:chExt cx="268738" cy="248381"/>
              </a:xfrm>
            </p:grpSpPr>
            <p:sp>
              <p:nvSpPr>
                <p:cNvPr id="170" name="Rechthoek 65">
                  <a:extLst>
                    <a:ext uri="{FF2B5EF4-FFF2-40B4-BE49-F238E27FC236}">
                      <a16:creationId xmlns:a16="http://schemas.microsoft.com/office/drawing/2014/main" id="{6BA616D8-82D3-4AB3-8155-17EDAD38CDC2}"/>
                    </a:ext>
                  </a:extLst>
                </p:cNvPr>
                <p:cNvSpPr/>
                <p:nvPr userDrawn="1"/>
              </p:nvSpPr>
              <p:spPr>
                <a:xfrm>
                  <a:off x="-2916763" y="460171"/>
                  <a:ext cx="268738" cy="248381"/>
                </a:xfrm>
                <a:prstGeom prst="rect">
                  <a:avLst/>
                </a:prstGeom>
                <a:solidFill>
                  <a:srgbClr val="FFFFFF"/>
                </a:solidFill>
                <a:ln w="3175">
                  <a:solidFill>
                    <a:srgbClr val="DADAD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GB" sz="105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grpSp>
              <p:nvGrpSpPr>
                <p:cNvPr id="171" name="Groep 66">
                  <a:extLst>
                    <a:ext uri="{FF2B5EF4-FFF2-40B4-BE49-F238E27FC236}">
                      <a16:creationId xmlns:a16="http://schemas.microsoft.com/office/drawing/2014/main" id="{407755A2-32C4-49B8-BB4D-C233A4EFBD11}"/>
                    </a:ext>
                  </a:extLst>
                </p:cNvPr>
                <p:cNvGrpSpPr/>
                <p:nvPr userDrawn="1"/>
              </p:nvGrpSpPr>
              <p:grpSpPr>
                <a:xfrm>
                  <a:off x="-2866744" y="518074"/>
                  <a:ext cx="168701" cy="132575"/>
                  <a:chOff x="-2866744" y="518074"/>
                  <a:chExt cx="168701" cy="132575"/>
                </a:xfrm>
              </p:grpSpPr>
              <p:cxnSp>
                <p:nvCxnSpPr>
                  <p:cNvPr id="173" name="Rechte verbindingslijn 68">
                    <a:extLst>
                      <a:ext uri="{FF2B5EF4-FFF2-40B4-BE49-F238E27FC236}">
                        <a16:creationId xmlns:a16="http://schemas.microsoft.com/office/drawing/2014/main" id="{A61A62A2-5E80-4DC2-BF3E-C2F570960CF7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518074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4" name="Rechte verbindingslijn 69">
                    <a:extLst>
                      <a:ext uri="{FF2B5EF4-FFF2-40B4-BE49-F238E27FC236}">
                        <a16:creationId xmlns:a16="http://schemas.microsoft.com/office/drawing/2014/main" id="{D4DF1749-A9C7-4F50-89DA-30445816FDDC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866744" y="650649"/>
                    <a:ext cx="168701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5" name="Rechte verbindingslijn 70">
                    <a:extLst>
                      <a:ext uri="{FF2B5EF4-FFF2-40B4-BE49-F238E27FC236}">
                        <a16:creationId xmlns:a16="http://schemas.microsoft.com/office/drawing/2014/main" id="{C608E2CD-D8C6-4FAD-B3B6-B79009424616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617506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6" name="Rechte verbindingslijn 71">
                    <a:extLst>
                      <a:ext uri="{FF2B5EF4-FFF2-40B4-BE49-F238E27FC236}">
                        <a16:creationId xmlns:a16="http://schemas.microsoft.com/office/drawing/2014/main" id="{F925F67D-CC4D-49F8-8CE4-536882845731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84362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  <p:cxnSp>
                <p:nvCxnSpPr>
                  <p:cNvPr id="177" name="Rechte verbindingslijn 72">
                    <a:extLst>
                      <a:ext uri="{FF2B5EF4-FFF2-40B4-BE49-F238E27FC236}">
                        <a16:creationId xmlns:a16="http://schemas.microsoft.com/office/drawing/2014/main" id="{226B1C1C-ECF4-43DB-8796-171ED1232704}"/>
                      </a:ext>
                    </a:extLst>
                  </p:cNvPr>
                  <p:cNvCxnSpPr/>
                  <p:nvPr userDrawn="1"/>
                </p:nvCxnSpPr>
                <p:spPr>
                  <a:xfrm>
                    <a:off x="-2773990" y="551218"/>
                    <a:ext cx="75947" cy="0"/>
                  </a:xfrm>
                  <a:prstGeom prst="line">
                    <a:avLst/>
                  </a:prstGeom>
                  <a:solidFill>
                    <a:schemeClr val="bg1"/>
                  </a:solidFill>
                  <a:ln w="12700" cap="flat" cmpd="sng" algn="ctr">
                    <a:solidFill>
                      <a:srgbClr val="9D9FA1"/>
                    </a:solidFill>
                    <a:prstDash val="solid"/>
                  </a:ln>
                  <a:effectLst/>
                </p:spPr>
              </p:cxnSp>
            </p:grpSp>
            <p:sp>
              <p:nvSpPr>
                <p:cNvPr id="172" name="Pijl: rechts 67">
                  <a:extLst>
                    <a:ext uri="{FF2B5EF4-FFF2-40B4-BE49-F238E27FC236}">
                      <a16:creationId xmlns:a16="http://schemas.microsoft.com/office/drawing/2014/main" id="{273A0F89-50CD-4E9F-BBFD-627DCACDA942}"/>
                    </a:ext>
                  </a:extLst>
                </p:cNvPr>
                <p:cNvSpPr/>
                <p:nvPr userDrawn="1"/>
              </p:nvSpPr>
              <p:spPr>
                <a:xfrm flipH="1">
                  <a:off x="-2866744" y="549740"/>
                  <a:ext cx="70676" cy="67902"/>
                </a:xfrm>
                <a:prstGeom prst="rightArrow">
                  <a:avLst>
                    <a:gd name="adj1" fmla="val 25329"/>
                    <a:gd name="adj2" fmla="val 63628"/>
                  </a:avLst>
                </a:prstGeom>
                <a:solidFill>
                  <a:srgbClr val="4A7DB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</p:grpSp>
      <p:grpSp>
        <p:nvGrpSpPr>
          <p:cNvPr id="200" name="INSTRUCTION">
            <a:extLst>
              <a:ext uri="{FF2B5EF4-FFF2-40B4-BE49-F238E27FC236}">
                <a16:creationId xmlns:a16="http://schemas.microsoft.com/office/drawing/2014/main" id="{0764155E-96BE-4342-AD97-5D5CA48D0977}"/>
              </a:ext>
            </a:extLst>
          </p:cNvPr>
          <p:cNvGrpSpPr/>
          <p:nvPr userDrawn="1"/>
        </p:nvGrpSpPr>
        <p:grpSpPr>
          <a:xfrm>
            <a:off x="12377867" y="1"/>
            <a:ext cx="3593091" cy="4369298"/>
            <a:chOff x="-3786165" y="1"/>
            <a:chExt cx="3593091" cy="4369298"/>
          </a:xfrm>
        </p:grpSpPr>
        <p:sp>
          <p:nvSpPr>
            <p:cNvPr id="201" name="Rechthoek 98">
              <a:extLst>
                <a:ext uri="{FF2B5EF4-FFF2-40B4-BE49-F238E27FC236}">
                  <a16:creationId xmlns:a16="http://schemas.microsoft.com/office/drawing/2014/main" id="{954EE60C-C484-4734-B057-6187C8E5BCE1}"/>
                </a:ext>
              </a:extLst>
            </p:cNvPr>
            <p:cNvSpPr/>
            <p:nvPr userDrawn="1"/>
          </p:nvSpPr>
          <p:spPr>
            <a:xfrm>
              <a:off x="-3786165" y="1"/>
              <a:ext cx="3593091" cy="436929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202" name="Ovaal 100">
              <a:extLst>
                <a:ext uri="{FF2B5EF4-FFF2-40B4-BE49-F238E27FC236}">
                  <a16:creationId xmlns:a16="http://schemas.microsoft.com/office/drawing/2014/main" id="{5BFF084A-7CAF-499D-97D0-50BDB8E98EFC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03" name="Rechthoek 101">
              <a:extLst>
                <a:ext uri="{FF2B5EF4-FFF2-40B4-BE49-F238E27FC236}">
                  <a16:creationId xmlns:a16="http://schemas.microsoft.com/office/drawing/2014/main" id="{2C6BACE6-5DFD-42A3-AFD0-425C950FD413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Click on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pictogram to insert a new image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(see example below)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204" name="Groep 102">
              <a:extLst>
                <a:ext uri="{FF2B5EF4-FFF2-40B4-BE49-F238E27FC236}">
                  <a16:creationId xmlns:a16="http://schemas.microsoft.com/office/drawing/2014/main" id="{4F39324F-4DF0-426B-849E-EDB4A6F54D4F}"/>
                </a:ext>
              </a:extLst>
            </p:cNvPr>
            <p:cNvGrpSpPr/>
            <p:nvPr userDrawn="1"/>
          </p:nvGrpSpPr>
          <p:grpSpPr>
            <a:xfrm>
              <a:off x="-3316179" y="1231351"/>
              <a:ext cx="294789" cy="318834"/>
              <a:chOff x="14466489" y="1001522"/>
              <a:chExt cx="290627" cy="314333"/>
            </a:xfrm>
          </p:grpSpPr>
          <p:sp>
            <p:nvSpPr>
              <p:cNvPr id="230" name="Rechthoek 131">
                <a:extLst>
                  <a:ext uri="{FF2B5EF4-FFF2-40B4-BE49-F238E27FC236}">
                    <a16:creationId xmlns:a16="http://schemas.microsoft.com/office/drawing/2014/main" id="{B2514E6F-8F65-42A1-816D-5FC124DA7599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1" name="Ovaal 132">
                <a:extLst>
                  <a:ext uri="{FF2B5EF4-FFF2-40B4-BE49-F238E27FC236}">
                    <a16:creationId xmlns:a16="http://schemas.microsoft.com/office/drawing/2014/main" id="{4793E2D6-C7DE-46B2-8CF6-2D15F565849E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2" name="Vrije vorm: vorm 133">
                <a:extLst>
                  <a:ext uri="{FF2B5EF4-FFF2-40B4-BE49-F238E27FC236}">
                    <a16:creationId xmlns:a16="http://schemas.microsoft.com/office/drawing/2014/main" id="{57251306-D8CE-4112-BC17-173902661BC4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3" name="Rechthoek: afgeronde hoeken 134">
                <a:extLst>
                  <a:ext uri="{FF2B5EF4-FFF2-40B4-BE49-F238E27FC236}">
                    <a16:creationId xmlns:a16="http://schemas.microsoft.com/office/drawing/2014/main" id="{65BCD748-E973-471D-84E9-08993A59CC13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234" name="Rechte verbindingslijn 135">
                <a:extLst>
                  <a:ext uri="{FF2B5EF4-FFF2-40B4-BE49-F238E27FC236}">
                    <a16:creationId xmlns:a16="http://schemas.microsoft.com/office/drawing/2014/main" id="{B8335E36-1934-41ED-82BE-F4210DB8FCD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235" name="Rechte verbindingslijn 136">
                <a:extLst>
                  <a:ext uri="{FF2B5EF4-FFF2-40B4-BE49-F238E27FC236}">
                    <a16:creationId xmlns:a16="http://schemas.microsoft.com/office/drawing/2014/main" id="{7B58B962-6DB4-4D58-99CB-2321A071057F}"/>
                  </a:ext>
                </a:extLst>
              </p:cNvPr>
              <p:cNvCxnSpPr>
                <a:cxnSpLocks/>
                <a:stCxn id="233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205" name="Ovaal 103">
              <a:extLst>
                <a:ext uri="{FF2B5EF4-FFF2-40B4-BE49-F238E27FC236}">
                  <a16:creationId xmlns:a16="http://schemas.microsoft.com/office/drawing/2014/main" id="{15A75D17-CD38-456B-9ED2-25619D66C38F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06" name="Rechthoek 104">
              <a:extLst>
                <a:ext uri="{FF2B5EF4-FFF2-40B4-BE49-F238E27FC236}">
                  <a16:creationId xmlns:a16="http://schemas.microsoft.com/office/drawing/2014/main" id="{7CE5ECD7-9F95-4284-B4C5-DF45FE9B3910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image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207" name="Groep 105">
              <a:extLst>
                <a:ext uri="{FF2B5EF4-FFF2-40B4-BE49-F238E27FC236}">
                  <a16:creationId xmlns:a16="http://schemas.microsoft.com/office/drawing/2014/main" id="{79349A00-103E-4B97-A004-31CBC3DC9C92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227" name="Rechthoek 128">
                <a:extLst>
                  <a:ext uri="{FF2B5EF4-FFF2-40B4-BE49-F238E27FC236}">
                    <a16:creationId xmlns:a16="http://schemas.microsoft.com/office/drawing/2014/main" id="{DC1E5A95-DD8C-432C-BDD5-781928D29299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28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Insert</a:t>
                </a:r>
              </a:p>
            </p:txBody>
          </p:sp>
          <p:cxnSp>
            <p:nvCxnSpPr>
              <p:cNvPr id="228" name="Rechte verbindingslijn 129">
                <a:extLst>
                  <a:ext uri="{FF2B5EF4-FFF2-40B4-BE49-F238E27FC236}">
                    <a16:creationId xmlns:a16="http://schemas.microsoft.com/office/drawing/2014/main" id="{348E9115-D606-4880-9D0D-52B6FA6E1509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229" name="Gelijkbenige driehoek 130">
                <a:extLst>
                  <a:ext uri="{FF2B5EF4-FFF2-40B4-BE49-F238E27FC236}">
                    <a16:creationId xmlns:a16="http://schemas.microsoft.com/office/drawing/2014/main" id="{61A5B970-5176-4149-9EC1-0B2707B61B3C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08" name="Ovaal 106">
              <a:extLst>
                <a:ext uri="{FF2B5EF4-FFF2-40B4-BE49-F238E27FC236}">
                  <a16:creationId xmlns:a16="http://schemas.microsoft.com/office/drawing/2014/main" id="{A5179CBA-B43C-480C-82FD-0AFC0FDA3E6F}"/>
                </a:ext>
              </a:extLst>
            </p:cNvPr>
            <p:cNvSpPr/>
            <p:nvPr userDrawn="1"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09" name="Rechthoek 107">
              <a:extLst>
                <a:ext uri="{FF2B5EF4-FFF2-40B4-BE49-F238E27FC236}">
                  <a16:creationId xmlns:a16="http://schemas.microsoft.com/office/drawing/2014/main" id="{B619FF02-3FDD-47F4-92B5-E4F5B32363D4}"/>
                </a:ext>
              </a:extLst>
            </p:cNvPr>
            <p:cNvSpPr/>
            <p:nvPr userDrawn="1"/>
          </p:nvSpPr>
          <p:spPr>
            <a:xfrm>
              <a:off x="-3319415" y="2553360"/>
              <a:ext cx="2944682" cy="79034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To scale or drag the image, go to the tab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‘Picture Tools - Format’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button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‘Crop’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Scale the image itself with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spheres and scale the image frame with the brackets.</a:t>
              </a:r>
            </a:p>
          </p:txBody>
        </p:sp>
        <p:grpSp>
          <p:nvGrpSpPr>
            <p:cNvPr id="210" name="Groep 108">
              <a:extLst>
                <a:ext uri="{FF2B5EF4-FFF2-40B4-BE49-F238E27FC236}">
                  <a16:creationId xmlns:a16="http://schemas.microsoft.com/office/drawing/2014/main" id="{0F593B50-DB53-40FA-A1B2-70AFCECABE93}"/>
                </a:ext>
              </a:extLst>
            </p:cNvPr>
            <p:cNvGrpSpPr/>
            <p:nvPr userDrawn="1"/>
          </p:nvGrpSpPr>
          <p:grpSpPr>
            <a:xfrm>
              <a:off x="-3441613" y="3457758"/>
              <a:ext cx="622283" cy="612920"/>
              <a:chOff x="12617641" y="3403239"/>
              <a:chExt cx="752963" cy="741634"/>
            </a:xfrm>
          </p:grpSpPr>
          <p:grpSp>
            <p:nvGrpSpPr>
              <p:cNvPr id="211" name="Groep 112">
                <a:extLst>
                  <a:ext uri="{FF2B5EF4-FFF2-40B4-BE49-F238E27FC236}">
                    <a16:creationId xmlns:a16="http://schemas.microsoft.com/office/drawing/2014/main" id="{3CA821A0-FB25-4987-B3E7-972905157116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214" name="Groep 115">
                  <a:extLst>
                    <a:ext uri="{FF2B5EF4-FFF2-40B4-BE49-F238E27FC236}">
                      <a16:creationId xmlns:a16="http://schemas.microsoft.com/office/drawing/2014/main" id="{95772505-CFFE-4187-B930-1E0719C76BFD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221" name="Groep 122">
                    <a:extLst>
                      <a:ext uri="{FF2B5EF4-FFF2-40B4-BE49-F238E27FC236}">
                        <a16:creationId xmlns:a16="http://schemas.microsoft.com/office/drawing/2014/main" id="{FE1437EE-6854-487E-9034-4472E17E3C18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224" name="Rechthoek 125">
                      <a:extLst>
                        <a:ext uri="{FF2B5EF4-FFF2-40B4-BE49-F238E27FC236}">
                          <a16:creationId xmlns:a16="http://schemas.microsoft.com/office/drawing/2014/main" id="{C7862576-15B4-4460-BE98-3F8470DD78A4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25" name="Rechthoek 126">
                      <a:extLst>
                        <a:ext uri="{FF2B5EF4-FFF2-40B4-BE49-F238E27FC236}">
                          <a16:creationId xmlns:a16="http://schemas.microsoft.com/office/drawing/2014/main" id="{A84865A2-1F9B-4B37-80E9-5D1E43A076E6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226" name="Ovaal 127">
                      <a:extLst>
                        <a:ext uri="{FF2B5EF4-FFF2-40B4-BE49-F238E27FC236}">
                          <a16:creationId xmlns:a16="http://schemas.microsoft.com/office/drawing/2014/main" id="{B6E2CE3B-1C69-4A57-8A51-AB2BE5A05E08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222" name="Afbeelding 123">
                    <a:extLst>
                      <a:ext uri="{FF2B5EF4-FFF2-40B4-BE49-F238E27FC236}">
                        <a16:creationId xmlns:a16="http://schemas.microsoft.com/office/drawing/2014/main" id="{12892BC4-F78E-4833-B997-D6397A9F89B3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223" name="Afbeelding 124">
                    <a:extLst>
                      <a:ext uri="{FF2B5EF4-FFF2-40B4-BE49-F238E27FC236}">
                        <a16:creationId xmlns:a16="http://schemas.microsoft.com/office/drawing/2014/main" id="{8D8E65A9-6C2A-42CC-8D11-ACECA8A8500C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215" name="Groep 116">
                  <a:extLst>
                    <a:ext uri="{FF2B5EF4-FFF2-40B4-BE49-F238E27FC236}">
                      <a16:creationId xmlns:a16="http://schemas.microsoft.com/office/drawing/2014/main" id="{EF641D7F-AC81-43EA-A0C6-F550EAAD46A6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19" name="Rechthoek 120">
                    <a:extLst>
                      <a:ext uri="{FF2B5EF4-FFF2-40B4-BE49-F238E27FC236}">
                        <a16:creationId xmlns:a16="http://schemas.microsoft.com/office/drawing/2014/main" id="{01B8C496-8F70-45FA-A358-8258648B9337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20" name="Rechthoek 121">
                    <a:extLst>
                      <a:ext uri="{FF2B5EF4-FFF2-40B4-BE49-F238E27FC236}">
                        <a16:creationId xmlns:a16="http://schemas.microsoft.com/office/drawing/2014/main" id="{753DA044-DCC2-4252-903B-D1ED06EAADCD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216" name="Groep 117">
                  <a:extLst>
                    <a:ext uri="{FF2B5EF4-FFF2-40B4-BE49-F238E27FC236}">
                      <a16:creationId xmlns:a16="http://schemas.microsoft.com/office/drawing/2014/main" id="{93AD73A3-E14C-4507-AEAA-6F26AC672B34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217" name="Rechthoek 118">
                    <a:extLst>
                      <a:ext uri="{FF2B5EF4-FFF2-40B4-BE49-F238E27FC236}">
                        <a16:creationId xmlns:a16="http://schemas.microsoft.com/office/drawing/2014/main" id="{745BDB52-0A21-41C9-BAA5-9126EF279BE4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218" name="Rechthoek 119">
                    <a:extLst>
                      <a:ext uri="{FF2B5EF4-FFF2-40B4-BE49-F238E27FC236}">
                        <a16:creationId xmlns:a16="http://schemas.microsoft.com/office/drawing/2014/main" id="{169E584E-A1EF-40E0-84F8-1112D9B3A9F7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212" name="Rechthoek 113">
                <a:extLst>
                  <a:ext uri="{FF2B5EF4-FFF2-40B4-BE49-F238E27FC236}">
                    <a16:creationId xmlns:a16="http://schemas.microsoft.com/office/drawing/2014/main" id="{400D2C1D-3435-4BD2-B6D8-EFC92B5E9A09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213" name="Gelijkbenige driehoek 114">
                <a:extLst>
                  <a:ext uri="{FF2B5EF4-FFF2-40B4-BE49-F238E27FC236}">
                    <a16:creationId xmlns:a16="http://schemas.microsoft.com/office/drawing/2014/main" id="{8175809F-805F-48A7-BABC-6E0FC9711030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236" name="Group 235">
            <a:extLst>
              <a:ext uri="{FF2B5EF4-FFF2-40B4-BE49-F238E27FC236}">
                <a16:creationId xmlns:a16="http://schemas.microsoft.com/office/drawing/2014/main" id="{F737E1F6-41CC-439B-8875-531083F337FD}"/>
              </a:ext>
            </a:extLst>
          </p:cNvPr>
          <p:cNvGrpSpPr/>
          <p:nvPr userDrawn="1"/>
        </p:nvGrpSpPr>
        <p:grpSpPr>
          <a:xfrm>
            <a:off x="12377867" y="4501901"/>
            <a:ext cx="3593091" cy="3343700"/>
            <a:chOff x="12377867" y="4673351"/>
            <a:chExt cx="3593091" cy="3343700"/>
          </a:xfrm>
        </p:grpSpPr>
        <p:sp>
          <p:nvSpPr>
            <p:cNvPr id="237" name="Rechthoek 29">
              <a:extLst>
                <a:ext uri="{FF2B5EF4-FFF2-40B4-BE49-F238E27FC236}">
                  <a16:creationId xmlns:a16="http://schemas.microsoft.com/office/drawing/2014/main" id="{E6899D22-AB40-4FE8-BD4C-F598E969DA38}"/>
                </a:ext>
              </a:extLst>
            </p:cNvPr>
            <p:cNvSpPr/>
            <p:nvPr userDrawn="1"/>
          </p:nvSpPr>
          <p:spPr>
            <a:xfrm>
              <a:off x="12377867" y="4673351"/>
              <a:ext cx="3593091" cy="3086349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CHANGE BACKGROUND COLOUR</a:t>
              </a:r>
            </a:p>
          </p:txBody>
        </p:sp>
        <p:sp>
          <p:nvSpPr>
            <p:cNvPr id="238" name="Ovaal 31">
              <a:extLst>
                <a:ext uri="{FF2B5EF4-FFF2-40B4-BE49-F238E27FC236}">
                  <a16:creationId xmlns:a16="http://schemas.microsoft.com/office/drawing/2014/main" id="{BBF5DF5E-8040-45AB-AA83-2A7994520F9C}"/>
                </a:ext>
              </a:extLst>
            </p:cNvPr>
            <p:cNvSpPr/>
            <p:nvPr userDrawn="1"/>
          </p:nvSpPr>
          <p:spPr>
            <a:xfrm>
              <a:off x="12560445" y="5138674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39" name="Rechthoek 32">
              <a:extLst>
                <a:ext uri="{FF2B5EF4-FFF2-40B4-BE49-F238E27FC236}">
                  <a16:creationId xmlns:a16="http://schemas.microsoft.com/office/drawing/2014/main" id="{859EB9A0-5D39-4A7F-ADDA-D7AE2385C65D}"/>
                </a:ext>
              </a:extLst>
            </p:cNvPr>
            <p:cNvSpPr/>
            <p:nvPr userDrawn="1"/>
          </p:nvSpPr>
          <p:spPr>
            <a:xfrm>
              <a:off x="12844617" y="513867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you want to change the background colour 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of the slide, go to the tab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‘Design’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on ‘Format Background’ on the far right. </a:t>
              </a:r>
            </a:p>
          </p:txBody>
        </p:sp>
        <p:sp>
          <p:nvSpPr>
            <p:cNvPr id="240" name="Ovaal 34">
              <a:extLst>
                <a:ext uri="{FF2B5EF4-FFF2-40B4-BE49-F238E27FC236}">
                  <a16:creationId xmlns:a16="http://schemas.microsoft.com/office/drawing/2014/main" id="{D38AFB81-73B0-4E8D-AD3C-3E05F962FBA0}"/>
                </a:ext>
              </a:extLst>
            </p:cNvPr>
            <p:cNvSpPr/>
            <p:nvPr userDrawn="1"/>
          </p:nvSpPr>
          <p:spPr>
            <a:xfrm>
              <a:off x="12560445" y="6403059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41" name="Rechthoek 42">
              <a:extLst>
                <a:ext uri="{FF2B5EF4-FFF2-40B4-BE49-F238E27FC236}">
                  <a16:creationId xmlns:a16="http://schemas.microsoft.com/office/drawing/2014/main" id="{8DAC89D0-6FAB-4FAE-87CF-94EB49A3B9AF}"/>
                </a:ext>
              </a:extLst>
            </p:cNvPr>
            <p:cNvSpPr/>
            <p:nvPr userDrawn="1"/>
          </p:nvSpPr>
          <p:spPr>
            <a:xfrm>
              <a:off x="12844617" y="640306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on the paint bucket next to the word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‘Colour’ 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select the desired colour.</a:t>
              </a:r>
            </a:p>
          </p:txBody>
        </p:sp>
        <p:sp>
          <p:nvSpPr>
            <p:cNvPr id="242" name="Ovaal 44">
              <a:extLst>
                <a:ext uri="{FF2B5EF4-FFF2-40B4-BE49-F238E27FC236}">
                  <a16:creationId xmlns:a16="http://schemas.microsoft.com/office/drawing/2014/main" id="{837C78D9-2626-47B8-AD5B-C80A24E4C3C5}"/>
                </a:ext>
              </a:extLst>
            </p:cNvPr>
            <p:cNvSpPr/>
            <p:nvPr userDrawn="1"/>
          </p:nvSpPr>
          <p:spPr>
            <a:xfrm>
              <a:off x="12560445" y="7226709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243" name="Rechthoek 45">
              <a:extLst>
                <a:ext uri="{FF2B5EF4-FFF2-40B4-BE49-F238E27FC236}">
                  <a16:creationId xmlns:a16="http://schemas.microsoft.com/office/drawing/2014/main" id="{BE8F399E-C406-4056-9E53-F3D79B6A3D90}"/>
                </a:ext>
              </a:extLst>
            </p:cNvPr>
            <p:cNvSpPr/>
            <p:nvPr userDrawn="1"/>
          </p:nvSpPr>
          <p:spPr>
            <a:xfrm>
              <a:off x="12844617" y="7226710"/>
              <a:ext cx="2944682" cy="79034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on the X in the top right corner of the popup window to close it.</a:t>
              </a:r>
            </a:p>
          </p:txBody>
        </p:sp>
        <p:pic>
          <p:nvPicPr>
            <p:cNvPr id="244" name="Picture 243">
              <a:extLst>
                <a:ext uri="{FF2B5EF4-FFF2-40B4-BE49-F238E27FC236}">
                  <a16:creationId xmlns:a16="http://schemas.microsoft.com/office/drawing/2014/main" id="{A295BA4D-192F-47E1-B58F-35E28E6B55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2814569" y="5665420"/>
              <a:ext cx="603264" cy="636320"/>
            </a:xfrm>
            <a:prstGeom prst="rect">
              <a:avLst/>
            </a:prstGeom>
          </p:spPr>
        </p:pic>
        <p:pic>
          <p:nvPicPr>
            <p:cNvPr id="245" name="Picture 244">
              <a:extLst>
                <a:ext uri="{FF2B5EF4-FFF2-40B4-BE49-F238E27FC236}">
                  <a16:creationId xmlns:a16="http://schemas.microsoft.com/office/drawing/2014/main" id="{0E14C015-6453-4115-BCA4-59B25E98F8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/>
            <a:stretch>
              <a:fillRect/>
            </a:stretch>
          </p:blipFill>
          <p:spPr>
            <a:xfrm>
              <a:off x="12977672" y="6792255"/>
              <a:ext cx="2010056" cy="314369"/>
            </a:xfrm>
            <a:prstGeom prst="rect">
              <a:avLst/>
            </a:prstGeom>
            <a:ln>
              <a:solidFill>
                <a:schemeClr val="bg2"/>
              </a:solidFill>
            </a:ln>
          </p:spPr>
        </p:pic>
      </p:grpSp>
      <p:grpSp>
        <p:nvGrpSpPr>
          <p:cNvPr id="129" name="LOGO">
            <a:extLst>
              <a:ext uri="{FF2B5EF4-FFF2-40B4-BE49-F238E27FC236}">
                <a16:creationId xmlns:a16="http://schemas.microsoft.com/office/drawing/2014/main" id="{7AB335EB-9EEA-4F0D-AC39-D30E3025136F}"/>
              </a:ext>
            </a:extLst>
          </p:cNvPr>
          <p:cNvGrpSpPr/>
          <p:nvPr userDrawn="1"/>
        </p:nvGrpSpPr>
        <p:grpSpPr>
          <a:xfrm>
            <a:off x="180973" y="6134013"/>
            <a:ext cx="2358041" cy="533485"/>
            <a:chOff x="455771" y="7274116"/>
            <a:chExt cx="4834889" cy="1093851"/>
          </a:xfrm>
          <a:solidFill>
            <a:schemeClr val="tx2"/>
          </a:solidFill>
        </p:grpSpPr>
        <p:sp>
          <p:nvSpPr>
            <p:cNvPr id="130" name="Vrije vorm: vorm 12">
              <a:extLst>
                <a:ext uri="{FF2B5EF4-FFF2-40B4-BE49-F238E27FC236}">
                  <a16:creationId xmlns:a16="http://schemas.microsoft.com/office/drawing/2014/main" id="{1C6401FC-EF83-4678-AE40-6B6D0DB04899}"/>
                </a:ext>
              </a:extLst>
            </p:cNvPr>
            <p:cNvSpPr/>
            <p:nvPr/>
          </p:nvSpPr>
          <p:spPr>
            <a:xfrm>
              <a:off x="1514189" y="7274402"/>
              <a:ext cx="795051" cy="1087659"/>
            </a:xfrm>
            <a:custGeom>
              <a:avLst/>
              <a:gdLst>
                <a:gd name="connsiteX0" fmla="*/ 106204 w 795051"/>
                <a:gd name="connsiteY0" fmla="*/ 831342 h 1087659"/>
                <a:gd name="connsiteX1" fmla="*/ 106204 w 795051"/>
                <a:gd name="connsiteY1" fmla="*/ 811435 h 1087659"/>
                <a:gd name="connsiteX2" fmla="*/ 278892 w 795051"/>
                <a:gd name="connsiteY2" fmla="*/ 538258 h 1087659"/>
                <a:gd name="connsiteX3" fmla="*/ 278892 w 795051"/>
                <a:gd name="connsiteY3" fmla="*/ 239840 h 1087659"/>
                <a:gd name="connsiteX4" fmla="*/ 310039 w 795051"/>
                <a:gd name="connsiteY4" fmla="*/ 17526 h 1087659"/>
                <a:gd name="connsiteX5" fmla="*/ 195739 w 795051"/>
                <a:gd name="connsiteY5" fmla="*/ 0 h 1087659"/>
                <a:gd name="connsiteX6" fmla="*/ 0 w 795051"/>
                <a:gd name="connsiteY6" fmla="*/ 190786 h 1087659"/>
                <a:gd name="connsiteX7" fmla="*/ 0 w 795051"/>
                <a:gd name="connsiteY7" fmla="*/ 1087660 h 1087659"/>
                <a:gd name="connsiteX8" fmla="*/ 795052 w 795051"/>
                <a:gd name="connsiteY8" fmla="*/ 1087660 h 1087659"/>
                <a:gd name="connsiteX9" fmla="*/ 795052 w 795051"/>
                <a:gd name="connsiteY9" fmla="*/ 831437 h 1087659"/>
                <a:gd name="connsiteX10" fmla="*/ 106204 w 795051"/>
                <a:gd name="connsiteY10" fmla="*/ 831437 h 1087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95051" h="1087659">
                  <a:moveTo>
                    <a:pt x="106204" y="831342"/>
                  </a:moveTo>
                  <a:lnTo>
                    <a:pt x="106204" y="811435"/>
                  </a:lnTo>
                  <a:cubicBezTo>
                    <a:pt x="200120" y="785813"/>
                    <a:pt x="278892" y="717042"/>
                    <a:pt x="278892" y="538258"/>
                  </a:cubicBezTo>
                  <a:cubicBezTo>
                    <a:pt x="278892" y="448151"/>
                    <a:pt x="278892" y="239840"/>
                    <a:pt x="278892" y="239840"/>
                  </a:cubicBezTo>
                  <a:cubicBezTo>
                    <a:pt x="278892" y="159544"/>
                    <a:pt x="286512" y="86011"/>
                    <a:pt x="310039" y="17526"/>
                  </a:cubicBezTo>
                  <a:cubicBezTo>
                    <a:pt x="285083" y="9525"/>
                    <a:pt x="254127" y="0"/>
                    <a:pt x="195739" y="0"/>
                  </a:cubicBezTo>
                  <a:cubicBezTo>
                    <a:pt x="85534" y="0"/>
                    <a:pt x="1714" y="56007"/>
                    <a:pt x="0" y="190786"/>
                  </a:cubicBezTo>
                  <a:lnTo>
                    <a:pt x="0" y="1087660"/>
                  </a:lnTo>
                  <a:lnTo>
                    <a:pt x="795052" y="1087660"/>
                  </a:lnTo>
                  <a:lnTo>
                    <a:pt x="795052" y="831437"/>
                  </a:lnTo>
                  <a:lnTo>
                    <a:pt x="106204" y="8314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31" name="Vrije vorm: vorm 13">
              <a:extLst>
                <a:ext uri="{FF2B5EF4-FFF2-40B4-BE49-F238E27FC236}">
                  <a16:creationId xmlns:a16="http://schemas.microsoft.com/office/drawing/2014/main" id="{4A87100A-90CF-43D9-B009-5E7A2DFA715B}"/>
                </a:ext>
              </a:extLst>
            </p:cNvPr>
            <p:cNvSpPr/>
            <p:nvPr/>
          </p:nvSpPr>
          <p:spPr>
            <a:xfrm>
              <a:off x="455771" y="7274116"/>
              <a:ext cx="1011173" cy="1087850"/>
            </a:xfrm>
            <a:custGeom>
              <a:avLst/>
              <a:gdLst>
                <a:gd name="connsiteX0" fmla="*/ 817055 w 1011173"/>
                <a:gd name="connsiteY0" fmla="*/ 0 h 1087850"/>
                <a:gd name="connsiteX1" fmla="*/ 705517 w 1011173"/>
                <a:gd name="connsiteY1" fmla="*/ 17526 h 1087850"/>
                <a:gd name="connsiteX2" fmla="*/ 733520 w 1011173"/>
                <a:gd name="connsiteY2" fmla="*/ 222218 h 1087850"/>
                <a:gd name="connsiteX3" fmla="*/ 733520 w 1011173"/>
                <a:gd name="connsiteY3" fmla="*/ 517017 h 1087850"/>
                <a:gd name="connsiteX4" fmla="*/ 797052 w 1011173"/>
                <a:gd name="connsiteY4" fmla="*/ 740569 h 1087850"/>
                <a:gd name="connsiteX5" fmla="*/ 775335 w 1011173"/>
                <a:gd name="connsiteY5" fmla="*/ 754952 h 1087850"/>
                <a:gd name="connsiteX6" fmla="*/ 303657 w 1011173"/>
                <a:gd name="connsiteY6" fmla="*/ 16097 h 1087850"/>
                <a:gd name="connsiteX7" fmla="*/ 0 w 1011173"/>
                <a:gd name="connsiteY7" fmla="*/ 16097 h 1087850"/>
                <a:gd name="connsiteX8" fmla="*/ 0 w 1011173"/>
                <a:gd name="connsiteY8" fmla="*/ 1087850 h 1087850"/>
                <a:gd name="connsiteX9" fmla="*/ 274796 w 1011173"/>
                <a:gd name="connsiteY9" fmla="*/ 1087850 h 1087850"/>
                <a:gd name="connsiteX10" fmla="*/ 274796 w 1011173"/>
                <a:gd name="connsiteY10" fmla="*/ 637604 h 1087850"/>
                <a:gd name="connsiteX11" fmla="*/ 242792 w 1011173"/>
                <a:gd name="connsiteY11" fmla="*/ 421481 h 1087850"/>
                <a:gd name="connsiteX12" fmla="*/ 262033 w 1011173"/>
                <a:gd name="connsiteY12" fmla="*/ 410147 h 1087850"/>
                <a:gd name="connsiteX13" fmla="*/ 339566 w 1011173"/>
                <a:gd name="connsiteY13" fmla="*/ 543020 h 1087850"/>
                <a:gd name="connsiteX14" fmla="*/ 694468 w 1011173"/>
                <a:gd name="connsiteY14" fmla="*/ 1087850 h 1087850"/>
                <a:gd name="connsiteX15" fmla="*/ 1011174 w 1011173"/>
                <a:gd name="connsiteY15" fmla="*/ 1087850 h 1087850"/>
                <a:gd name="connsiteX16" fmla="*/ 1011079 w 1011173"/>
                <a:gd name="connsiteY16" fmla="*/ 195167 h 1087850"/>
                <a:gd name="connsiteX17" fmla="*/ 817055 w 1011173"/>
                <a:gd name="connsiteY17" fmla="*/ 0 h 1087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1173" h="1087850">
                  <a:moveTo>
                    <a:pt x="817055" y="0"/>
                  </a:moveTo>
                  <a:cubicBezTo>
                    <a:pt x="758666" y="0"/>
                    <a:pt x="730472" y="9430"/>
                    <a:pt x="705517" y="17526"/>
                  </a:cubicBezTo>
                  <a:cubicBezTo>
                    <a:pt x="729044" y="86011"/>
                    <a:pt x="733520" y="159639"/>
                    <a:pt x="733520" y="222218"/>
                  </a:cubicBezTo>
                  <a:lnTo>
                    <a:pt x="733520" y="517017"/>
                  </a:lnTo>
                  <a:cubicBezTo>
                    <a:pt x="733520" y="622268"/>
                    <a:pt x="759905" y="687134"/>
                    <a:pt x="797052" y="740569"/>
                  </a:cubicBezTo>
                  <a:lnTo>
                    <a:pt x="775335" y="754952"/>
                  </a:lnTo>
                  <a:lnTo>
                    <a:pt x="303657" y="16097"/>
                  </a:lnTo>
                  <a:lnTo>
                    <a:pt x="0" y="16097"/>
                  </a:lnTo>
                  <a:lnTo>
                    <a:pt x="0" y="1087850"/>
                  </a:lnTo>
                  <a:lnTo>
                    <a:pt x="274796" y="1087850"/>
                  </a:lnTo>
                  <a:lnTo>
                    <a:pt x="274796" y="637604"/>
                  </a:lnTo>
                  <a:cubicBezTo>
                    <a:pt x="274796" y="553022"/>
                    <a:pt x="263652" y="471868"/>
                    <a:pt x="242792" y="421481"/>
                  </a:cubicBezTo>
                  <a:cubicBezTo>
                    <a:pt x="253079" y="415385"/>
                    <a:pt x="262033" y="410147"/>
                    <a:pt x="262033" y="410147"/>
                  </a:cubicBezTo>
                  <a:cubicBezTo>
                    <a:pt x="290227" y="462343"/>
                    <a:pt x="312610" y="502539"/>
                    <a:pt x="339566" y="543020"/>
                  </a:cubicBezTo>
                  <a:lnTo>
                    <a:pt x="694468" y="1087850"/>
                  </a:lnTo>
                  <a:lnTo>
                    <a:pt x="1011174" y="1087850"/>
                  </a:lnTo>
                  <a:lnTo>
                    <a:pt x="1011079" y="195167"/>
                  </a:lnTo>
                  <a:cubicBezTo>
                    <a:pt x="1011079" y="58388"/>
                    <a:pt x="928402" y="0"/>
                    <a:pt x="81705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32" name="Vrije vorm: vorm 14">
              <a:extLst>
                <a:ext uri="{FF2B5EF4-FFF2-40B4-BE49-F238E27FC236}">
                  <a16:creationId xmlns:a16="http://schemas.microsoft.com/office/drawing/2014/main" id="{B86C9292-35AE-46FB-BB21-2B31BC2517AD}"/>
                </a:ext>
              </a:extLst>
            </p:cNvPr>
            <p:cNvSpPr/>
            <p:nvPr/>
          </p:nvSpPr>
          <p:spPr>
            <a:xfrm>
              <a:off x="2565463" y="8036307"/>
              <a:ext cx="264985" cy="325659"/>
            </a:xfrm>
            <a:custGeom>
              <a:avLst/>
              <a:gdLst>
                <a:gd name="connsiteX0" fmla="*/ 0 w 264985"/>
                <a:gd name="connsiteY0" fmla="*/ 0 h 325659"/>
                <a:gd name="connsiteX1" fmla="*/ 68866 w 264985"/>
                <a:gd name="connsiteY1" fmla="*/ 0 h 325659"/>
                <a:gd name="connsiteX2" fmla="*/ 210121 w 264985"/>
                <a:gd name="connsiteY2" fmla="*/ 250412 h 325659"/>
                <a:gd name="connsiteX3" fmla="*/ 210121 w 264985"/>
                <a:gd name="connsiteY3" fmla="*/ 0 h 325659"/>
                <a:gd name="connsiteX4" fmla="*/ 264986 w 264985"/>
                <a:gd name="connsiteY4" fmla="*/ 0 h 325659"/>
                <a:gd name="connsiteX5" fmla="*/ 264986 w 264985"/>
                <a:gd name="connsiteY5" fmla="*/ 325660 h 325659"/>
                <a:gd name="connsiteX6" fmla="*/ 196120 w 264985"/>
                <a:gd name="connsiteY6" fmla="*/ 325660 h 325659"/>
                <a:gd name="connsiteX7" fmla="*/ 54864 w 264985"/>
                <a:gd name="connsiteY7" fmla="*/ 75248 h 325659"/>
                <a:gd name="connsiteX8" fmla="*/ 54864 w 264985"/>
                <a:gd name="connsiteY8" fmla="*/ 325660 h 325659"/>
                <a:gd name="connsiteX9" fmla="*/ 0 w 264985"/>
                <a:gd name="connsiteY9" fmla="*/ 325660 h 325659"/>
                <a:gd name="connsiteX10" fmla="*/ 0 w 264985"/>
                <a:gd name="connsiteY10" fmla="*/ 0 h 325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985" h="325659">
                  <a:moveTo>
                    <a:pt x="0" y="0"/>
                  </a:moveTo>
                  <a:lnTo>
                    <a:pt x="68866" y="0"/>
                  </a:lnTo>
                  <a:lnTo>
                    <a:pt x="210121" y="250412"/>
                  </a:lnTo>
                  <a:lnTo>
                    <a:pt x="210121" y="0"/>
                  </a:lnTo>
                  <a:lnTo>
                    <a:pt x="264986" y="0"/>
                  </a:lnTo>
                  <a:lnTo>
                    <a:pt x="264986" y="325660"/>
                  </a:lnTo>
                  <a:lnTo>
                    <a:pt x="196120" y="325660"/>
                  </a:lnTo>
                  <a:lnTo>
                    <a:pt x="54864" y="75248"/>
                  </a:lnTo>
                  <a:lnTo>
                    <a:pt x="54864" y="325660"/>
                  </a:lnTo>
                  <a:lnTo>
                    <a:pt x="0" y="32566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33" name="Vrije vorm: vorm 15">
              <a:extLst>
                <a:ext uri="{FF2B5EF4-FFF2-40B4-BE49-F238E27FC236}">
                  <a16:creationId xmlns:a16="http://schemas.microsoft.com/office/drawing/2014/main" id="{575E5480-85DC-419D-979A-AD41D6DA88A4}"/>
                </a:ext>
              </a:extLst>
            </p:cNvPr>
            <p:cNvSpPr/>
            <p:nvPr/>
          </p:nvSpPr>
          <p:spPr>
            <a:xfrm>
              <a:off x="2887027" y="8100029"/>
              <a:ext cx="236410" cy="267843"/>
            </a:xfrm>
            <a:custGeom>
              <a:avLst/>
              <a:gdLst>
                <a:gd name="connsiteX0" fmla="*/ 235172 w 236410"/>
                <a:gd name="connsiteY0" fmla="*/ 177356 h 267843"/>
                <a:gd name="connsiteX1" fmla="*/ 119634 w 236410"/>
                <a:gd name="connsiteY1" fmla="*/ 267843 h 267843"/>
                <a:gd name="connsiteX2" fmla="*/ 0 w 236410"/>
                <a:gd name="connsiteY2" fmla="*/ 133636 h 267843"/>
                <a:gd name="connsiteX3" fmla="*/ 117920 w 236410"/>
                <a:gd name="connsiteY3" fmla="*/ 0 h 267843"/>
                <a:gd name="connsiteX4" fmla="*/ 236411 w 236410"/>
                <a:gd name="connsiteY4" fmla="*/ 133064 h 267843"/>
                <a:gd name="connsiteX5" fmla="*/ 236411 w 236410"/>
                <a:gd name="connsiteY5" fmla="*/ 141827 h 267843"/>
                <a:gd name="connsiteX6" fmla="*/ 55531 w 236410"/>
                <a:gd name="connsiteY6" fmla="*/ 141827 h 267843"/>
                <a:gd name="connsiteX7" fmla="*/ 121444 w 236410"/>
                <a:gd name="connsiteY7" fmla="*/ 224123 h 267843"/>
                <a:gd name="connsiteX8" fmla="*/ 180975 w 236410"/>
                <a:gd name="connsiteY8" fmla="*/ 177451 h 267843"/>
                <a:gd name="connsiteX9" fmla="*/ 235172 w 236410"/>
                <a:gd name="connsiteY9" fmla="*/ 177451 h 267843"/>
                <a:gd name="connsiteX10" fmla="*/ 180308 w 236410"/>
                <a:gd name="connsiteY10" fmla="*/ 108490 h 267843"/>
                <a:gd name="connsiteX11" fmla="*/ 118396 w 236410"/>
                <a:gd name="connsiteY11" fmla="*/ 42577 h 267843"/>
                <a:gd name="connsiteX12" fmla="*/ 55912 w 236410"/>
                <a:gd name="connsiteY12" fmla="*/ 108490 h 267843"/>
                <a:gd name="connsiteX13" fmla="*/ 180308 w 236410"/>
                <a:gd name="connsiteY13" fmla="*/ 108490 h 267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36410" h="267843">
                  <a:moveTo>
                    <a:pt x="235172" y="177356"/>
                  </a:moveTo>
                  <a:cubicBezTo>
                    <a:pt x="225266" y="248602"/>
                    <a:pt x="164592" y="267843"/>
                    <a:pt x="119634" y="267843"/>
                  </a:cubicBezTo>
                  <a:cubicBezTo>
                    <a:pt x="58388" y="267843"/>
                    <a:pt x="0" y="233362"/>
                    <a:pt x="0" y="133636"/>
                  </a:cubicBezTo>
                  <a:cubicBezTo>
                    <a:pt x="0" y="32671"/>
                    <a:pt x="61817" y="0"/>
                    <a:pt x="117920" y="0"/>
                  </a:cubicBezTo>
                  <a:cubicBezTo>
                    <a:pt x="172783" y="0"/>
                    <a:pt x="236411" y="29813"/>
                    <a:pt x="236411" y="133064"/>
                  </a:cubicBezTo>
                  <a:lnTo>
                    <a:pt x="236411" y="141827"/>
                  </a:lnTo>
                  <a:lnTo>
                    <a:pt x="55531" y="141827"/>
                  </a:lnTo>
                  <a:cubicBezTo>
                    <a:pt x="56674" y="196120"/>
                    <a:pt x="78867" y="224123"/>
                    <a:pt x="121444" y="224123"/>
                  </a:cubicBezTo>
                  <a:cubicBezTo>
                    <a:pt x="155257" y="224123"/>
                    <a:pt x="175736" y="206597"/>
                    <a:pt x="180975" y="177451"/>
                  </a:cubicBezTo>
                  <a:lnTo>
                    <a:pt x="235172" y="177451"/>
                  </a:lnTo>
                  <a:close/>
                  <a:moveTo>
                    <a:pt x="180308" y="108490"/>
                  </a:moveTo>
                  <a:cubicBezTo>
                    <a:pt x="176784" y="65341"/>
                    <a:pt x="154591" y="42577"/>
                    <a:pt x="118396" y="42577"/>
                  </a:cubicBezTo>
                  <a:cubicBezTo>
                    <a:pt x="81629" y="42577"/>
                    <a:pt x="60007" y="65341"/>
                    <a:pt x="55912" y="108490"/>
                  </a:cubicBezTo>
                  <a:lnTo>
                    <a:pt x="180308" y="10849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34" name="Vrije vorm: vorm 16">
              <a:extLst>
                <a:ext uri="{FF2B5EF4-FFF2-40B4-BE49-F238E27FC236}">
                  <a16:creationId xmlns:a16="http://schemas.microsoft.com/office/drawing/2014/main" id="{C4A87000-49FB-4721-B93B-2A47F2F8E278}"/>
                </a:ext>
              </a:extLst>
            </p:cNvPr>
            <p:cNvSpPr/>
            <p:nvPr/>
          </p:nvSpPr>
          <p:spPr>
            <a:xfrm>
              <a:off x="3145440" y="8026496"/>
              <a:ext cx="171068" cy="341471"/>
            </a:xfrm>
            <a:custGeom>
              <a:avLst/>
              <a:gdLst>
                <a:gd name="connsiteX0" fmla="*/ 39148 w 171068"/>
                <a:gd name="connsiteY0" fmla="*/ 121920 h 341471"/>
                <a:gd name="connsiteX1" fmla="*/ 0 w 171068"/>
                <a:gd name="connsiteY1" fmla="*/ 121920 h 341471"/>
                <a:gd name="connsiteX2" fmla="*/ 0 w 171068"/>
                <a:gd name="connsiteY2" fmla="*/ 79343 h 341471"/>
                <a:gd name="connsiteX3" fmla="*/ 22765 w 171068"/>
                <a:gd name="connsiteY3" fmla="*/ 79343 h 341471"/>
                <a:gd name="connsiteX4" fmla="*/ 49625 w 171068"/>
                <a:gd name="connsiteY4" fmla="*/ 51911 h 341471"/>
                <a:gd name="connsiteX5" fmla="*/ 49625 w 171068"/>
                <a:gd name="connsiteY5" fmla="*/ 0 h 341471"/>
                <a:gd name="connsiteX6" fmla="*/ 95155 w 171068"/>
                <a:gd name="connsiteY6" fmla="*/ 0 h 341471"/>
                <a:gd name="connsiteX7" fmla="*/ 95155 w 171068"/>
                <a:gd name="connsiteY7" fmla="*/ 79343 h 341471"/>
                <a:gd name="connsiteX8" fmla="*/ 171069 w 171068"/>
                <a:gd name="connsiteY8" fmla="*/ 79343 h 341471"/>
                <a:gd name="connsiteX9" fmla="*/ 171069 w 171068"/>
                <a:gd name="connsiteY9" fmla="*/ 121920 h 341471"/>
                <a:gd name="connsiteX10" fmla="*/ 95155 w 171068"/>
                <a:gd name="connsiteY10" fmla="*/ 121920 h 341471"/>
                <a:gd name="connsiteX11" fmla="*/ 95155 w 171068"/>
                <a:gd name="connsiteY11" fmla="*/ 253270 h 341471"/>
                <a:gd name="connsiteX12" fmla="*/ 131921 w 171068"/>
                <a:gd name="connsiteY12" fmla="*/ 295275 h 341471"/>
                <a:gd name="connsiteX13" fmla="*/ 167545 w 171068"/>
                <a:gd name="connsiteY13" fmla="*/ 288893 h 341471"/>
                <a:gd name="connsiteX14" fmla="*/ 167545 w 171068"/>
                <a:gd name="connsiteY14" fmla="*/ 333280 h 341471"/>
                <a:gd name="connsiteX15" fmla="*/ 120301 w 171068"/>
                <a:gd name="connsiteY15" fmla="*/ 341471 h 341471"/>
                <a:gd name="connsiteX16" fmla="*/ 39148 w 171068"/>
                <a:gd name="connsiteY16" fmla="*/ 259747 h 341471"/>
                <a:gd name="connsiteX17" fmla="*/ 39148 w 171068"/>
                <a:gd name="connsiteY17" fmla="*/ 121920 h 34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1068" h="341471">
                  <a:moveTo>
                    <a:pt x="39148" y="121920"/>
                  </a:moveTo>
                  <a:lnTo>
                    <a:pt x="0" y="121920"/>
                  </a:lnTo>
                  <a:lnTo>
                    <a:pt x="0" y="79343"/>
                  </a:lnTo>
                  <a:lnTo>
                    <a:pt x="22765" y="79343"/>
                  </a:lnTo>
                  <a:cubicBezTo>
                    <a:pt x="42577" y="79343"/>
                    <a:pt x="49625" y="71152"/>
                    <a:pt x="49625" y="51911"/>
                  </a:cubicBezTo>
                  <a:lnTo>
                    <a:pt x="49625" y="0"/>
                  </a:lnTo>
                  <a:lnTo>
                    <a:pt x="95155" y="0"/>
                  </a:lnTo>
                  <a:lnTo>
                    <a:pt x="95155" y="79343"/>
                  </a:lnTo>
                  <a:lnTo>
                    <a:pt x="171069" y="79343"/>
                  </a:lnTo>
                  <a:lnTo>
                    <a:pt x="171069" y="121920"/>
                  </a:lnTo>
                  <a:lnTo>
                    <a:pt x="95155" y="121920"/>
                  </a:lnTo>
                  <a:lnTo>
                    <a:pt x="95155" y="253270"/>
                  </a:lnTo>
                  <a:cubicBezTo>
                    <a:pt x="95155" y="280702"/>
                    <a:pt x="102775" y="295275"/>
                    <a:pt x="131921" y="295275"/>
                  </a:cubicBezTo>
                  <a:cubicBezTo>
                    <a:pt x="145351" y="295275"/>
                    <a:pt x="159925" y="292322"/>
                    <a:pt x="167545" y="288893"/>
                  </a:cubicBezTo>
                  <a:lnTo>
                    <a:pt x="167545" y="333280"/>
                  </a:lnTo>
                  <a:cubicBezTo>
                    <a:pt x="159925" y="337375"/>
                    <a:pt x="141256" y="341471"/>
                    <a:pt x="120301" y="341471"/>
                  </a:cubicBezTo>
                  <a:cubicBezTo>
                    <a:pt x="59055" y="341471"/>
                    <a:pt x="39148" y="307657"/>
                    <a:pt x="39148" y="259747"/>
                  </a:cubicBezTo>
                  <a:lnTo>
                    <a:pt x="39148" y="12192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35" name="Vrije vorm: vorm 17">
              <a:extLst>
                <a:ext uri="{FF2B5EF4-FFF2-40B4-BE49-F238E27FC236}">
                  <a16:creationId xmlns:a16="http://schemas.microsoft.com/office/drawing/2014/main" id="{1060C86B-6234-4029-ABB6-4E41C85269A4}"/>
                </a:ext>
              </a:extLst>
            </p:cNvPr>
            <p:cNvSpPr/>
            <p:nvPr/>
          </p:nvSpPr>
          <p:spPr>
            <a:xfrm>
              <a:off x="3362039" y="7975632"/>
              <a:ext cx="220027" cy="386333"/>
            </a:xfrm>
            <a:custGeom>
              <a:avLst/>
              <a:gdLst>
                <a:gd name="connsiteX0" fmla="*/ 0 w 220027"/>
                <a:gd name="connsiteY0" fmla="*/ 0 h 386333"/>
                <a:gd name="connsiteX1" fmla="*/ 56007 w 220027"/>
                <a:gd name="connsiteY1" fmla="*/ 0 h 386333"/>
                <a:gd name="connsiteX2" fmla="*/ 56007 w 220027"/>
                <a:gd name="connsiteY2" fmla="*/ 157544 h 386333"/>
                <a:gd name="connsiteX3" fmla="*/ 133064 w 220027"/>
                <a:gd name="connsiteY3" fmla="*/ 124301 h 386333"/>
                <a:gd name="connsiteX4" fmla="*/ 220028 w 220027"/>
                <a:gd name="connsiteY4" fmla="*/ 228219 h 386333"/>
                <a:gd name="connsiteX5" fmla="*/ 220028 w 220027"/>
                <a:gd name="connsiteY5" fmla="*/ 386334 h 386333"/>
                <a:gd name="connsiteX6" fmla="*/ 164021 w 220027"/>
                <a:gd name="connsiteY6" fmla="*/ 386334 h 386333"/>
                <a:gd name="connsiteX7" fmla="*/ 164021 w 220027"/>
                <a:gd name="connsiteY7" fmla="*/ 239268 h 386333"/>
                <a:gd name="connsiteX8" fmla="*/ 113252 w 220027"/>
                <a:gd name="connsiteY8" fmla="*/ 172688 h 386333"/>
                <a:gd name="connsiteX9" fmla="*/ 56102 w 220027"/>
                <a:gd name="connsiteY9" fmla="*/ 195453 h 386333"/>
                <a:gd name="connsiteX10" fmla="*/ 56102 w 220027"/>
                <a:gd name="connsiteY10" fmla="*/ 386334 h 386333"/>
                <a:gd name="connsiteX11" fmla="*/ 95 w 220027"/>
                <a:gd name="connsiteY11" fmla="*/ 386334 h 386333"/>
                <a:gd name="connsiteX12" fmla="*/ 0 w 220027"/>
                <a:gd name="connsiteY12" fmla="*/ 0 h 386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0027" h="386333">
                  <a:moveTo>
                    <a:pt x="0" y="0"/>
                  </a:moveTo>
                  <a:lnTo>
                    <a:pt x="56007" y="0"/>
                  </a:lnTo>
                  <a:lnTo>
                    <a:pt x="56007" y="157544"/>
                  </a:lnTo>
                  <a:cubicBezTo>
                    <a:pt x="67723" y="141827"/>
                    <a:pt x="89249" y="124301"/>
                    <a:pt x="133064" y="124301"/>
                  </a:cubicBezTo>
                  <a:cubicBezTo>
                    <a:pt x="175070" y="124301"/>
                    <a:pt x="220028" y="141827"/>
                    <a:pt x="220028" y="228219"/>
                  </a:cubicBezTo>
                  <a:lnTo>
                    <a:pt x="220028" y="386334"/>
                  </a:lnTo>
                  <a:lnTo>
                    <a:pt x="164021" y="386334"/>
                  </a:lnTo>
                  <a:lnTo>
                    <a:pt x="164021" y="239268"/>
                  </a:lnTo>
                  <a:cubicBezTo>
                    <a:pt x="164021" y="196120"/>
                    <a:pt x="154114" y="172688"/>
                    <a:pt x="113252" y="172688"/>
                  </a:cubicBezTo>
                  <a:cubicBezTo>
                    <a:pt x="84677" y="172688"/>
                    <a:pt x="66008" y="184404"/>
                    <a:pt x="56102" y="195453"/>
                  </a:cubicBezTo>
                  <a:lnTo>
                    <a:pt x="56102" y="386334"/>
                  </a:lnTo>
                  <a:lnTo>
                    <a:pt x="95" y="38633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36" name="Vrije vorm: vorm 18">
              <a:extLst>
                <a:ext uri="{FF2B5EF4-FFF2-40B4-BE49-F238E27FC236}">
                  <a16:creationId xmlns:a16="http://schemas.microsoft.com/office/drawing/2014/main" id="{971D9F0D-EDC4-4362-A5F6-FE94EA03BFB8}"/>
                </a:ext>
              </a:extLst>
            </p:cNvPr>
            <p:cNvSpPr/>
            <p:nvPr/>
          </p:nvSpPr>
          <p:spPr>
            <a:xfrm>
              <a:off x="3634644" y="8100029"/>
              <a:ext cx="236410" cy="267843"/>
            </a:xfrm>
            <a:custGeom>
              <a:avLst/>
              <a:gdLst>
                <a:gd name="connsiteX0" fmla="*/ 235172 w 236410"/>
                <a:gd name="connsiteY0" fmla="*/ 177356 h 267843"/>
                <a:gd name="connsiteX1" fmla="*/ 119634 w 236410"/>
                <a:gd name="connsiteY1" fmla="*/ 267843 h 267843"/>
                <a:gd name="connsiteX2" fmla="*/ 0 w 236410"/>
                <a:gd name="connsiteY2" fmla="*/ 133636 h 267843"/>
                <a:gd name="connsiteX3" fmla="*/ 117920 w 236410"/>
                <a:gd name="connsiteY3" fmla="*/ 0 h 267843"/>
                <a:gd name="connsiteX4" fmla="*/ 236411 w 236410"/>
                <a:gd name="connsiteY4" fmla="*/ 133064 h 267843"/>
                <a:gd name="connsiteX5" fmla="*/ 236411 w 236410"/>
                <a:gd name="connsiteY5" fmla="*/ 141827 h 267843"/>
                <a:gd name="connsiteX6" fmla="*/ 55340 w 236410"/>
                <a:gd name="connsiteY6" fmla="*/ 141827 h 267843"/>
                <a:gd name="connsiteX7" fmla="*/ 121253 w 236410"/>
                <a:gd name="connsiteY7" fmla="*/ 224123 h 267843"/>
                <a:gd name="connsiteX8" fmla="*/ 180785 w 236410"/>
                <a:gd name="connsiteY8" fmla="*/ 177451 h 267843"/>
                <a:gd name="connsiteX9" fmla="*/ 235172 w 236410"/>
                <a:gd name="connsiteY9" fmla="*/ 177451 h 267843"/>
                <a:gd name="connsiteX10" fmla="*/ 180308 w 236410"/>
                <a:gd name="connsiteY10" fmla="*/ 108490 h 267843"/>
                <a:gd name="connsiteX11" fmla="*/ 118396 w 236410"/>
                <a:gd name="connsiteY11" fmla="*/ 42577 h 267843"/>
                <a:gd name="connsiteX12" fmla="*/ 55912 w 236410"/>
                <a:gd name="connsiteY12" fmla="*/ 108490 h 267843"/>
                <a:gd name="connsiteX13" fmla="*/ 180308 w 236410"/>
                <a:gd name="connsiteY13" fmla="*/ 108490 h 267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36410" h="267843">
                  <a:moveTo>
                    <a:pt x="235172" y="177356"/>
                  </a:moveTo>
                  <a:cubicBezTo>
                    <a:pt x="225266" y="248602"/>
                    <a:pt x="164592" y="267843"/>
                    <a:pt x="119634" y="267843"/>
                  </a:cubicBezTo>
                  <a:cubicBezTo>
                    <a:pt x="58388" y="267843"/>
                    <a:pt x="0" y="233362"/>
                    <a:pt x="0" y="133636"/>
                  </a:cubicBezTo>
                  <a:cubicBezTo>
                    <a:pt x="0" y="32671"/>
                    <a:pt x="61817" y="0"/>
                    <a:pt x="117920" y="0"/>
                  </a:cubicBezTo>
                  <a:cubicBezTo>
                    <a:pt x="172784" y="0"/>
                    <a:pt x="236411" y="29813"/>
                    <a:pt x="236411" y="133064"/>
                  </a:cubicBezTo>
                  <a:lnTo>
                    <a:pt x="236411" y="141827"/>
                  </a:lnTo>
                  <a:lnTo>
                    <a:pt x="55340" y="141827"/>
                  </a:lnTo>
                  <a:cubicBezTo>
                    <a:pt x="56483" y="196120"/>
                    <a:pt x="78677" y="224123"/>
                    <a:pt x="121253" y="224123"/>
                  </a:cubicBezTo>
                  <a:cubicBezTo>
                    <a:pt x="155067" y="224123"/>
                    <a:pt x="175546" y="206597"/>
                    <a:pt x="180785" y="177451"/>
                  </a:cubicBezTo>
                  <a:lnTo>
                    <a:pt x="235172" y="177451"/>
                  </a:lnTo>
                  <a:close/>
                  <a:moveTo>
                    <a:pt x="180308" y="108490"/>
                  </a:moveTo>
                  <a:cubicBezTo>
                    <a:pt x="176784" y="65341"/>
                    <a:pt x="154591" y="42577"/>
                    <a:pt x="118396" y="42577"/>
                  </a:cubicBezTo>
                  <a:cubicBezTo>
                    <a:pt x="81629" y="42577"/>
                    <a:pt x="60008" y="65341"/>
                    <a:pt x="55912" y="108490"/>
                  </a:cubicBezTo>
                  <a:lnTo>
                    <a:pt x="180308" y="10849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37" name="Vrije vorm: vorm 19">
              <a:extLst>
                <a:ext uri="{FF2B5EF4-FFF2-40B4-BE49-F238E27FC236}">
                  <a16:creationId xmlns:a16="http://schemas.microsoft.com/office/drawing/2014/main" id="{B7ECB983-5002-4794-9AC3-BFF496D1E275}"/>
                </a:ext>
              </a:extLst>
            </p:cNvPr>
            <p:cNvSpPr/>
            <p:nvPr/>
          </p:nvSpPr>
          <p:spPr>
            <a:xfrm>
              <a:off x="3925824" y="8099838"/>
              <a:ext cx="147066" cy="262032"/>
            </a:xfrm>
            <a:custGeom>
              <a:avLst/>
              <a:gdLst>
                <a:gd name="connsiteX0" fmla="*/ 0 w 147066"/>
                <a:gd name="connsiteY0" fmla="*/ 5906 h 262032"/>
                <a:gd name="connsiteX1" fmla="*/ 47815 w 147066"/>
                <a:gd name="connsiteY1" fmla="*/ 5906 h 262032"/>
                <a:gd name="connsiteX2" fmla="*/ 47815 w 147066"/>
                <a:gd name="connsiteY2" fmla="*/ 39719 h 262032"/>
                <a:gd name="connsiteX3" fmla="*/ 116681 w 147066"/>
                <a:gd name="connsiteY3" fmla="*/ 0 h 262032"/>
                <a:gd name="connsiteX4" fmla="*/ 147066 w 147066"/>
                <a:gd name="connsiteY4" fmla="*/ 5239 h 262032"/>
                <a:gd name="connsiteX5" fmla="*/ 147066 w 147066"/>
                <a:gd name="connsiteY5" fmla="*/ 54293 h 262032"/>
                <a:gd name="connsiteX6" fmla="*/ 109728 w 147066"/>
                <a:gd name="connsiteY6" fmla="*/ 47244 h 262032"/>
                <a:gd name="connsiteX7" fmla="*/ 56007 w 147066"/>
                <a:gd name="connsiteY7" fmla="*/ 71152 h 262032"/>
                <a:gd name="connsiteX8" fmla="*/ 56007 w 147066"/>
                <a:gd name="connsiteY8" fmla="*/ 262033 h 262032"/>
                <a:gd name="connsiteX9" fmla="*/ 0 w 147066"/>
                <a:gd name="connsiteY9" fmla="*/ 262033 h 262032"/>
                <a:gd name="connsiteX10" fmla="*/ 0 w 147066"/>
                <a:gd name="connsiteY10" fmla="*/ 5906 h 262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7066" h="262032">
                  <a:moveTo>
                    <a:pt x="0" y="5906"/>
                  </a:moveTo>
                  <a:lnTo>
                    <a:pt x="47815" y="5906"/>
                  </a:lnTo>
                  <a:lnTo>
                    <a:pt x="47815" y="39719"/>
                  </a:lnTo>
                  <a:cubicBezTo>
                    <a:pt x="60103" y="16383"/>
                    <a:pt x="80486" y="0"/>
                    <a:pt x="116681" y="0"/>
                  </a:cubicBezTo>
                  <a:cubicBezTo>
                    <a:pt x="134207" y="0"/>
                    <a:pt x="143542" y="3524"/>
                    <a:pt x="147066" y="5239"/>
                  </a:cubicBezTo>
                  <a:lnTo>
                    <a:pt x="147066" y="54293"/>
                  </a:lnTo>
                  <a:cubicBezTo>
                    <a:pt x="138303" y="50768"/>
                    <a:pt x="125444" y="47244"/>
                    <a:pt x="109728" y="47244"/>
                  </a:cubicBezTo>
                  <a:cubicBezTo>
                    <a:pt x="81153" y="47244"/>
                    <a:pt x="64198" y="58960"/>
                    <a:pt x="56007" y="71152"/>
                  </a:cubicBezTo>
                  <a:lnTo>
                    <a:pt x="56007" y="262033"/>
                  </a:lnTo>
                  <a:lnTo>
                    <a:pt x="0" y="262033"/>
                  </a:lnTo>
                  <a:lnTo>
                    <a:pt x="0" y="590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246" name="Vrije vorm: vorm 20">
              <a:extLst>
                <a:ext uri="{FF2B5EF4-FFF2-40B4-BE49-F238E27FC236}">
                  <a16:creationId xmlns:a16="http://schemas.microsoft.com/office/drawing/2014/main" id="{4C4A167C-97A1-4D35-9BD8-0FED31B2A4ED}"/>
                </a:ext>
              </a:extLst>
            </p:cNvPr>
            <p:cNvSpPr/>
            <p:nvPr/>
          </p:nvSpPr>
          <p:spPr>
            <a:xfrm>
              <a:off x="4110799" y="7975632"/>
              <a:ext cx="56007" cy="386333"/>
            </a:xfrm>
            <a:custGeom>
              <a:avLst/>
              <a:gdLst>
                <a:gd name="connsiteX0" fmla="*/ 0 w 56007"/>
                <a:gd name="connsiteY0" fmla="*/ 0 h 386333"/>
                <a:gd name="connsiteX1" fmla="*/ 56007 w 56007"/>
                <a:gd name="connsiteY1" fmla="*/ 0 h 386333"/>
                <a:gd name="connsiteX2" fmla="*/ 56007 w 56007"/>
                <a:gd name="connsiteY2" fmla="*/ 386334 h 386333"/>
                <a:gd name="connsiteX3" fmla="*/ 0 w 56007"/>
                <a:gd name="connsiteY3" fmla="*/ 386334 h 386333"/>
                <a:gd name="connsiteX4" fmla="*/ 0 w 56007"/>
                <a:gd name="connsiteY4" fmla="*/ 0 h 386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07" h="386333">
                  <a:moveTo>
                    <a:pt x="0" y="0"/>
                  </a:moveTo>
                  <a:lnTo>
                    <a:pt x="56007" y="0"/>
                  </a:lnTo>
                  <a:lnTo>
                    <a:pt x="56007" y="386334"/>
                  </a:lnTo>
                  <a:lnTo>
                    <a:pt x="0" y="38633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247" name="Vrije vorm: vorm 21">
              <a:extLst>
                <a:ext uri="{FF2B5EF4-FFF2-40B4-BE49-F238E27FC236}">
                  <a16:creationId xmlns:a16="http://schemas.microsoft.com/office/drawing/2014/main" id="{DD5AE2D2-4100-4D32-9CA9-AF4ECF470D29}"/>
                </a:ext>
              </a:extLst>
            </p:cNvPr>
            <p:cNvSpPr/>
            <p:nvPr/>
          </p:nvSpPr>
          <p:spPr>
            <a:xfrm>
              <a:off x="4219384" y="8100029"/>
              <a:ext cx="252698" cy="267938"/>
            </a:xfrm>
            <a:custGeom>
              <a:avLst/>
              <a:gdLst>
                <a:gd name="connsiteX0" fmla="*/ 170974 w 252698"/>
                <a:gd name="connsiteY0" fmla="*/ 228124 h 267938"/>
                <a:gd name="connsiteX1" fmla="*/ 81724 w 252698"/>
                <a:gd name="connsiteY1" fmla="*/ 267843 h 267938"/>
                <a:gd name="connsiteX2" fmla="*/ 0 w 252698"/>
                <a:gd name="connsiteY2" fmla="*/ 195453 h 267938"/>
                <a:gd name="connsiteX3" fmla="*/ 102108 w 252698"/>
                <a:gd name="connsiteY3" fmla="*/ 117253 h 267938"/>
                <a:gd name="connsiteX4" fmla="*/ 161639 w 252698"/>
                <a:gd name="connsiteY4" fmla="*/ 112014 h 267938"/>
                <a:gd name="connsiteX5" fmla="*/ 161639 w 252698"/>
                <a:gd name="connsiteY5" fmla="*/ 104965 h 267938"/>
                <a:gd name="connsiteX6" fmla="*/ 113824 w 252698"/>
                <a:gd name="connsiteY6" fmla="*/ 43148 h 267938"/>
                <a:gd name="connsiteX7" fmla="*/ 63627 w 252698"/>
                <a:gd name="connsiteY7" fmla="*/ 93345 h 267938"/>
                <a:gd name="connsiteX8" fmla="*/ 9906 w 252698"/>
                <a:gd name="connsiteY8" fmla="*/ 93345 h 267938"/>
                <a:gd name="connsiteX9" fmla="*/ 119634 w 252698"/>
                <a:gd name="connsiteY9" fmla="*/ 0 h 267938"/>
                <a:gd name="connsiteX10" fmla="*/ 217075 w 252698"/>
                <a:gd name="connsiteY10" fmla="*/ 99250 h 267938"/>
                <a:gd name="connsiteX11" fmla="*/ 217075 w 252698"/>
                <a:gd name="connsiteY11" fmla="*/ 208978 h 267938"/>
                <a:gd name="connsiteX12" fmla="*/ 231648 w 252698"/>
                <a:gd name="connsiteY12" fmla="*/ 224123 h 267938"/>
                <a:gd name="connsiteX13" fmla="*/ 252698 w 252698"/>
                <a:gd name="connsiteY13" fmla="*/ 218885 h 267938"/>
                <a:gd name="connsiteX14" fmla="*/ 252698 w 252698"/>
                <a:gd name="connsiteY14" fmla="*/ 258604 h 267938"/>
                <a:gd name="connsiteX15" fmla="*/ 212407 w 252698"/>
                <a:gd name="connsiteY15" fmla="*/ 267938 h 267938"/>
                <a:gd name="connsiteX16" fmla="*/ 170974 w 252698"/>
                <a:gd name="connsiteY16" fmla="*/ 231743 h 267938"/>
                <a:gd name="connsiteX17" fmla="*/ 170974 w 252698"/>
                <a:gd name="connsiteY17" fmla="*/ 228124 h 267938"/>
                <a:gd name="connsiteX18" fmla="*/ 161639 w 252698"/>
                <a:gd name="connsiteY18" fmla="*/ 145256 h 267938"/>
                <a:gd name="connsiteX19" fmla="*/ 113157 w 252698"/>
                <a:gd name="connsiteY19" fmla="*/ 150495 h 267938"/>
                <a:gd name="connsiteX20" fmla="*/ 55340 w 252698"/>
                <a:gd name="connsiteY20" fmla="*/ 193072 h 267938"/>
                <a:gd name="connsiteX21" fmla="*/ 97917 w 252698"/>
                <a:gd name="connsiteY21" fmla="*/ 226886 h 267938"/>
                <a:gd name="connsiteX22" fmla="*/ 161544 w 252698"/>
                <a:gd name="connsiteY22" fmla="*/ 202406 h 267938"/>
                <a:gd name="connsiteX23" fmla="*/ 161544 w 252698"/>
                <a:gd name="connsiteY23" fmla="*/ 145256 h 267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52698" h="267938">
                  <a:moveTo>
                    <a:pt x="170974" y="228124"/>
                  </a:moveTo>
                  <a:cubicBezTo>
                    <a:pt x="157543" y="246221"/>
                    <a:pt x="126587" y="267843"/>
                    <a:pt x="81724" y="267843"/>
                  </a:cubicBezTo>
                  <a:cubicBezTo>
                    <a:pt x="30385" y="267843"/>
                    <a:pt x="0" y="239268"/>
                    <a:pt x="0" y="195453"/>
                  </a:cubicBezTo>
                  <a:cubicBezTo>
                    <a:pt x="0" y="133636"/>
                    <a:pt x="60674" y="120777"/>
                    <a:pt x="102108" y="117253"/>
                  </a:cubicBezTo>
                  <a:lnTo>
                    <a:pt x="161639" y="112014"/>
                  </a:lnTo>
                  <a:lnTo>
                    <a:pt x="161639" y="104965"/>
                  </a:lnTo>
                  <a:cubicBezTo>
                    <a:pt x="161639" y="65246"/>
                    <a:pt x="155257" y="43148"/>
                    <a:pt x="113824" y="43148"/>
                  </a:cubicBezTo>
                  <a:cubicBezTo>
                    <a:pt x="76486" y="43148"/>
                    <a:pt x="63627" y="61246"/>
                    <a:pt x="63627" y="93345"/>
                  </a:cubicBezTo>
                  <a:lnTo>
                    <a:pt x="9906" y="93345"/>
                  </a:lnTo>
                  <a:cubicBezTo>
                    <a:pt x="11049" y="16288"/>
                    <a:pt x="70009" y="0"/>
                    <a:pt x="119634" y="0"/>
                  </a:cubicBezTo>
                  <a:cubicBezTo>
                    <a:pt x="193738" y="0"/>
                    <a:pt x="217075" y="36766"/>
                    <a:pt x="217075" y="99250"/>
                  </a:cubicBezTo>
                  <a:lnTo>
                    <a:pt x="217075" y="208978"/>
                  </a:lnTo>
                  <a:cubicBezTo>
                    <a:pt x="217075" y="218885"/>
                    <a:pt x="221171" y="224123"/>
                    <a:pt x="231648" y="224123"/>
                  </a:cubicBezTo>
                  <a:cubicBezTo>
                    <a:pt x="238696" y="224123"/>
                    <a:pt x="246793" y="221742"/>
                    <a:pt x="252698" y="218885"/>
                  </a:cubicBezTo>
                  <a:lnTo>
                    <a:pt x="252698" y="258604"/>
                  </a:lnTo>
                  <a:cubicBezTo>
                    <a:pt x="244507" y="263271"/>
                    <a:pt x="229362" y="267938"/>
                    <a:pt x="212407" y="267938"/>
                  </a:cubicBezTo>
                  <a:cubicBezTo>
                    <a:pt x="177927" y="267938"/>
                    <a:pt x="170974" y="248698"/>
                    <a:pt x="170974" y="231743"/>
                  </a:cubicBezTo>
                  <a:lnTo>
                    <a:pt x="170974" y="228124"/>
                  </a:lnTo>
                  <a:close/>
                  <a:moveTo>
                    <a:pt x="161639" y="145256"/>
                  </a:moveTo>
                  <a:lnTo>
                    <a:pt x="113157" y="150495"/>
                  </a:lnTo>
                  <a:cubicBezTo>
                    <a:pt x="76962" y="154591"/>
                    <a:pt x="55340" y="166878"/>
                    <a:pt x="55340" y="193072"/>
                  </a:cubicBezTo>
                  <a:cubicBezTo>
                    <a:pt x="55340" y="214122"/>
                    <a:pt x="69342" y="226886"/>
                    <a:pt x="97917" y="226886"/>
                  </a:cubicBezTo>
                  <a:cubicBezTo>
                    <a:pt x="123634" y="226886"/>
                    <a:pt x="144018" y="216979"/>
                    <a:pt x="161544" y="202406"/>
                  </a:cubicBezTo>
                  <a:lnTo>
                    <a:pt x="161544" y="1452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248" name="Vrije vorm: vorm 22">
              <a:extLst>
                <a:ext uri="{FF2B5EF4-FFF2-40B4-BE49-F238E27FC236}">
                  <a16:creationId xmlns:a16="http://schemas.microsoft.com/office/drawing/2014/main" id="{1A8FFAC7-12C1-47F5-B652-69E91A1BB503}"/>
                </a:ext>
              </a:extLst>
            </p:cNvPr>
            <p:cNvSpPr/>
            <p:nvPr/>
          </p:nvSpPr>
          <p:spPr>
            <a:xfrm>
              <a:off x="4511135" y="8099838"/>
              <a:ext cx="219932" cy="262032"/>
            </a:xfrm>
            <a:custGeom>
              <a:avLst/>
              <a:gdLst>
                <a:gd name="connsiteX0" fmla="*/ 0 w 219932"/>
                <a:gd name="connsiteY0" fmla="*/ 5906 h 262032"/>
                <a:gd name="connsiteX1" fmla="*/ 47816 w 219932"/>
                <a:gd name="connsiteY1" fmla="*/ 5906 h 262032"/>
                <a:gd name="connsiteX2" fmla="*/ 47816 w 219932"/>
                <a:gd name="connsiteY2" fmla="*/ 39148 h 262032"/>
                <a:gd name="connsiteX3" fmla="*/ 132398 w 219932"/>
                <a:gd name="connsiteY3" fmla="*/ 0 h 262032"/>
                <a:gd name="connsiteX4" fmla="*/ 219933 w 219932"/>
                <a:gd name="connsiteY4" fmla="*/ 103918 h 262032"/>
                <a:gd name="connsiteX5" fmla="*/ 219933 w 219932"/>
                <a:gd name="connsiteY5" fmla="*/ 262033 h 262032"/>
                <a:gd name="connsiteX6" fmla="*/ 163925 w 219932"/>
                <a:gd name="connsiteY6" fmla="*/ 262033 h 262032"/>
                <a:gd name="connsiteX7" fmla="*/ 163925 w 219932"/>
                <a:gd name="connsiteY7" fmla="*/ 114967 h 262032"/>
                <a:gd name="connsiteX8" fmla="*/ 113157 w 219932"/>
                <a:gd name="connsiteY8" fmla="*/ 48387 h 262032"/>
                <a:gd name="connsiteX9" fmla="*/ 56007 w 219932"/>
                <a:gd name="connsiteY9" fmla="*/ 71152 h 262032"/>
                <a:gd name="connsiteX10" fmla="*/ 56007 w 219932"/>
                <a:gd name="connsiteY10" fmla="*/ 262033 h 262032"/>
                <a:gd name="connsiteX11" fmla="*/ 0 w 219932"/>
                <a:gd name="connsiteY11" fmla="*/ 262033 h 262032"/>
                <a:gd name="connsiteX12" fmla="*/ 0 w 219932"/>
                <a:gd name="connsiteY12" fmla="*/ 5906 h 262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9932" h="262032">
                  <a:moveTo>
                    <a:pt x="0" y="5906"/>
                  </a:moveTo>
                  <a:lnTo>
                    <a:pt x="47816" y="5906"/>
                  </a:lnTo>
                  <a:lnTo>
                    <a:pt x="47816" y="39148"/>
                  </a:lnTo>
                  <a:cubicBezTo>
                    <a:pt x="61817" y="17526"/>
                    <a:pt x="88106" y="0"/>
                    <a:pt x="132398" y="0"/>
                  </a:cubicBezTo>
                  <a:cubicBezTo>
                    <a:pt x="174975" y="0"/>
                    <a:pt x="219933" y="17526"/>
                    <a:pt x="219933" y="103918"/>
                  </a:cubicBezTo>
                  <a:lnTo>
                    <a:pt x="219933" y="262033"/>
                  </a:lnTo>
                  <a:lnTo>
                    <a:pt x="163925" y="262033"/>
                  </a:lnTo>
                  <a:lnTo>
                    <a:pt x="163925" y="114967"/>
                  </a:lnTo>
                  <a:cubicBezTo>
                    <a:pt x="163925" y="71819"/>
                    <a:pt x="154019" y="48387"/>
                    <a:pt x="113157" y="48387"/>
                  </a:cubicBezTo>
                  <a:cubicBezTo>
                    <a:pt x="84582" y="48387"/>
                    <a:pt x="65913" y="60103"/>
                    <a:pt x="56007" y="71152"/>
                  </a:cubicBezTo>
                  <a:lnTo>
                    <a:pt x="56007" y="262033"/>
                  </a:lnTo>
                  <a:lnTo>
                    <a:pt x="0" y="262033"/>
                  </a:lnTo>
                  <a:lnTo>
                    <a:pt x="0" y="590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249" name="Vrije vorm: vorm 23">
              <a:extLst>
                <a:ext uri="{FF2B5EF4-FFF2-40B4-BE49-F238E27FC236}">
                  <a16:creationId xmlns:a16="http://schemas.microsoft.com/office/drawing/2014/main" id="{964596BD-82B9-41CC-9A6C-74F8252B8000}"/>
                </a:ext>
              </a:extLst>
            </p:cNvPr>
            <p:cNvSpPr/>
            <p:nvPr/>
          </p:nvSpPr>
          <p:spPr>
            <a:xfrm>
              <a:off x="4783645" y="7975632"/>
              <a:ext cx="234600" cy="392144"/>
            </a:xfrm>
            <a:custGeom>
              <a:avLst/>
              <a:gdLst>
                <a:gd name="connsiteX0" fmla="*/ 186214 w 234600"/>
                <a:gd name="connsiteY0" fmla="*/ 354806 h 392144"/>
                <a:gd name="connsiteX1" fmla="*/ 108585 w 234600"/>
                <a:gd name="connsiteY1" fmla="*/ 392144 h 392144"/>
                <a:gd name="connsiteX2" fmla="*/ 0 w 234600"/>
                <a:gd name="connsiteY2" fmla="*/ 259080 h 392144"/>
                <a:gd name="connsiteX3" fmla="*/ 108585 w 234600"/>
                <a:gd name="connsiteY3" fmla="*/ 124301 h 392144"/>
                <a:gd name="connsiteX4" fmla="*/ 178594 w 234600"/>
                <a:gd name="connsiteY4" fmla="*/ 155258 h 392144"/>
                <a:gd name="connsiteX5" fmla="*/ 178594 w 234600"/>
                <a:gd name="connsiteY5" fmla="*/ 0 h 392144"/>
                <a:gd name="connsiteX6" fmla="*/ 234601 w 234600"/>
                <a:gd name="connsiteY6" fmla="*/ 0 h 392144"/>
                <a:gd name="connsiteX7" fmla="*/ 234601 w 234600"/>
                <a:gd name="connsiteY7" fmla="*/ 386334 h 392144"/>
                <a:gd name="connsiteX8" fmla="*/ 186119 w 234600"/>
                <a:gd name="connsiteY8" fmla="*/ 386334 h 392144"/>
                <a:gd name="connsiteX9" fmla="*/ 186119 w 234600"/>
                <a:gd name="connsiteY9" fmla="*/ 354806 h 392144"/>
                <a:gd name="connsiteX10" fmla="*/ 178594 w 234600"/>
                <a:gd name="connsiteY10" fmla="*/ 193167 h 392144"/>
                <a:gd name="connsiteX11" fmla="*/ 123730 w 234600"/>
                <a:gd name="connsiteY11" fmla="*/ 171545 h 392144"/>
                <a:gd name="connsiteX12" fmla="*/ 56579 w 234600"/>
                <a:gd name="connsiteY12" fmla="*/ 257937 h 392144"/>
                <a:gd name="connsiteX13" fmla="*/ 123730 w 234600"/>
                <a:gd name="connsiteY13" fmla="*/ 344900 h 392144"/>
                <a:gd name="connsiteX14" fmla="*/ 178594 w 234600"/>
                <a:gd name="connsiteY14" fmla="*/ 323279 h 392144"/>
                <a:gd name="connsiteX15" fmla="*/ 178594 w 234600"/>
                <a:gd name="connsiteY15" fmla="*/ 193167 h 392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34600" h="392144">
                  <a:moveTo>
                    <a:pt x="186214" y="354806"/>
                  </a:moveTo>
                  <a:cubicBezTo>
                    <a:pt x="175165" y="371761"/>
                    <a:pt x="150590" y="392144"/>
                    <a:pt x="108585" y="392144"/>
                  </a:cubicBezTo>
                  <a:cubicBezTo>
                    <a:pt x="53721" y="392144"/>
                    <a:pt x="0" y="355949"/>
                    <a:pt x="0" y="259080"/>
                  </a:cubicBezTo>
                  <a:cubicBezTo>
                    <a:pt x="0" y="161639"/>
                    <a:pt x="53149" y="124301"/>
                    <a:pt x="108585" y="124301"/>
                  </a:cubicBezTo>
                  <a:cubicBezTo>
                    <a:pt x="147066" y="124301"/>
                    <a:pt x="169831" y="143542"/>
                    <a:pt x="178594" y="155258"/>
                  </a:cubicBezTo>
                  <a:lnTo>
                    <a:pt x="178594" y="0"/>
                  </a:lnTo>
                  <a:lnTo>
                    <a:pt x="234601" y="0"/>
                  </a:lnTo>
                  <a:lnTo>
                    <a:pt x="234601" y="386334"/>
                  </a:lnTo>
                  <a:lnTo>
                    <a:pt x="186119" y="386334"/>
                  </a:lnTo>
                  <a:lnTo>
                    <a:pt x="186119" y="354806"/>
                  </a:lnTo>
                  <a:close/>
                  <a:moveTo>
                    <a:pt x="178594" y="193167"/>
                  </a:moveTo>
                  <a:cubicBezTo>
                    <a:pt x="165735" y="179737"/>
                    <a:pt x="146495" y="171545"/>
                    <a:pt x="123730" y="171545"/>
                  </a:cubicBezTo>
                  <a:cubicBezTo>
                    <a:pt x="79343" y="171545"/>
                    <a:pt x="56579" y="202502"/>
                    <a:pt x="56579" y="257937"/>
                  </a:cubicBezTo>
                  <a:cubicBezTo>
                    <a:pt x="56579" y="313373"/>
                    <a:pt x="79343" y="344900"/>
                    <a:pt x="123730" y="344900"/>
                  </a:cubicBezTo>
                  <a:cubicBezTo>
                    <a:pt x="146495" y="344900"/>
                    <a:pt x="165735" y="336709"/>
                    <a:pt x="178594" y="323279"/>
                  </a:cubicBezTo>
                  <a:lnTo>
                    <a:pt x="178594" y="1931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250" name="Vrije vorm: vorm 24">
              <a:extLst>
                <a:ext uri="{FF2B5EF4-FFF2-40B4-BE49-F238E27FC236}">
                  <a16:creationId xmlns:a16="http://schemas.microsoft.com/office/drawing/2014/main" id="{2956E526-E9F5-4A4B-A394-1F93D7B24357}"/>
                </a:ext>
              </a:extLst>
            </p:cNvPr>
            <p:cNvSpPr/>
            <p:nvPr/>
          </p:nvSpPr>
          <p:spPr>
            <a:xfrm>
              <a:off x="5070633" y="8099934"/>
              <a:ext cx="220027" cy="267938"/>
            </a:xfrm>
            <a:custGeom>
              <a:avLst/>
              <a:gdLst>
                <a:gd name="connsiteX0" fmla="*/ 54959 w 220027"/>
                <a:gd name="connsiteY0" fmla="*/ 179165 h 267938"/>
                <a:gd name="connsiteX1" fmla="*/ 115634 w 220027"/>
                <a:gd name="connsiteY1" fmla="*/ 227647 h 267938"/>
                <a:gd name="connsiteX2" fmla="*/ 164688 w 220027"/>
                <a:gd name="connsiteY2" fmla="*/ 192596 h 267938"/>
                <a:gd name="connsiteX3" fmla="*/ 87630 w 220027"/>
                <a:gd name="connsiteY3" fmla="*/ 147638 h 267938"/>
                <a:gd name="connsiteX4" fmla="*/ 10573 w 220027"/>
                <a:gd name="connsiteY4" fmla="*/ 73533 h 267938"/>
                <a:gd name="connsiteX5" fmla="*/ 109157 w 220027"/>
                <a:gd name="connsiteY5" fmla="*/ 0 h 267938"/>
                <a:gd name="connsiteX6" fmla="*/ 211265 w 220027"/>
                <a:gd name="connsiteY6" fmla="*/ 80581 h 267938"/>
                <a:gd name="connsiteX7" fmla="*/ 156401 w 220027"/>
                <a:gd name="connsiteY7" fmla="*/ 80581 h 267938"/>
                <a:gd name="connsiteX8" fmla="*/ 107347 w 220027"/>
                <a:gd name="connsiteY8" fmla="*/ 39719 h 267938"/>
                <a:gd name="connsiteX9" fmla="*/ 65342 w 220027"/>
                <a:gd name="connsiteY9" fmla="*/ 70104 h 267938"/>
                <a:gd name="connsiteX10" fmla="*/ 144113 w 220027"/>
                <a:gd name="connsiteY10" fmla="*/ 112681 h 267938"/>
                <a:gd name="connsiteX11" fmla="*/ 220028 w 220027"/>
                <a:gd name="connsiteY11" fmla="*/ 189167 h 267938"/>
                <a:gd name="connsiteX12" fmla="*/ 114395 w 220027"/>
                <a:gd name="connsiteY12" fmla="*/ 267938 h 267938"/>
                <a:gd name="connsiteX13" fmla="*/ 0 w 220027"/>
                <a:gd name="connsiteY13" fmla="*/ 179260 h 267938"/>
                <a:gd name="connsiteX14" fmla="*/ 54959 w 220027"/>
                <a:gd name="connsiteY14" fmla="*/ 179260 h 267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0027" h="267938">
                  <a:moveTo>
                    <a:pt x="54959" y="179165"/>
                  </a:moveTo>
                  <a:cubicBezTo>
                    <a:pt x="56674" y="208312"/>
                    <a:pt x="80106" y="227647"/>
                    <a:pt x="115634" y="227647"/>
                  </a:cubicBezTo>
                  <a:cubicBezTo>
                    <a:pt x="144209" y="227647"/>
                    <a:pt x="164688" y="215360"/>
                    <a:pt x="164688" y="192596"/>
                  </a:cubicBezTo>
                  <a:cubicBezTo>
                    <a:pt x="164688" y="164592"/>
                    <a:pt x="134303" y="161068"/>
                    <a:pt x="87630" y="147638"/>
                  </a:cubicBezTo>
                  <a:cubicBezTo>
                    <a:pt x="50864" y="137160"/>
                    <a:pt x="10573" y="122587"/>
                    <a:pt x="10573" y="73533"/>
                  </a:cubicBezTo>
                  <a:cubicBezTo>
                    <a:pt x="10573" y="19812"/>
                    <a:pt x="60198" y="0"/>
                    <a:pt x="109157" y="0"/>
                  </a:cubicBezTo>
                  <a:cubicBezTo>
                    <a:pt x="165735" y="0"/>
                    <a:pt x="207836" y="26289"/>
                    <a:pt x="211265" y="80581"/>
                  </a:cubicBezTo>
                  <a:lnTo>
                    <a:pt x="156401" y="80581"/>
                  </a:lnTo>
                  <a:cubicBezTo>
                    <a:pt x="155258" y="56674"/>
                    <a:pt x="137160" y="39719"/>
                    <a:pt x="107347" y="39719"/>
                  </a:cubicBezTo>
                  <a:cubicBezTo>
                    <a:pt x="84011" y="39719"/>
                    <a:pt x="65342" y="50197"/>
                    <a:pt x="65342" y="70104"/>
                  </a:cubicBezTo>
                  <a:cubicBezTo>
                    <a:pt x="65342" y="96965"/>
                    <a:pt x="98584" y="99822"/>
                    <a:pt x="144113" y="112681"/>
                  </a:cubicBezTo>
                  <a:cubicBezTo>
                    <a:pt x="181452" y="123158"/>
                    <a:pt x="220028" y="139541"/>
                    <a:pt x="220028" y="189167"/>
                  </a:cubicBezTo>
                  <a:cubicBezTo>
                    <a:pt x="220028" y="248126"/>
                    <a:pt x="166307" y="267938"/>
                    <a:pt x="114395" y="267938"/>
                  </a:cubicBezTo>
                  <a:cubicBezTo>
                    <a:pt x="51340" y="267938"/>
                    <a:pt x="4668" y="238792"/>
                    <a:pt x="0" y="179260"/>
                  </a:cubicBezTo>
                  <a:lnTo>
                    <a:pt x="54959" y="17926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</p:grp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864A4BC-23EB-43CB-87C6-FB71C1E537D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38443B2-4BFB-4C4F-BEAA-E2BFA92293A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12290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Layout for section divider between subjects: ">
    <p:bg>
      <p:bgPr>
        <a:solidFill>
          <a:srgbClr val="0F46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LOGO">
            <a:extLst>
              <a:ext uri="{FF2B5EF4-FFF2-40B4-BE49-F238E27FC236}">
                <a16:creationId xmlns:a16="http://schemas.microsoft.com/office/drawing/2014/main" id="{6B21C522-459C-4D30-8DD5-27CFA45C0D89}"/>
              </a:ext>
            </a:extLst>
          </p:cNvPr>
          <p:cNvGrpSpPr/>
          <p:nvPr userDrawn="1"/>
        </p:nvGrpSpPr>
        <p:grpSpPr>
          <a:xfrm>
            <a:off x="180973" y="5888485"/>
            <a:ext cx="3443290" cy="779014"/>
            <a:chOff x="455771" y="7274116"/>
            <a:chExt cx="4834889" cy="1093851"/>
          </a:xfrm>
          <a:solidFill>
            <a:schemeClr val="tx2"/>
          </a:solidFill>
        </p:grpSpPr>
        <p:sp>
          <p:nvSpPr>
            <p:cNvPr id="13" name="Vrije vorm: vorm 12">
              <a:extLst>
                <a:ext uri="{FF2B5EF4-FFF2-40B4-BE49-F238E27FC236}">
                  <a16:creationId xmlns:a16="http://schemas.microsoft.com/office/drawing/2014/main" id="{0CB7B4DA-8366-46F6-B3FF-CAF8CDE8F2DF}"/>
                </a:ext>
              </a:extLst>
            </p:cNvPr>
            <p:cNvSpPr/>
            <p:nvPr/>
          </p:nvSpPr>
          <p:spPr>
            <a:xfrm>
              <a:off x="1514189" y="7274402"/>
              <a:ext cx="795051" cy="1087659"/>
            </a:xfrm>
            <a:custGeom>
              <a:avLst/>
              <a:gdLst>
                <a:gd name="connsiteX0" fmla="*/ 106204 w 795051"/>
                <a:gd name="connsiteY0" fmla="*/ 831342 h 1087659"/>
                <a:gd name="connsiteX1" fmla="*/ 106204 w 795051"/>
                <a:gd name="connsiteY1" fmla="*/ 811435 h 1087659"/>
                <a:gd name="connsiteX2" fmla="*/ 278892 w 795051"/>
                <a:gd name="connsiteY2" fmla="*/ 538258 h 1087659"/>
                <a:gd name="connsiteX3" fmla="*/ 278892 w 795051"/>
                <a:gd name="connsiteY3" fmla="*/ 239840 h 1087659"/>
                <a:gd name="connsiteX4" fmla="*/ 310039 w 795051"/>
                <a:gd name="connsiteY4" fmla="*/ 17526 h 1087659"/>
                <a:gd name="connsiteX5" fmla="*/ 195739 w 795051"/>
                <a:gd name="connsiteY5" fmla="*/ 0 h 1087659"/>
                <a:gd name="connsiteX6" fmla="*/ 0 w 795051"/>
                <a:gd name="connsiteY6" fmla="*/ 190786 h 1087659"/>
                <a:gd name="connsiteX7" fmla="*/ 0 w 795051"/>
                <a:gd name="connsiteY7" fmla="*/ 1087660 h 1087659"/>
                <a:gd name="connsiteX8" fmla="*/ 795052 w 795051"/>
                <a:gd name="connsiteY8" fmla="*/ 1087660 h 1087659"/>
                <a:gd name="connsiteX9" fmla="*/ 795052 w 795051"/>
                <a:gd name="connsiteY9" fmla="*/ 831437 h 1087659"/>
                <a:gd name="connsiteX10" fmla="*/ 106204 w 795051"/>
                <a:gd name="connsiteY10" fmla="*/ 831437 h 1087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95051" h="1087659">
                  <a:moveTo>
                    <a:pt x="106204" y="831342"/>
                  </a:moveTo>
                  <a:lnTo>
                    <a:pt x="106204" y="811435"/>
                  </a:lnTo>
                  <a:cubicBezTo>
                    <a:pt x="200120" y="785813"/>
                    <a:pt x="278892" y="717042"/>
                    <a:pt x="278892" y="538258"/>
                  </a:cubicBezTo>
                  <a:cubicBezTo>
                    <a:pt x="278892" y="448151"/>
                    <a:pt x="278892" y="239840"/>
                    <a:pt x="278892" y="239840"/>
                  </a:cubicBezTo>
                  <a:cubicBezTo>
                    <a:pt x="278892" y="159544"/>
                    <a:pt x="286512" y="86011"/>
                    <a:pt x="310039" y="17526"/>
                  </a:cubicBezTo>
                  <a:cubicBezTo>
                    <a:pt x="285083" y="9525"/>
                    <a:pt x="254127" y="0"/>
                    <a:pt x="195739" y="0"/>
                  </a:cubicBezTo>
                  <a:cubicBezTo>
                    <a:pt x="85534" y="0"/>
                    <a:pt x="1714" y="56007"/>
                    <a:pt x="0" y="190786"/>
                  </a:cubicBezTo>
                  <a:lnTo>
                    <a:pt x="0" y="1087660"/>
                  </a:lnTo>
                  <a:lnTo>
                    <a:pt x="795052" y="1087660"/>
                  </a:lnTo>
                  <a:lnTo>
                    <a:pt x="795052" y="831437"/>
                  </a:lnTo>
                  <a:lnTo>
                    <a:pt x="106204" y="83143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5FF4F951-D3D2-459E-A1AD-80A65D8B2DD1}"/>
                </a:ext>
              </a:extLst>
            </p:cNvPr>
            <p:cNvSpPr/>
            <p:nvPr/>
          </p:nvSpPr>
          <p:spPr>
            <a:xfrm>
              <a:off x="455771" y="7274116"/>
              <a:ext cx="1011173" cy="1087850"/>
            </a:xfrm>
            <a:custGeom>
              <a:avLst/>
              <a:gdLst>
                <a:gd name="connsiteX0" fmla="*/ 817055 w 1011173"/>
                <a:gd name="connsiteY0" fmla="*/ 0 h 1087850"/>
                <a:gd name="connsiteX1" fmla="*/ 705517 w 1011173"/>
                <a:gd name="connsiteY1" fmla="*/ 17526 h 1087850"/>
                <a:gd name="connsiteX2" fmla="*/ 733520 w 1011173"/>
                <a:gd name="connsiteY2" fmla="*/ 222218 h 1087850"/>
                <a:gd name="connsiteX3" fmla="*/ 733520 w 1011173"/>
                <a:gd name="connsiteY3" fmla="*/ 517017 h 1087850"/>
                <a:gd name="connsiteX4" fmla="*/ 797052 w 1011173"/>
                <a:gd name="connsiteY4" fmla="*/ 740569 h 1087850"/>
                <a:gd name="connsiteX5" fmla="*/ 775335 w 1011173"/>
                <a:gd name="connsiteY5" fmla="*/ 754952 h 1087850"/>
                <a:gd name="connsiteX6" fmla="*/ 303657 w 1011173"/>
                <a:gd name="connsiteY6" fmla="*/ 16097 h 1087850"/>
                <a:gd name="connsiteX7" fmla="*/ 0 w 1011173"/>
                <a:gd name="connsiteY7" fmla="*/ 16097 h 1087850"/>
                <a:gd name="connsiteX8" fmla="*/ 0 w 1011173"/>
                <a:gd name="connsiteY8" fmla="*/ 1087850 h 1087850"/>
                <a:gd name="connsiteX9" fmla="*/ 274796 w 1011173"/>
                <a:gd name="connsiteY9" fmla="*/ 1087850 h 1087850"/>
                <a:gd name="connsiteX10" fmla="*/ 274796 w 1011173"/>
                <a:gd name="connsiteY10" fmla="*/ 637604 h 1087850"/>
                <a:gd name="connsiteX11" fmla="*/ 242792 w 1011173"/>
                <a:gd name="connsiteY11" fmla="*/ 421481 h 1087850"/>
                <a:gd name="connsiteX12" fmla="*/ 262033 w 1011173"/>
                <a:gd name="connsiteY12" fmla="*/ 410147 h 1087850"/>
                <a:gd name="connsiteX13" fmla="*/ 339566 w 1011173"/>
                <a:gd name="connsiteY13" fmla="*/ 543020 h 1087850"/>
                <a:gd name="connsiteX14" fmla="*/ 694468 w 1011173"/>
                <a:gd name="connsiteY14" fmla="*/ 1087850 h 1087850"/>
                <a:gd name="connsiteX15" fmla="*/ 1011174 w 1011173"/>
                <a:gd name="connsiteY15" fmla="*/ 1087850 h 1087850"/>
                <a:gd name="connsiteX16" fmla="*/ 1011079 w 1011173"/>
                <a:gd name="connsiteY16" fmla="*/ 195167 h 1087850"/>
                <a:gd name="connsiteX17" fmla="*/ 817055 w 1011173"/>
                <a:gd name="connsiteY17" fmla="*/ 0 h 1087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11173" h="1087850">
                  <a:moveTo>
                    <a:pt x="817055" y="0"/>
                  </a:moveTo>
                  <a:cubicBezTo>
                    <a:pt x="758666" y="0"/>
                    <a:pt x="730472" y="9430"/>
                    <a:pt x="705517" y="17526"/>
                  </a:cubicBezTo>
                  <a:cubicBezTo>
                    <a:pt x="729044" y="86011"/>
                    <a:pt x="733520" y="159639"/>
                    <a:pt x="733520" y="222218"/>
                  </a:cubicBezTo>
                  <a:lnTo>
                    <a:pt x="733520" y="517017"/>
                  </a:lnTo>
                  <a:cubicBezTo>
                    <a:pt x="733520" y="622268"/>
                    <a:pt x="759905" y="687134"/>
                    <a:pt x="797052" y="740569"/>
                  </a:cubicBezTo>
                  <a:lnTo>
                    <a:pt x="775335" y="754952"/>
                  </a:lnTo>
                  <a:lnTo>
                    <a:pt x="303657" y="16097"/>
                  </a:lnTo>
                  <a:lnTo>
                    <a:pt x="0" y="16097"/>
                  </a:lnTo>
                  <a:lnTo>
                    <a:pt x="0" y="1087850"/>
                  </a:lnTo>
                  <a:lnTo>
                    <a:pt x="274796" y="1087850"/>
                  </a:lnTo>
                  <a:lnTo>
                    <a:pt x="274796" y="637604"/>
                  </a:lnTo>
                  <a:cubicBezTo>
                    <a:pt x="274796" y="553022"/>
                    <a:pt x="263652" y="471868"/>
                    <a:pt x="242792" y="421481"/>
                  </a:cubicBezTo>
                  <a:cubicBezTo>
                    <a:pt x="253079" y="415385"/>
                    <a:pt x="262033" y="410147"/>
                    <a:pt x="262033" y="410147"/>
                  </a:cubicBezTo>
                  <a:cubicBezTo>
                    <a:pt x="290227" y="462343"/>
                    <a:pt x="312610" y="502539"/>
                    <a:pt x="339566" y="543020"/>
                  </a:cubicBezTo>
                  <a:lnTo>
                    <a:pt x="694468" y="1087850"/>
                  </a:lnTo>
                  <a:lnTo>
                    <a:pt x="1011174" y="1087850"/>
                  </a:lnTo>
                  <a:lnTo>
                    <a:pt x="1011079" y="195167"/>
                  </a:lnTo>
                  <a:cubicBezTo>
                    <a:pt x="1011079" y="58388"/>
                    <a:pt x="928402" y="0"/>
                    <a:pt x="817055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5" name="Vrije vorm: vorm 14">
              <a:extLst>
                <a:ext uri="{FF2B5EF4-FFF2-40B4-BE49-F238E27FC236}">
                  <a16:creationId xmlns:a16="http://schemas.microsoft.com/office/drawing/2014/main" id="{F25A643F-BA46-4BF2-950F-BF9C072F5E6A}"/>
                </a:ext>
              </a:extLst>
            </p:cNvPr>
            <p:cNvSpPr/>
            <p:nvPr/>
          </p:nvSpPr>
          <p:spPr>
            <a:xfrm>
              <a:off x="2565463" y="8036307"/>
              <a:ext cx="264985" cy="325659"/>
            </a:xfrm>
            <a:custGeom>
              <a:avLst/>
              <a:gdLst>
                <a:gd name="connsiteX0" fmla="*/ 0 w 264985"/>
                <a:gd name="connsiteY0" fmla="*/ 0 h 325659"/>
                <a:gd name="connsiteX1" fmla="*/ 68866 w 264985"/>
                <a:gd name="connsiteY1" fmla="*/ 0 h 325659"/>
                <a:gd name="connsiteX2" fmla="*/ 210121 w 264985"/>
                <a:gd name="connsiteY2" fmla="*/ 250412 h 325659"/>
                <a:gd name="connsiteX3" fmla="*/ 210121 w 264985"/>
                <a:gd name="connsiteY3" fmla="*/ 0 h 325659"/>
                <a:gd name="connsiteX4" fmla="*/ 264986 w 264985"/>
                <a:gd name="connsiteY4" fmla="*/ 0 h 325659"/>
                <a:gd name="connsiteX5" fmla="*/ 264986 w 264985"/>
                <a:gd name="connsiteY5" fmla="*/ 325660 h 325659"/>
                <a:gd name="connsiteX6" fmla="*/ 196120 w 264985"/>
                <a:gd name="connsiteY6" fmla="*/ 325660 h 325659"/>
                <a:gd name="connsiteX7" fmla="*/ 54864 w 264985"/>
                <a:gd name="connsiteY7" fmla="*/ 75248 h 325659"/>
                <a:gd name="connsiteX8" fmla="*/ 54864 w 264985"/>
                <a:gd name="connsiteY8" fmla="*/ 325660 h 325659"/>
                <a:gd name="connsiteX9" fmla="*/ 0 w 264985"/>
                <a:gd name="connsiteY9" fmla="*/ 325660 h 325659"/>
                <a:gd name="connsiteX10" fmla="*/ 0 w 264985"/>
                <a:gd name="connsiteY10" fmla="*/ 0 h 325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64985" h="325659">
                  <a:moveTo>
                    <a:pt x="0" y="0"/>
                  </a:moveTo>
                  <a:lnTo>
                    <a:pt x="68866" y="0"/>
                  </a:lnTo>
                  <a:lnTo>
                    <a:pt x="210121" y="250412"/>
                  </a:lnTo>
                  <a:lnTo>
                    <a:pt x="210121" y="0"/>
                  </a:lnTo>
                  <a:lnTo>
                    <a:pt x="264986" y="0"/>
                  </a:lnTo>
                  <a:lnTo>
                    <a:pt x="264986" y="325660"/>
                  </a:lnTo>
                  <a:lnTo>
                    <a:pt x="196120" y="325660"/>
                  </a:lnTo>
                  <a:lnTo>
                    <a:pt x="54864" y="75248"/>
                  </a:lnTo>
                  <a:lnTo>
                    <a:pt x="54864" y="325660"/>
                  </a:lnTo>
                  <a:lnTo>
                    <a:pt x="0" y="32566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6" name="Vrije vorm: vorm 15">
              <a:extLst>
                <a:ext uri="{FF2B5EF4-FFF2-40B4-BE49-F238E27FC236}">
                  <a16:creationId xmlns:a16="http://schemas.microsoft.com/office/drawing/2014/main" id="{74E30C0F-A393-4DDD-869B-306F37F14A1A}"/>
                </a:ext>
              </a:extLst>
            </p:cNvPr>
            <p:cNvSpPr/>
            <p:nvPr/>
          </p:nvSpPr>
          <p:spPr>
            <a:xfrm>
              <a:off x="2887027" y="8100029"/>
              <a:ext cx="236410" cy="267843"/>
            </a:xfrm>
            <a:custGeom>
              <a:avLst/>
              <a:gdLst>
                <a:gd name="connsiteX0" fmla="*/ 235172 w 236410"/>
                <a:gd name="connsiteY0" fmla="*/ 177356 h 267843"/>
                <a:gd name="connsiteX1" fmla="*/ 119634 w 236410"/>
                <a:gd name="connsiteY1" fmla="*/ 267843 h 267843"/>
                <a:gd name="connsiteX2" fmla="*/ 0 w 236410"/>
                <a:gd name="connsiteY2" fmla="*/ 133636 h 267843"/>
                <a:gd name="connsiteX3" fmla="*/ 117920 w 236410"/>
                <a:gd name="connsiteY3" fmla="*/ 0 h 267843"/>
                <a:gd name="connsiteX4" fmla="*/ 236411 w 236410"/>
                <a:gd name="connsiteY4" fmla="*/ 133064 h 267843"/>
                <a:gd name="connsiteX5" fmla="*/ 236411 w 236410"/>
                <a:gd name="connsiteY5" fmla="*/ 141827 h 267843"/>
                <a:gd name="connsiteX6" fmla="*/ 55531 w 236410"/>
                <a:gd name="connsiteY6" fmla="*/ 141827 h 267843"/>
                <a:gd name="connsiteX7" fmla="*/ 121444 w 236410"/>
                <a:gd name="connsiteY7" fmla="*/ 224123 h 267843"/>
                <a:gd name="connsiteX8" fmla="*/ 180975 w 236410"/>
                <a:gd name="connsiteY8" fmla="*/ 177451 h 267843"/>
                <a:gd name="connsiteX9" fmla="*/ 235172 w 236410"/>
                <a:gd name="connsiteY9" fmla="*/ 177451 h 267843"/>
                <a:gd name="connsiteX10" fmla="*/ 180308 w 236410"/>
                <a:gd name="connsiteY10" fmla="*/ 108490 h 267843"/>
                <a:gd name="connsiteX11" fmla="*/ 118396 w 236410"/>
                <a:gd name="connsiteY11" fmla="*/ 42577 h 267843"/>
                <a:gd name="connsiteX12" fmla="*/ 55912 w 236410"/>
                <a:gd name="connsiteY12" fmla="*/ 108490 h 267843"/>
                <a:gd name="connsiteX13" fmla="*/ 180308 w 236410"/>
                <a:gd name="connsiteY13" fmla="*/ 108490 h 267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36410" h="267843">
                  <a:moveTo>
                    <a:pt x="235172" y="177356"/>
                  </a:moveTo>
                  <a:cubicBezTo>
                    <a:pt x="225266" y="248602"/>
                    <a:pt x="164592" y="267843"/>
                    <a:pt x="119634" y="267843"/>
                  </a:cubicBezTo>
                  <a:cubicBezTo>
                    <a:pt x="58388" y="267843"/>
                    <a:pt x="0" y="233362"/>
                    <a:pt x="0" y="133636"/>
                  </a:cubicBezTo>
                  <a:cubicBezTo>
                    <a:pt x="0" y="32671"/>
                    <a:pt x="61817" y="0"/>
                    <a:pt x="117920" y="0"/>
                  </a:cubicBezTo>
                  <a:cubicBezTo>
                    <a:pt x="172783" y="0"/>
                    <a:pt x="236411" y="29813"/>
                    <a:pt x="236411" y="133064"/>
                  </a:cubicBezTo>
                  <a:lnTo>
                    <a:pt x="236411" y="141827"/>
                  </a:lnTo>
                  <a:lnTo>
                    <a:pt x="55531" y="141827"/>
                  </a:lnTo>
                  <a:cubicBezTo>
                    <a:pt x="56674" y="196120"/>
                    <a:pt x="78867" y="224123"/>
                    <a:pt x="121444" y="224123"/>
                  </a:cubicBezTo>
                  <a:cubicBezTo>
                    <a:pt x="155257" y="224123"/>
                    <a:pt x="175736" y="206597"/>
                    <a:pt x="180975" y="177451"/>
                  </a:cubicBezTo>
                  <a:lnTo>
                    <a:pt x="235172" y="177451"/>
                  </a:lnTo>
                  <a:close/>
                  <a:moveTo>
                    <a:pt x="180308" y="108490"/>
                  </a:moveTo>
                  <a:cubicBezTo>
                    <a:pt x="176784" y="65341"/>
                    <a:pt x="154591" y="42577"/>
                    <a:pt x="118396" y="42577"/>
                  </a:cubicBezTo>
                  <a:cubicBezTo>
                    <a:pt x="81629" y="42577"/>
                    <a:pt x="60007" y="65341"/>
                    <a:pt x="55912" y="108490"/>
                  </a:cubicBezTo>
                  <a:lnTo>
                    <a:pt x="180308" y="10849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7" name="Vrije vorm: vorm 16">
              <a:extLst>
                <a:ext uri="{FF2B5EF4-FFF2-40B4-BE49-F238E27FC236}">
                  <a16:creationId xmlns:a16="http://schemas.microsoft.com/office/drawing/2014/main" id="{651BEF67-78E4-44B4-B009-0CDCA6A3DDF2}"/>
                </a:ext>
              </a:extLst>
            </p:cNvPr>
            <p:cNvSpPr/>
            <p:nvPr/>
          </p:nvSpPr>
          <p:spPr>
            <a:xfrm>
              <a:off x="3145440" y="8026496"/>
              <a:ext cx="171068" cy="341471"/>
            </a:xfrm>
            <a:custGeom>
              <a:avLst/>
              <a:gdLst>
                <a:gd name="connsiteX0" fmla="*/ 39148 w 171068"/>
                <a:gd name="connsiteY0" fmla="*/ 121920 h 341471"/>
                <a:gd name="connsiteX1" fmla="*/ 0 w 171068"/>
                <a:gd name="connsiteY1" fmla="*/ 121920 h 341471"/>
                <a:gd name="connsiteX2" fmla="*/ 0 w 171068"/>
                <a:gd name="connsiteY2" fmla="*/ 79343 h 341471"/>
                <a:gd name="connsiteX3" fmla="*/ 22765 w 171068"/>
                <a:gd name="connsiteY3" fmla="*/ 79343 h 341471"/>
                <a:gd name="connsiteX4" fmla="*/ 49625 w 171068"/>
                <a:gd name="connsiteY4" fmla="*/ 51911 h 341471"/>
                <a:gd name="connsiteX5" fmla="*/ 49625 w 171068"/>
                <a:gd name="connsiteY5" fmla="*/ 0 h 341471"/>
                <a:gd name="connsiteX6" fmla="*/ 95155 w 171068"/>
                <a:gd name="connsiteY6" fmla="*/ 0 h 341471"/>
                <a:gd name="connsiteX7" fmla="*/ 95155 w 171068"/>
                <a:gd name="connsiteY7" fmla="*/ 79343 h 341471"/>
                <a:gd name="connsiteX8" fmla="*/ 171069 w 171068"/>
                <a:gd name="connsiteY8" fmla="*/ 79343 h 341471"/>
                <a:gd name="connsiteX9" fmla="*/ 171069 w 171068"/>
                <a:gd name="connsiteY9" fmla="*/ 121920 h 341471"/>
                <a:gd name="connsiteX10" fmla="*/ 95155 w 171068"/>
                <a:gd name="connsiteY10" fmla="*/ 121920 h 341471"/>
                <a:gd name="connsiteX11" fmla="*/ 95155 w 171068"/>
                <a:gd name="connsiteY11" fmla="*/ 253270 h 341471"/>
                <a:gd name="connsiteX12" fmla="*/ 131921 w 171068"/>
                <a:gd name="connsiteY12" fmla="*/ 295275 h 341471"/>
                <a:gd name="connsiteX13" fmla="*/ 167545 w 171068"/>
                <a:gd name="connsiteY13" fmla="*/ 288893 h 341471"/>
                <a:gd name="connsiteX14" fmla="*/ 167545 w 171068"/>
                <a:gd name="connsiteY14" fmla="*/ 333280 h 341471"/>
                <a:gd name="connsiteX15" fmla="*/ 120301 w 171068"/>
                <a:gd name="connsiteY15" fmla="*/ 341471 h 341471"/>
                <a:gd name="connsiteX16" fmla="*/ 39148 w 171068"/>
                <a:gd name="connsiteY16" fmla="*/ 259747 h 341471"/>
                <a:gd name="connsiteX17" fmla="*/ 39148 w 171068"/>
                <a:gd name="connsiteY17" fmla="*/ 121920 h 3414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71068" h="341471">
                  <a:moveTo>
                    <a:pt x="39148" y="121920"/>
                  </a:moveTo>
                  <a:lnTo>
                    <a:pt x="0" y="121920"/>
                  </a:lnTo>
                  <a:lnTo>
                    <a:pt x="0" y="79343"/>
                  </a:lnTo>
                  <a:lnTo>
                    <a:pt x="22765" y="79343"/>
                  </a:lnTo>
                  <a:cubicBezTo>
                    <a:pt x="42577" y="79343"/>
                    <a:pt x="49625" y="71152"/>
                    <a:pt x="49625" y="51911"/>
                  </a:cubicBezTo>
                  <a:lnTo>
                    <a:pt x="49625" y="0"/>
                  </a:lnTo>
                  <a:lnTo>
                    <a:pt x="95155" y="0"/>
                  </a:lnTo>
                  <a:lnTo>
                    <a:pt x="95155" y="79343"/>
                  </a:lnTo>
                  <a:lnTo>
                    <a:pt x="171069" y="79343"/>
                  </a:lnTo>
                  <a:lnTo>
                    <a:pt x="171069" y="121920"/>
                  </a:lnTo>
                  <a:lnTo>
                    <a:pt x="95155" y="121920"/>
                  </a:lnTo>
                  <a:lnTo>
                    <a:pt x="95155" y="253270"/>
                  </a:lnTo>
                  <a:cubicBezTo>
                    <a:pt x="95155" y="280702"/>
                    <a:pt x="102775" y="295275"/>
                    <a:pt x="131921" y="295275"/>
                  </a:cubicBezTo>
                  <a:cubicBezTo>
                    <a:pt x="145351" y="295275"/>
                    <a:pt x="159925" y="292322"/>
                    <a:pt x="167545" y="288893"/>
                  </a:cubicBezTo>
                  <a:lnTo>
                    <a:pt x="167545" y="333280"/>
                  </a:lnTo>
                  <a:cubicBezTo>
                    <a:pt x="159925" y="337375"/>
                    <a:pt x="141256" y="341471"/>
                    <a:pt x="120301" y="341471"/>
                  </a:cubicBezTo>
                  <a:cubicBezTo>
                    <a:pt x="59055" y="341471"/>
                    <a:pt x="39148" y="307657"/>
                    <a:pt x="39148" y="259747"/>
                  </a:cubicBezTo>
                  <a:lnTo>
                    <a:pt x="39148" y="12192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8" name="Vrije vorm: vorm 17">
              <a:extLst>
                <a:ext uri="{FF2B5EF4-FFF2-40B4-BE49-F238E27FC236}">
                  <a16:creationId xmlns:a16="http://schemas.microsoft.com/office/drawing/2014/main" id="{A903DE15-6837-42C6-8483-A9B31005D215}"/>
                </a:ext>
              </a:extLst>
            </p:cNvPr>
            <p:cNvSpPr/>
            <p:nvPr/>
          </p:nvSpPr>
          <p:spPr>
            <a:xfrm>
              <a:off x="3362039" y="7975632"/>
              <a:ext cx="220027" cy="386333"/>
            </a:xfrm>
            <a:custGeom>
              <a:avLst/>
              <a:gdLst>
                <a:gd name="connsiteX0" fmla="*/ 0 w 220027"/>
                <a:gd name="connsiteY0" fmla="*/ 0 h 386333"/>
                <a:gd name="connsiteX1" fmla="*/ 56007 w 220027"/>
                <a:gd name="connsiteY1" fmla="*/ 0 h 386333"/>
                <a:gd name="connsiteX2" fmla="*/ 56007 w 220027"/>
                <a:gd name="connsiteY2" fmla="*/ 157544 h 386333"/>
                <a:gd name="connsiteX3" fmla="*/ 133064 w 220027"/>
                <a:gd name="connsiteY3" fmla="*/ 124301 h 386333"/>
                <a:gd name="connsiteX4" fmla="*/ 220028 w 220027"/>
                <a:gd name="connsiteY4" fmla="*/ 228219 h 386333"/>
                <a:gd name="connsiteX5" fmla="*/ 220028 w 220027"/>
                <a:gd name="connsiteY5" fmla="*/ 386334 h 386333"/>
                <a:gd name="connsiteX6" fmla="*/ 164021 w 220027"/>
                <a:gd name="connsiteY6" fmla="*/ 386334 h 386333"/>
                <a:gd name="connsiteX7" fmla="*/ 164021 w 220027"/>
                <a:gd name="connsiteY7" fmla="*/ 239268 h 386333"/>
                <a:gd name="connsiteX8" fmla="*/ 113252 w 220027"/>
                <a:gd name="connsiteY8" fmla="*/ 172688 h 386333"/>
                <a:gd name="connsiteX9" fmla="*/ 56102 w 220027"/>
                <a:gd name="connsiteY9" fmla="*/ 195453 h 386333"/>
                <a:gd name="connsiteX10" fmla="*/ 56102 w 220027"/>
                <a:gd name="connsiteY10" fmla="*/ 386334 h 386333"/>
                <a:gd name="connsiteX11" fmla="*/ 95 w 220027"/>
                <a:gd name="connsiteY11" fmla="*/ 386334 h 386333"/>
                <a:gd name="connsiteX12" fmla="*/ 0 w 220027"/>
                <a:gd name="connsiteY12" fmla="*/ 0 h 386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20027" h="386333">
                  <a:moveTo>
                    <a:pt x="0" y="0"/>
                  </a:moveTo>
                  <a:lnTo>
                    <a:pt x="56007" y="0"/>
                  </a:lnTo>
                  <a:lnTo>
                    <a:pt x="56007" y="157544"/>
                  </a:lnTo>
                  <a:cubicBezTo>
                    <a:pt x="67723" y="141827"/>
                    <a:pt x="89249" y="124301"/>
                    <a:pt x="133064" y="124301"/>
                  </a:cubicBezTo>
                  <a:cubicBezTo>
                    <a:pt x="175070" y="124301"/>
                    <a:pt x="220028" y="141827"/>
                    <a:pt x="220028" y="228219"/>
                  </a:cubicBezTo>
                  <a:lnTo>
                    <a:pt x="220028" y="386334"/>
                  </a:lnTo>
                  <a:lnTo>
                    <a:pt x="164021" y="386334"/>
                  </a:lnTo>
                  <a:lnTo>
                    <a:pt x="164021" y="239268"/>
                  </a:lnTo>
                  <a:cubicBezTo>
                    <a:pt x="164021" y="196120"/>
                    <a:pt x="154114" y="172688"/>
                    <a:pt x="113252" y="172688"/>
                  </a:cubicBezTo>
                  <a:cubicBezTo>
                    <a:pt x="84677" y="172688"/>
                    <a:pt x="66008" y="184404"/>
                    <a:pt x="56102" y="195453"/>
                  </a:cubicBezTo>
                  <a:lnTo>
                    <a:pt x="56102" y="386334"/>
                  </a:lnTo>
                  <a:lnTo>
                    <a:pt x="95" y="38633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19" name="Vrije vorm: vorm 18">
              <a:extLst>
                <a:ext uri="{FF2B5EF4-FFF2-40B4-BE49-F238E27FC236}">
                  <a16:creationId xmlns:a16="http://schemas.microsoft.com/office/drawing/2014/main" id="{F9140664-072C-4747-9F60-A573FC5FD6D7}"/>
                </a:ext>
              </a:extLst>
            </p:cNvPr>
            <p:cNvSpPr/>
            <p:nvPr/>
          </p:nvSpPr>
          <p:spPr>
            <a:xfrm>
              <a:off x="3634644" y="8100029"/>
              <a:ext cx="236410" cy="267843"/>
            </a:xfrm>
            <a:custGeom>
              <a:avLst/>
              <a:gdLst>
                <a:gd name="connsiteX0" fmla="*/ 235172 w 236410"/>
                <a:gd name="connsiteY0" fmla="*/ 177356 h 267843"/>
                <a:gd name="connsiteX1" fmla="*/ 119634 w 236410"/>
                <a:gd name="connsiteY1" fmla="*/ 267843 h 267843"/>
                <a:gd name="connsiteX2" fmla="*/ 0 w 236410"/>
                <a:gd name="connsiteY2" fmla="*/ 133636 h 267843"/>
                <a:gd name="connsiteX3" fmla="*/ 117920 w 236410"/>
                <a:gd name="connsiteY3" fmla="*/ 0 h 267843"/>
                <a:gd name="connsiteX4" fmla="*/ 236411 w 236410"/>
                <a:gd name="connsiteY4" fmla="*/ 133064 h 267843"/>
                <a:gd name="connsiteX5" fmla="*/ 236411 w 236410"/>
                <a:gd name="connsiteY5" fmla="*/ 141827 h 267843"/>
                <a:gd name="connsiteX6" fmla="*/ 55340 w 236410"/>
                <a:gd name="connsiteY6" fmla="*/ 141827 h 267843"/>
                <a:gd name="connsiteX7" fmla="*/ 121253 w 236410"/>
                <a:gd name="connsiteY7" fmla="*/ 224123 h 267843"/>
                <a:gd name="connsiteX8" fmla="*/ 180785 w 236410"/>
                <a:gd name="connsiteY8" fmla="*/ 177451 h 267843"/>
                <a:gd name="connsiteX9" fmla="*/ 235172 w 236410"/>
                <a:gd name="connsiteY9" fmla="*/ 177451 h 267843"/>
                <a:gd name="connsiteX10" fmla="*/ 180308 w 236410"/>
                <a:gd name="connsiteY10" fmla="*/ 108490 h 267843"/>
                <a:gd name="connsiteX11" fmla="*/ 118396 w 236410"/>
                <a:gd name="connsiteY11" fmla="*/ 42577 h 267843"/>
                <a:gd name="connsiteX12" fmla="*/ 55912 w 236410"/>
                <a:gd name="connsiteY12" fmla="*/ 108490 h 267843"/>
                <a:gd name="connsiteX13" fmla="*/ 180308 w 236410"/>
                <a:gd name="connsiteY13" fmla="*/ 108490 h 267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36410" h="267843">
                  <a:moveTo>
                    <a:pt x="235172" y="177356"/>
                  </a:moveTo>
                  <a:cubicBezTo>
                    <a:pt x="225266" y="248602"/>
                    <a:pt x="164592" y="267843"/>
                    <a:pt x="119634" y="267843"/>
                  </a:cubicBezTo>
                  <a:cubicBezTo>
                    <a:pt x="58388" y="267843"/>
                    <a:pt x="0" y="233362"/>
                    <a:pt x="0" y="133636"/>
                  </a:cubicBezTo>
                  <a:cubicBezTo>
                    <a:pt x="0" y="32671"/>
                    <a:pt x="61817" y="0"/>
                    <a:pt x="117920" y="0"/>
                  </a:cubicBezTo>
                  <a:cubicBezTo>
                    <a:pt x="172784" y="0"/>
                    <a:pt x="236411" y="29813"/>
                    <a:pt x="236411" y="133064"/>
                  </a:cubicBezTo>
                  <a:lnTo>
                    <a:pt x="236411" y="141827"/>
                  </a:lnTo>
                  <a:lnTo>
                    <a:pt x="55340" y="141827"/>
                  </a:lnTo>
                  <a:cubicBezTo>
                    <a:pt x="56483" y="196120"/>
                    <a:pt x="78677" y="224123"/>
                    <a:pt x="121253" y="224123"/>
                  </a:cubicBezTo>
                  <a:cubicBezTo>
                    <a:pt x="155067" y="224123"/>
                    <a:pt x="175546" y="206597"/>
                    <a:pt x="180785" y="177451"/>
                  </a:cubicBezTo>
                  <a:lnTo>
                    <a:pt x="235172" y="177451"/>
                  </a:lnTo>
                  <a:close/>
                  <a:moveTo>
                    <a:pt x="180308" y="108490"/>
                  </a:moveTo>
                  <a:cubicBezTo>
                    <a:pt x="176784" y="65341"/>
                    <a:pt x="154591" y="42577"/>
                    <a:pt x="118396" y="42577"/>
                  </a:cubicBezTo>
                  <a:cubicBezTo>
                    <a:pt x="81629" y="42577"/>
                    <a:pt x="60008" y="65341"/>
                    <a:pt x="55912" y="108490"/>
                  </a:cubicBezTo>
                  <a:lnTo>
                    <a:pt x="180308" y="10849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20" name="Vrije vorm: vorm 19">
              <a:extLst>
                <a:ext uri="{FF2B5EF4-FFF2-40B4-BE49-F238E27FC236}">
                  <a16:creationId xmlns:a16="http://schemas.microsoft.com/office/drawing/2014/main" id="{20DC25B3-3A00-47E2-AB5B-1057A043D57F}"/>
                </a:ext>
              </a:extLst>
            </p:cNvPr>
            <p:cNvSpPr/>
            <p:nvPr/>
          </p:nvSpPr>
          <p:spPr>
            <a:xfrm>
              <a:off x="3925824" y="8099838"/>
              <a:ext cx="147066" cy="262032"/>
            </a:xfrm>
            <a:custGeom>
              <a:avLst/>
              <a:gdLst>
                <a:gd name="connsiteX0" fmla="*/ 0 w 147066"/>
                <a:gd name="connsiteY0" fmla="*/ 5906 h 262032"/>
                <a:gd name="connsiteX1" fmla="*/ 47815 w 147066"/>
                <a:gd name="connsiteY1" fmla="*/ 5906 h 262032"/>
                <a:gd name="connsiteX2" fmla="*/ 47815 w 147066"/>
                <a:gd name="connsiteY2" fmla="*/ 39719 h 262032"/>
                <a:gd name="connsiteX3" fmla="*/ 116681 w 147066"/>
                <a:gd name="connsiteY3" fmla="*/ 0 h 262032"/>
                <a:gd name="connsiteX4" fmla="*/ 147066 w 147066"/>
                <a:gd name="connsiteY4" fmla="*/ 5239 h 262032"/>
                <a:gd name="connsiteX5" fmla="*/ 147066 w 147066"/>
                <a:gd name="connsiteY5" fmla="*/ 54293 h 262032"/>
                <a:gd name="connsiteX6" fmla="*/ 109728 w 147066"/>
                <a:gd name="connsiteY6" fmla="*/ 47244 h 262032"/>
                <a:gd name="connsiteX7" fmla="*/ 56007 w 147066"/>
                <a:gd name="connsiteY7" fmla="*/ 71152 h 262032"/>
                <a:gd name="connsiteX8" fmla="*/ 56007 w 147066"/>
                <a:gd name="connsiteY8" fmla="*/ 262033 h 262032"/>
                <a:gd name="connsiteX9" fmla="*/ 0 w 147066"/>
                <a:gd name="connsiteY9" fmla="*/ 262033 h 262032"/>
                <a:gd name="connsiteX10" fmla="*/ 0 w 147066"/>
                <a:gd name="connsiteY10" fmla="*/ 5906 h 262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47066" h="262032">
                  <a:moveTo>
                    <a:pt x="0" y="5906"/>
                  </a:moveTo>
                  <a:lnTo>
                    <a:pt x="47815" y="5906"/>
                  </a:lnTo>
                  <a:lnTo>
                    <a:pt x="47815" y="39719"/>
                  </a:lnTo>
                  <a:cubicBezTo>
                    <a:pt x="60103" y="16383"/>
                    <a:pt x="80486" y="0"/>
                    <a:pt x="116681" y="0"/>
                  </a:cubicBezTo>
                  <a:cubicBezTo>
                    <a:pt x="134207" y="0"/>
                    <a:pt x="143542" y="3524"/>
                    <a:pt x="147066" y="5239"/>
                  </a:cubicBezTo>
                  <a:lnTo>
                    <a:pt x="147066" y="54293"/>
                  </a:lnTo>
                  <a:cubicBezTo>
                    <a:pt x="138303" y="50768"/>
                    <a:pt x="125444" y="47244"/>
                    <a:pt x="109728" y="47244"/>
                  </a:cubicBezTo>
                  <a:cubicBezTo>
                    <a:pt x="81153" y="47244"/>
                    <a:pt x="64198" y="58960"/>
                    <a:pt x="56007" y="71152"/>
                  </a:cubicBezTo>
                  <a:lnTo>
                    <a:pt x="56007" y="262033"/>
                  </a:lnTo>
                  <a:lnTo>
                    <a:pt x="0" y="262033"/>
                  </a:lnTo>
                  <a:lnTo>
                    <a:pt x="0" y="590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21" name="Vrije vorm: vorm 20">
              <a:extLst>
                <a:ext uri="{FF2B5EF4-FFF2-40B4-BE49-F238E27FC236}">
                  <a16:creationId xmlns:a16="http://schemas.microsoft.com/office/drawing/2014/main" id="{02DB84C2-7B18-45C9-9F56-EEFD2ADEA84C}"/>
                </a:ext>
              </a:extLst>
            </p:cNvPr>
            <p:cNvSpPr/>
            <p:nvPr/>
          </p:nvSpPr>
          <p:spPr>
            <a:xfrm>
              <a:off x="4110799" y="7975632"/>
              <a:ext cx="56007" cy="386333"/>
            </a:xfrm>
            <a:custGeom>
              <a:avLst/>
              <a:gdLst>
                <a:gd name="connsiteX0" fmla="*/ 0 w 56007"/>
                <a:gd name="connsiteY0" fmla="*/ 0 h 386333"/>
                <a:gd name="connsiteX1" fmla="*/ 56007 w 56007"/>
                <a:gd name="connsiteY1" fmla="*/ 0 h 386333"/>
                <a:gd name="connsiteX2" fmla="*/ 56007 w 56007"/>
                <a:gd name="connsiteY2" fmla="*/ 386334 h 386333"/>
                <a:gd name="connsiteX3" fmla="*/ 0 w 56007"/>
                <a:gd name="connsiteY3" fmla="*/ 386334 h 386333"/>
                <a:gd name="connsiteX4" fmla="*/ 0 w 56007"/>
                <a:gd name="connsiteY4" fmla="*/ 0 h 3863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07" h="386333">
                  <a:moveTo>
                    <a:pt x="0" y="0"/>
                  </a:moveTo>
                  <a:lnTo>
                    <a:pt x="56007" y="0"/>
                  </a:lnTo>
                  <a:lnTo>
                    <a:pt x="56007" y="386334"/>
                  </a:lnTo>
                  <a:lnTo>
                    <a:pt x="0" y="38633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22" name="Vrije vorm: vorm 21">
              <a:extLst>
                <a:ext uri="{FF2B5EF4-FFF2-40B4-BE49-F238E27FC236}">
                  <a16:creationId xmlns:a16="http://schemas.microsoft.com/office/drawing/2014/main" id="{5F6FFC93-93F4-4D16-8854-FECCA51679D3}"/>
                </a:ext>
              </a:extLst>
            </p:cNvPr>
            <p:cNvSpPr/>
            <p:nvPr/>
          </p:nvSpPr>
          <p:spPr>
            <a:xfrm>
              <a:off x="4219384" y="8100029"/>
              <a:ext cx="252698" cy="267938"/>
            </a:xfrm>
            <a:custGeom>
              <a:avLst/>
              <a:gdLst>
                <a:gd name="connsiteX0" fmla="*/ 170974 w 252698"/>
                <a:gd name="connsiteY0" fmla="*/ 228124 h 267938"/>
                <a:gd name="connsiteX1" fmla="*/ 81724 w 252698"/>
                <a:gd name="connsiteY1" fmla="*/ 267843 h 267938"/>
                <a:gd name="connsiteX2" fmla="*/ 0 w 252698"/>
                <a:gd name="connsiteY2" fmla="*/ 195453 h 267938"/>
                <a:gd name="connsiteX3" fmla="*/ 102108 w 252698"/>
                <a:gd name="connsiteY3" fmla="*/ 117253 h 267938"/>
                <a:gd name="connsiteX4" fmla="*/ 161639 w 252698"/>
                <a:gd name="connsiteY4" fmla="*/ 112014 h 267938"/>
                <a:gd name="connsiteX5" fmla="*/ 161639 w 252698"/>
                <a:gd name="connsiteY5" fmla="*/ 104965 h 267938"/>
                <a:gd name="connsiteX6" fmla="*/ 113824 w 252698"/>
                <a:gd name="connsiteY6" fmla="*/ 43148 h 267938"/>
                <a:gd name="connsiteX7" fmla="*/ 63627 w 252698"/>
                <a:gd name="connsiteY7" fmla="*/ 93345 h 267938"/>
                <a:gd name="connsiteX8" fmla="*/ 9906 w 252698"/>
                <a:gd name="connsiteY8" fmla="*/ 93345 h 267938"/>
                <a:gd name="connsiteX9" fmla="*/ 119634 w 252698"/>
                <a:gd name="connsiteY9" fmla="*/ 0 h 267938"/>
                <a:gd name="connsiteX10" fmla="*/ 217075 w 252698"/>
                <a:gd name="connsiteY10" fmla="*/ 99250 h 267938"/>
                <a:gd name="connsiteX11" fmla="*/ 217075 w 252698"/>
                <a:gd name="connsiteY11" fmla="*/ 208978 h 267938"/>
                <a:gd name="connsiteX12" fmla="*/ 231648 w 252698"/>
                <a:gd name="connsiteY12" fmla="*/ 224123 h 267938"/>
                <a:gd name="connsiteX13" fmla="*/ 252698 w 252698"/>
                <a:gd name="connsiteY13" fmla="*/ 218885 h 267938"/>
                <a:gd name="connsiteX14" fmla="*/ 252698 w 252698"/>
                <a:gd name="connsiteY14" fmla="*/ 258604 h 267938"/>
                <a:gd name="connsiteX15" fmla="*/ 212407 w 252698"/>
                <a:gd name="connsiteY15" fmla="*/ 267938 h 267938"/>
                <a:gd name="connsiteX16" fmla="*/ 170974 w 252698"/>
                <a:gd name="connsiteY16" fmla="*/ 231743 h 267938"/>
                <a:gd name="connsiteX17" fmla="*/ 170974 w 252698"/>
                <a:gd name="connsiteY17" fmla="*/ 228124 h 267938"/>
                <a:gd name="connsiteX18" fmla="*/ 161639 w 252698"/>
                <a:gd name="connsiteY18" fmla="*/ 145256 h 267938"/>
                <a:gd name="connsiteX19" fmla="*/ 113157 w 252698"/>
                <a:gd name="connsiteY19" fmla="*/ 150495 h 267938"/>
                <a:gd name="connsiteX20" fmla="*/ 55340 w 252698"/>
                <a:gd name="connsiteY20" fmla="*/ 193072 h 267938"/>
                <a:gd name="connsiteX21" fmla="*/ 97917 w 252698"/>
                <a:gd name="connsiteY21" fmla="*/ 226886 h 267938"/>
                <a:gd name="connsiteX22" fmla="*/ 161544 w 252698"/>
                <a:gd name="connsiteY22" fmla="*/ 202406 h 267938"/>
                <a:gd name="connsiteX23" fmla="*/ 161544 w 252698"/>
                <a:gd name="connsiteY23" fmla="*/ 145256 h 267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52698" h="267938">
                  <a:moveTo>
                    <a:pt x="170974" y="228124"/>
                  </a:moveTo>
                  <a:cubicBezTo>
                    <a:pt x="157543" y="246221"/>
                    <a:pt x="126587" y="267843"/>
                    <a:pt x="81724" y="267843"/>
                  </a:cubicBezTo>
                  <a:cubicBezTo>
                    <a:pt x="30385" y="267843"/>
                    <a:pt x="0" y="239268"/>
                    <a:pt x="0" y="195453"/>
                  </a:cubicBezTo>
                  <a:cubicBezTo>
                    <a:pt x="0" y="133636"/>
                    <a:pt x="60674" y="120777"/>
                    <a:pt x="102108" y="117253"/>
                  </a:cubicBezTo>
                  <a:lnTo>
                    <a:pt x="161639" y="112014"/>
                  </a:lnTo>
                  <a:lnTo>
                    <a:pt x="161639" y="104965"/>
                  </a:lnTo>
                  <a:cubicBezTo>
                    <a:pt x="161639" y="65246"/>
                    <a:pt x="155257" y="43148"/>
                    <a:pt x="113824" y="43148"/>
                  </a:cubicBezTo>
                  <a:cubicBezTo>
                    <a:pt x="76486" y="43148"/>
                    <a:pt x="63627" y="61246"/>
                    <a:pt x="63627" y="93345"/>
                  </a:cubicBezTo>
                  <a:lnTo>
                    <a:pt x="9906" y="93345"/>
                  </a:lnTo>
                  <a:cubicBezTo>
                    <a:pt x="11049" y="16288"/>
                    <a:pt x="70009" y="0"/>
                    <a:pt x="119634" y="0"/>
                  </a:cubicBezTo>
                  <a:cubicBezTo>
                    <a:pt x="193738" y="0"/>
                    <a:pt x="217075" y="36766"/>
                    <a:pt x="217075" y="99250"/>
                  </a:cubicBezTo>
                  <a:lnTo>
                    <a:pt x="217075" y="208978"/>
                  </a:lnTo>
                  <a:cubicBezTo>
                    <a:pt x="217075" y="218885"/>
                    <a:pt x="221171" y="224123"/>
                    <a:pt x="231648" y="224123"/>
                  </a:cubicBezTo>
                  <a:cubicBezTo>
                    <a:pt x="238696" y="224123"/>
                    <a:pt x="246793" y="221742"/>
                    <a:pt x="252698" y="218885"/>
                  </a:cubicBezTo>
                  <a:lnTo>
                    <a:pt x="252698" y="258604"/>
                  </a:lnTo>
                  <a:cubicBezTo>
                    <a:pt x="244507" y="263271"/>
                    <a:pt x="229362" y="267938"/>
                    <a:pt x="212407" y="267938"/>
                  </a:cubicBezTo>
                  <a:cubicBezTo>
                    <a:pt x="177927" y="267938"/>
                    <a:pt x="170974" y="248698"/>
                    <a:pt x="170974" y="231743"/>
                  </a:cubicBezTo>
                  <a:lnTo>
                    <a:pt x="170974" y="228124"/>
                  </a:lnTo>
                  <a:close/>
                  <a:moveTo>
                    <a:pt x="161639" y="145256"/>
                  </a:moveTo>
                  <a:lnTo>
                    <a:pt x="113157" y="150495"/>
                  </a:lnTo>
                  <a:cubicBezTo>
                    <a:pt x="76962" y="154591"/>
                    <a:pt x="55340" y="166878"/>
                    <a:pt x="55340" y="193072"/>
                  </a:cubicBezTo>
                  <a:cubicBezTo>
                    <a:pt x="55340" y="214122"/>
                    <a:pt x="69342" y="226886"/>
                    <a:pt x="97917" y="226886"/>
                  </a:cubicBezTo>
                  <a:cubicBezTo>
                    <a:pt x="123634" y="226886"/>
                    <a:pt x="144018" y="216979"/>
                    <a:pt x="161544" y="202406"/>
                  </a:cubicBezTo>
                  <a:lnTo>
                    <a:pt x="161544" y="14525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23" name="Vrije vorm: vorm 22">
              <a:extLst>
                <a:ext uri="{FF2B5EF4-FFF2-40B4-BE49-F238E27FC236}">
                  <a16:creationId xmlns:a16="http://schemas.microsoft.com/office/drawing/2014/main" id="{0EAFA9F8-E8B3-4155-A84D-5CE72548B2BD}"/>
                </a:ext>
              </a:extLst>
            </p:cNvPr>
            <p:cNvSpPr/>
            <p:nvPr/>
          </p:nvSpPr>
          <p:spPr>
            <a:xfrm>
              <a:off x="4511135" y="8099838"/>
              <a:ext cx="219932" cy="262032"/>
            </a:xfrm>
            <a:custGeom>
              <a:avLst/>
              <a:gdLst>
                <a:gd name="connsiteX0" fmla="*/ 0 w 219932"/>
                <a:gd name="connsiteY0" fmla="*/ 5906 h 262032"/>
                <a:gd name="connsiteX1" fmla="*/ 47816 w 219932"/>
                <a:gd name="connsiteY1" fmla="*/ 5906 h 262032"/>
                <a:gd name="connsiteX2" fmla="*/ 47816 w 219932"/>
                <a:gd name="connsiteY2" fmla="*/ 39148 h 262032"/>
                <a:gd name="connsiteX3" fmla="*/ 132398 w 219932"/>
                <a:gd name="connsiteY3" fmla="*/ 0 h 262032"/>
                <a:gd name="connsiteX4" fmla="*/ 219933 w 219932"/>
                <a:gd name="connsiteY4" fmla="*/ 103918 h 262032"/>
                <a:gd name="connsiteX5" fmla="*/ 219933 w 219932"/>
                <a:gd name="connsiteY5" fmla="*/ 262033 h 262032"/>
                <a:gd name="connsiteX6" fmla="*/ 163925 w 219932"/>
                <a:gd name="connsiteY6" fmla="*/ 262033 h 262032"/>
                <a:gd name="connsiteX7" fmla="*/ 163925 w 219932"/>
                <a:gd name="connsiteY7" fmla="*/ 114967 h 262032"/>
                <a:gd name="connsiteX8" fmla="*/ 113157 w 219932"/>
                <a:gd name="connsiteY8" fmla="*/ 48387 h 262032"/>
                <a:gd name="connsiteX9" fmla="*/ 56007 w 219932"/>
                <a:gd name="connsiteY9" fmla="*/ 71152 h 262032"/>
                <a:gd name="connsiteX10" fmla="*/ 56007 w 219932"/>
                <a:gd name="connsiteY10" fmla="*/ 262033 h 262032"/>
                <a:gd name="connsiteX11" fmla="*/ 0 w 219932"/>
                <a:gd name="connsiteY11" fmla="*/ 262033 h 262032"/>
                <a:gd name="connsiteX12" fmla="*/ 0 w 219932"/>
                <a:gd name="connsiteY12" fmla="*/ 5906 h 2620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19932" h="262032">
                  <a:moveTo>
                    <a:pt x="0" y="5906"/>
                  </a:moveTo>
                  <a:lnTo>
                    <a:pt x="47816" y="5906"/>
                  </a:lnTo>
                  <a:lnTo>
                    <a:pt x="47816" y="39148"/>
                  </a:lnTo>
                  <a:cubicBezTo>
                    <a:pt x="61817" y="17526"/>
                    <a:pt x="88106" y="0"/>
                    <a:pt x="132398" y="0"/>
                  </a:cubicBezTo>
                  <a:cubicBezTo>
                    <a:pt x="174975" y="0"/>
                    <a:pt x="219933" y="17526"/>
                    <a:pt x="219933" y="103918"/>
                  </a:cubicBezTo>
                  <a:lnTo>
                    <a:pt x="219933" y="262033"/>
                  </a:lnTo>
                  <a:lnTo>
                    <a:pt x="163925" y="262033"/>
                  </a:lnTo>
                  <a:lnTo>
                    <a:pt x="163925" y="114967"/>
                  </a:lnTo>
                  <a:cubicBezTo>
                    <a:pt x="163925" y="71819"/>
                    <a:pt x="154019" y="48387"/>
                    <a:pt x="113157" y="48387"/>
                  </a:cubicBezTo>
                  <a:cubicBezTo>
                    <a:pt x="84582" y="48387"/>
                    <a:pt x="65913" y="60103"/>
                    <a:pt x="56007" y="71152"/>
                  </a:cubicBezTo>
                  <a:lnTo>
                    <a:pt x="56007" y="262033"/>
                  </a:lnTo>
                  <a:lnTo>
                    <a:pt x="0" y="262033"/>
                  </a:lnTo>
                  <a:lnTo>
                    <a:pt x="0" y="590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24" name="Vrije vorm: vorm 23">
              <a:extLst>
                <a:ext uri="{FF2B5EF4-FFF2-40B4-BE49-F238E27FC236}">
                  <a16:creationId xmlns:a16="http://schemas.microsoft.com/office/drawing/2014/main" id="{33F7A024-655B-4F92-A810-35465E32F886}"/>
                </a:ext>
              </a:extLst>
            </p:cNvPr>
            <p:cNvSpPr/>
            <p:nvPr/>
          </p:nvSpPr>
          <p:spPr>
            <a:xfrm>
              <a:off x="4783645" y="7975632"/>
              <a:ext cx="234600" cy="392144"/>
            </a:xfrm>
            <a:custGeom>
              <a:avLst/>
              <a:gdLst>
                <a:gd name="connsiteX0" fmla="*/ 186214 w 234600"/>
                <a:gd name="connsiteY0" fmla="*/ 354806 h 392144"/>
                <a:gd name="connsiteX1" fmla="*/ 108585 w 234600"/>
                <a:gd name="connsiteY1" fmla="*/ 392144 h 392144"/>
                <a:gd name="connsiteX2" fmla="*/ 0 w 234600"/>
                <a:gd name="connsiteY2" fmla="*/ 259080 h 392144"/>
                <a:gd name="connsiteX3" fmla="*/ 108585 w 234600"/>
                <a:gd name="connsiteY3" fmla="*/ 124301 h 392144"/>
                <a:gd name="connsiteX4" fmla="*/ 178594 w 234600"/>
                <a:gd name="connsiteY4" fmla="*/ 155258 h 392144"/>
                <a:gd name="connsiteX5" fmla="*/ 178594 w 234600"/>
                <a:gd name="connsiteY5" fmla="*/ 0 h 392144"/>
                <a:gd name="connsiteX6" fmla="*/ 234601 w 234600"/>
                <a:gd name="connsiteY6" fmla="*/ 0 h 392144"/>
                <a:gd name="connsiteX7" fmla="*/ 234601 w 234600"/>
                <a:gd name="connsiteY7" fmla="*/ 386334 h 392144"/>
                <a:gd name="connsiteX8" fmla="*/ 186119 w 234600"/>
                <a:gd name="connsiteY8" fmla="*/ 386334 h 392144"/>
                <a:gd name="connsiteX9" fmla="*/ 186119 w 234600"/>
                <a:gd name="connsiteY9" fmla="*/ 354806 h 392144"/>
                <a:gd name="connsiteX10" fmla="*/ 178594 w 234600"/>
                <a:gd name="connsiteY10" fmla="*/ 193167 h 392144"/>
                <a:gd name="connsiteX11" fmla="*/ 123730 w 234600"/>
                <a:gd name="connsiteY11" fmla="*/ 171545 h 392144"/>
                <a:gd name="connsiteX12" fmla="*/ 56579 w 234600"/>
                <a:gd name="connsiteY12" fmla="*/ 257937 h 392144"/>
                <a:gd name="connsiteX13" fmla="*/ 123730 w 234600"/>
                <a:gd name="connsiteY13" fmla="*/ 344900 h 392144"/>
                <a:gd name="connsiteX14" fmla="*/ 178594 w 234600"/>
                <a:gd name="connsiteY14" fmla="*/ 323279 h 392144"/>
                <a:gd name="connsiteX15" fmla="*/ 178594 w 234600"/>
                <a:gd name="connsiteY15" fmla="*/ 193167 h 392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34600" h="392144">
                  <a:moveTo>
                    <a:pt x="186214" y="354806"/>
                  </a:moveTo>
                  <a:cubicBezTo>
                    <a:pt x="175165" y="371761"/>
                    <a:pt x="150590" y="392144"/>
                    <a:pt x="108585" y="392144"/>
                  </a:cubicBezTo>
                  <a:cubicBezTo>
                    <a:pt x="53721" y="392144"/>
                    <a:pt x="0" y="355949"/>
                    <a:pt x="0" y="259080"/>
                  </a:cubicBezTo>
                  <a:cubicBezTo>
                    <a:pt x="0" y="161639"/>
                    <a:pt x="53149" y="124301"/>
                    <a:pt x="108585" y="124301"/>
                  </a:cubicBezTo>
                  <a:cubicBezTo>
                    <a:pt x="147066" y="124301"/>
                    <a:pt x="169831" y="143542"/>
                    <a:pt x="178594" y="155258"/>
                  </a:cubicBezTo>
                  <a:lnTo>
                    <a:pt x="178594" y="0"/>
                  </a:lnTo>
                  <a:lnTo>
                    <a:pt x="234601" y="0"/>
                  </a:lnTo>
                  <a:lnTo>
                    <a:pt x="234601" y="386334"/>
                  </a:lnTo>
                  <a:lnTo>
                    <a:pt x="186119" y="386334"/>
                  </a:lnTo>
                  <a:lnTo>
                    <a:pt x="186119" y="354806"/>
                  </a:lnTo>
                  <a:close/>
                  <a:moveTo>
                    <a:pt x="178594" y="193167"/>
                  </a:moveTo>
                  <a:cubicBezTo>
                    <a:pt x="165735" y="179737"/>
                    <a:pt x="146495" y="171545"/>
                    <a:pt x="123730" y="171545"/>
                  </a:cubicBezTo>
                  <a:cubicBezTo>
                    <a:pt x="79343" y="171545"/>
                    <a:pt x="56579" y="202502"/>
                    <a:pt x="56579" y="257937"/>
                  </a:cubicBezTo>
                  <a:cubicBezTo>
                    <a:pt x="56579" y="313373"/>
                    <a:pt x="79343" y="344900"/>
                    <a:pt x="123730" y="344900"/>
                  </a:cubicBezTo>
                  <a:cubicBezTo>
                    <a:pt x="146495" y="344900"/>
                    <a:pt x="165735" y="336709"/>
                    <a:pt x="178594" y="323279"/>
                  </a:cubicBezTo>
                  <a:lnTo>
                    <a:pt x="178594" y="19316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  <p:sp>
          <p:nvSpPr>
            <p:cNvPr id="25" name="Vrije vorm: vorm 24">
              <a:extLst>
                <a:ext uri="{FF2B5EF4-FFF2-40B4-BE49-F238E27FC236}">
                  <a16:creationId xmlns:a16="http://schemas.microsoft.com/office/drawing/2014/main" id="{A6BD25C8-C937-41E2-B733-1CB67A8232BD}"/>
                </a:ext>
              </a:extLst>
            </p:cNvPr>
            <p:cNvSpPr/>
            <p:nvPr/>
          </p:nvSpPr>
          <p:spPr>
            <a:xfrm>
              <a:off x="5070633" y="8099934"/>
              <a:ext cx="220027" cy="267938"/>
            </a:xfrm>
            <a:custGeom>
              <a:avLst/>
              <a:gdLst>
                <a:gd name="connsiteX0" fmla="*/ 54959 w 220027"/>
                <a:gd name="connsiteY0" fmla="*/ 179165 h 267938"/>
                <a:gd name="connsiteX1" fmla="*/ 115634 w 220027"/>
                <a:gd name="connsiteY1" fmla="*/ 227647 h 267938"/>
                <a:gd name="connsiteX2" fmla="*/ 164688 w 220027"/>
                <a:gd name="connsiteY2" fmla="*/ 192596 h 267938"/>
                <a:gd name="connsiteX3" fmla="*/ 87630 w 220027"/>
                <a:gd name="connsiteY3" fmla="*/ 147638 h 267938"/>
                <a:gd name="connsiteX4" fmla="*/ 10573 w 220027"/>
                <a:gd name="connsiteY4" fmla="*/ 73533 h 267938"/>
                <a:gd name="connsiteX5" fmla="*/ 109157 w 220027"/>
                <a:gd name="connsiteY5" fmla="*/ 0 h 267938"/>
                <a:gd name="connsiteX6" fmla="*/ 211265 w 220027"/>
                <a:gd name="connsiteY6" fmla="*/ 80581 h 267938"/>
                <a:gd name="connsiteX7" fmla="*/ 156401 w 220027"/>
                <a:gd name="connsiteY7" fmla="*/ 80581 h 267938"/>
                <a:gd name="connsiteX8" fmla="*/ 107347 w 220027"/>
                <a:gd name="connsiteY8" fmla="*/ 39719 h 267938"/>
                <a:gd name="connsiteX9" fmla="*/ 65342 w 220027"/>
                <a:gd name="connsiteY9" fmla="*/ 70104 h 267938"/>
                <a:gd name="connsiteX10" fmla="*/ 144113 w 220027"/>
                <a:gd name="connsiteY10" fmla="*/ 112681 h 267938"/>
                <a:gd name="connsiteX11" fmla="*/ 220028 w 220027"/>
                <a:gd name="connsiteY11" fmla="*/ 189167 h 267938"/>
                <a:gd name="connsiteX12" fmla="*/ 114395 w 220027"/>
                <a:gd name="connsiteY12" fmla="*/ 267938 h 267938"/>
                <a:gd name="connsiteX13" fmla="*/ 0 w 220027"/>
                <a:gd name="connsiteY13" fmla="*/ 179260 h 267938"/>
                <a:gd name="connsiteX14" fmla="*/ 54959 w 220027"/>
                <a:gd name="connsiteY14" fmla="*/ 179260 h 267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0027" h="267938">
                  <a:moveTo>
                    <a:pt x="54959" y="179165"/>
                  </a:moveTo>
                  <a:cubicBezTo>
                    <a:pt x="56674" y="208312"/>
                    <a:pt x="80106" y="227647"/>
                    <a:pt x="115634" y="227647"/>
                  </a:cubicBezTo>
                  <a:cubicBezTo>
                    <a:pt x="144209" y="227647"/>
                    <a:pt x="164688" y="215360"/>
                    <a:pt x="164688" y="192596"/>
                  </a:cubicBezTo>
                  <a:cubicBezTo>
                    <a:pt x="164688" y="164592"/>
                    <a:pt x="134303" y="161068"/>
                    <a:pt x="87630" y="147638"/>
                  </a:cubicBezTo>
                  <a:cubicBezTo>
                    <a:pt x="50864" y="137160"/>
                    <a:pt x="10573" y="122587"/>
                    <a:pt x="10573" y="73533"/>
                  </a:cubicBezTo>
                  <a:cubicBezTo>
                    <a:pt x="10573" y="19812"/>
                    <a:pt x="60198" y="0"/>
                    <a:pt x="109157" y="0"/>
                  </a:cubicBezTo>
                  <a:cubicBezTo>
                    <a:pt x="165735" y="0"/>
                    <a:pt x="207836" y="26289"/>
                    <a:pt x="211265" y="80581"/>
                  </a:cubicBezTo>
                  <a:lnTo>
                    <a:pt x="156401" y="80581"/>
                  </a:lnTo>
                  <a:cubicBezTo>
                    <a:pt x="155258" y="56674"/>
                    <a:pt x="137160" y="39719"/>
                    <a:pt x="107347" y="39719"/>
                  </a:cubicBezTo>
                  <a:cubicBezTo>
                    <a:pt x="84011" y="39719"/>
                    <a:pt x="65342" y="50197"/>
                    <a:pt x="65342" y="70104"/>
                  </a:cubicBezTo>
                  <a:cubicBezTo>
                    <a:pt x="65342" y="96965"/>
                    <a:pt x="98584" y="99822"/>
                    <a:pt x="144113" y="112681"/>
                  </a:cubicBezTo>
                  <a:cubicBezTo>
                    <a:pt x="181452" y="123158"/>
                    <a:pt x="220028" y="139541"/>
                    <a:pt x="220028" y="189167"/>
                  </a:cubicBezTo>
                  <a:cubicBezTo>
                    <a:pt x="220028" y="248126"/>
                    <a:pt x="166307" y="267938"/>
                    <a:pt x="114395" y="267938"/>
                  </a:cubicBezTo>
                  <a:cubicBezTo>
                    <a:pt x="51340" y="267938"/>
                    <a:pt x="4668" y="238792"/>
                    <a:pt x="0" y="179260"/>
                  </a:cubicBezTo>
                  <a:lnTo>
                    <a:pt x="54959" y="17926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noProof="0"/>
            </a:p>
          </p:txBody>
        </p:sp>
      </p:grpSp>
      <p:sp>
        <p:nvSpPr>
          <p:cNvPr id="29" name="Rechthoek 28">
            <a:extLst>
              <a:ext uri="{FF2B5EF4-FFF2-40B4-BE49-F238E27FC236}">
                <a16:creationId xmlns:a16="http://schemas.microsoft.com/office/drawing/2014/main" id="{BFD1A00C-48B3-42AA-AD39-03CFC8F83836}"/>
              </a:ext>
            </a:extLst>
          </p:cNvPr>
          <p:cNvSpPr/>
          <p:nvPr userDrawn="1"/>
        </p:nvSpPr>
        <p:spPr>
          <a:xfrm>
            <a:off x="66675" y="-537093"/>
            <a:ext cx="12058650" cy="2465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72000" rIns="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000" b="0" cap="all" baseline="0" noProof="0">
                <a:solidFill>
                  <a:schemeClr val="tx2"/>
                </a:solidFill>
                <a:latin typeface="+mn-lt"/>
              </a:rPr>
              <a:t>Layout for section divider between subjects (background colour optional):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F1E422E-CDC5-400C-8810-4F774B5E5F44}"/>
              </a:ext>
            </a:extLst>
          </p:cNvPr>
          <p:cNvGrpSpPr/>
          <p:nvPr userDrawn="1"/>
        </p:nvGrpSpPr>
        <p:grpSpPr>
          <a:xfrm>
            <a:off x="12377867" y="0"/>
            <a:ext cx="3593091" cy="3343700"/>
            <a:chOff x="12377867" y="4673351"/>
            <a:chExt cx="3593091" cy="3343700"/>
          </a:xfrm>
        </p:grpSpPr>
        <p:sp>
          <p:nvSpPr>
            <p:cNvPr id="27" name="Rechthoek 29">
              <a:extLst>
                <a:ext uri="{FF2B5EF4-FFF2-40B4-BE49-F238E27FC236}">
                  <a16:creationId xmlns:a16="http://schemas.microsoft.com/office/drawing/2014/main" id="{9169246A-C03E-4894-AD60-4D71A96B4994}"/>
                </a:ext>
              </a:extLst>
            </p:cNvPr>
            <p:cNvSpPr/>
            <p:nvPr userDrawn="1"/>
          </p:nvSpPr>
          <p:spPr>
            <a:xfrm>
              <a:off x="12377867" y="4673351"/>
              <a:ext cx="3593091" cy="3086349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CHANGE BACKGROUND COLOUR</a:t>
              </a:r>
            </a:p>
          </p:txBody>
        </p:sp>
        <p:sp>
          <p:nvSpPr>
            <p:cNvPr id="28" name="Ovaal 31">
              <a:extLst>
                <a:ext uri="{FF2B5EF4-FFF2-40B4-BE49-F238E27FC236}">
                  <a16:creationId xmlns:a16="http://schemas.microsoft.com/office/drawing/2014/main" id="{9A281D35-BB52-45D8-A814-45A14FDAC9B6}"/>
                </a:ext>
              </a:extLst>
            </p:cNvPr>
            <p:cNvSpPr/>
            <p:nvPr userDrawn="1"/>
          </p:nvSpPr>
          <p:spPr>
            <a:xfrm>
              <a:off x="12560445" y="5138674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30" name="Rechthoek 32">
              <a:extLst>
                <a:ext uri="{FF2B5EF4-FFF2-40B4-BE49-F238E27FC236}">
                  <a16:creationId xmlns:a16="http://schemas.microsoft.com/office/drawing/2014/main" id="{EBA916B5-2D52-4098-83C3-B127ED812337}"/>
                </a:ext>
              </a:extLst>
            </p:cNvPr>
            <p:cNvSpPr/>
            <p:nvPr userDrawn="1"/>
          </p:nvSpPr>
          <p:spPr>
            <a:xfrm>
              <a:off x="12844617" y="513867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you want to change the background colour 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of the slide, go to the tab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‘Design’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on ‘Format Background’ on the far right. </a:t>
              </a:r>
            </a:p>
          </p:txBody>
        </p:sp>
        <p:sp>
          <p:nvSpPr>
            <p:cNvPr id="31" name="Ovaal 34">
              <a:extLst>
                <a:ext uri="{FF2B5EF4-FFF2-40B4-BE49-F238E27FC236}">
                  <a16:creationId xmlns:a16="http://schemas.microsoft.com/office/drawing/2014/main" id="{8FB3CC0B-3F0D-4FC5-9C5C-2C20CA776F3F}"/>
                </a:ext>
              </a:extLst>
            </p:cNvPr>
            <p:cNvSpPr/>
            <p:nvPr userDrawn="1"/>
          </p:nvSpPr>
          <p:spPr>
            <a:xfrm>
              <a:off x="12560445" y="6403059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32" name="Rechthoek 42">
              <a:extLst>
                <a:ext uri="{FF2B5EF4-FFF2-40B4-BE49-F238E27FC236}">
                  <a16:creationId xmlns:a16="http://schemas.microsoft.com/office/drawing/2014/main" id="{438E9DC7-B9A8-4BE8-AA60-F4DDD4E37B08}"/>
                </a:ext>
              </a:extLst>
            </p:cNvPr>
            <p:cNvSpPr/>
            <p:nvPr userDrawn="1"/>
          </p:nvSpPr>
          <p:spPr>
            <a:xfrm>
              <a:off x="12844617" y="640306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on the paint bucket next to the word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‘Colour’ 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select the desired colour.</a:t>
              </a:r>
            </a:p>
          </p:txBody>
        </p:sp>
        <p:sp>
          <p:nvSpPr>
            <p:cNvPr id="33" name="Ovaal 44">
              <a:extLst>
                <a:ext uri="{FF2B5EF4-FFF2-40B4-BE49-F238E27FC236}">
                  <a16:creationId xmlns:a16="http://schemas.microsoft.com/office/drawing/2014/main" id="{231F3C3A-8699-4327-829E-9B2245BA454F}"/>
                </a:ext>
              </a:extLst>
            </p:cNvPr>
            <p:cNvSpPr/>
            <p:nvPr userDrawn="1"/>
          </p:nvSpPr>
          <p:spPr>
            <a:xfrm>
              <a:off x="12560445" y="7226709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34" name="Rechthoek 45">
              <a:extLst>
                <a:ext uri="{FF2B5EF4-FFF2-40B4-BE49-F238E27FC236}">
                  <a16:creationId xmlns:a16="http://schemas.microsoft.com/office/drawing/2014/main" id="{B5CDC0C7-5479-4CC5-84B5-A2E18F76E600}"/>
                </a:ext>
              </a:extLst>
            </p:cNvPr>
            <p:cNvSpPr/>
            <p:nvPr userDrawn="1"/>
          </p:nvSpPr>
          <p:spPr>
            <a:xfrm>
              <a:off x="12844617" y="7226710"/>
              <a:ext cx="2944682" cy="79034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Click on the X in the top right corner of the popup window to close it.</a:t>
              </a: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86644A65-C022-4866-997E-3A2EC696EEB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2814569" y="5665420"/>
              <a:ext cx="603264" cy="636320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7060F22-BDC8-461D-897C-F0DA0E4FF5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12977672" y="6792255"/>
              <a:ext cx="2010056" cy="314369"/>
            </a:xfrm>
            <a:prstGeom prst="rect">
              <a:avLst/>
            </a:prstGeom>
            <a:ln>
              <a:solidFill>
                <a:schemeClr val="bg2"/>
              </a:solidFill>
            </a:ln>
          </p:spPr>
        </p:pic>
      </p:grpSp>
      <p:sp>
        <p:nvSpPr>
          <p:cNvPr id="37" name="Titel 11">
            <a:extLst>
              <a:ext uri="{FF2B5EF4-FFF2-40B4-BE49-F238E27FC236}">
                <a16:creationId xmlns:a16="http://schemas.microsoft.com/office/drawing/2014/main" id="{76B41917-BDB4-4337-9AD0-093B1F34F30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30752" y="365126"/>
            <a:ext cx="7897812" cy="1300378"/>
          </a:xfrm>
        </p:spPr>
        <p:txBody>
          <a:bodyPr/>
          <a:lstStyle>
            <a:lvl1pPr>
              <a:lnSpc>
                <a:spcPct val="90000"/>
              </a:lnSpc>
              <a:defRPr sz="5000"/>
            </a:lvl1pPr>
          </a:lstStyle>
          <a:p>
            <a:r>
              <a:rPr lang="en-GB" noProof="0" dirty="0"/>
              <a:t>Insert title </a:t>
            </a:r>
            <a:br>
              <a:rPr lang="en-GB" noProof="0" dirty="0"/>
            </a:br>
            <a:r>
              <a:rPr lang="en-GB" noProof="0" dirty="0"/>
              <a:t>of next subject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22EA1A-2A3D-4E88-B1DF-7E5F82C87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38443B2-4BFB-4C4F-BEAA-E2BFA92293A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388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for FULLSCREEN Image: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jdelijke aanduiding voor afbeelding 27">
            <a:extLst>
              <a:ext uri="{FF2B5EF4-FFF2-40B4-BE49-F238E27FC236}">
                <a16:creationId xmlns:a16="http://schemas.microsoft.com/office/drawing/2014/main" id="{82EEC17C-F301-4D44-8ABB-F0E34709BB6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2" y="0"/>
            <a:ext cx="12192002" cy="6857998"/>
          </a:xfrm>
          <a:solidFill>
            <a:schemeClr val="bg1">
              <a:lumMod val="85000"/>
            </a:schemeClr>
          </a:solidFill>
        </p:spPr>
        <p:txBody>
          <a:bodyPr lIns="0" tIns="0" rIns="0" bIns="900000" anchor="ctr" anchorCtr="0">
            <a:normAutofit/>
          </a:bodyPr>
          <a:lstStyle>
            <a:lvl1pPr marL="0" indent="0" algn="ctr">
              <a:buNone/>
              <a:defRPr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Click on the icon below to insert an image</a:t>
            </a:r>
          </a:p>
        </p:txBody>
      </p:sp>
      <p:sp>
        <p:nvSpPr>
          <p:cNvPr id="29" name="Rechthoek 28">
            <a:extLst>
              <a:ext uri="{FF2B5EF4-FFF2-40B4-BE49-F238E27FC236}">
                <a16:creationId xmlns:a16="http://schemas.microsoft.com/office/drawing/2014/main" id="{BFD1A00C-48B3-42AA-AD39-03CFC8F83836}"/>
              </a:ext>
            </a:extLst>
          </p:cNvPr>
          <p:cNvSpPr/>
          <p:nvPr userDrawn="1"/>
        </p:nvSpPr>
        <p:spPr>
          <a:xfrm>
            <a:off x="2844800" y="-537093"/>
            <a:ext cx="6502400" cy="2465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72000" rIns="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000" b="0" cap="all" baseline="0" noProof="0">
                <a:solidFill>
                  <a:schemeClr val="tx2"/>
                </a:solidFill>
                <a:latin typeface="+mn-lt"/>
              </a:rPr>
              <a:t>Layout for FULLSCREEN IMAGE:</a:t>
            </a:r>
          </a:p>
        </p:txBody>
      </p:sp>
      <p:grpSp>
        <p:nvGrpSpPr>
          <p:cNvPr id="46" name="INSTRUCTION">
            <a:extLst>
              <a:ext uri="{FF2B5EF4-FFF2-40B4-BE49-F238E27FC236}">
                <a16:creationId xmlns:a16="http://schemas.microsoft.com/office/drawing/2014/main" id="{4D66C299-4C28-480D-AD9F-79EB32D3A576}"/>
              </a:ext>
            </a:extLst>
          </p:cNvPr>
          <p:cNvGrpSpPr/>
          <p:nvPr userDrawn="1"/>
        </p:nvGrpSpPr>
        <p:grpSpPr>
          <a:xfrm>
            <a:off x="12377867" y="1"/>
            <a:ext cx="3593091" cy="4369298"/>
            <a:chOff x="-3786165" y="1"/>
            <a:chExt cx="3593091" cy="4369298"/>
          </a:xfrm>
        </p:grpSpPr>
        <p:sp>
          <p:nvSpPr>
            <p:cNvPr id="47" name="Rechthoek 98">
              <a:extLst>
                <a:ext uri="{FF2B5EF4-FFF2-40B4-BE49-F238E27FC236}">
                  <a16:creationId xmlns:a16="http://schemas.microsoft.com/office/drawing/2014/main" id="{F206BD41-871C-49DA-AF4E-ED82BE2E5DAE}"/>
                </a:ext>
              </a:extLst>
            </p:cNvPr>
            <p:cNvSpPr/>
            <p:nvPr userDrawn="1"/>
          </p:nvSpPr>
          <p:spPr>
            <a:xfrm>
              <a:off x="-3786165" y="1"/>
              <a:ext cx="3593091" cy="4369298"/>
            </a:xfrm>
            <a:prstGeom prst="rect">
              <a:avLst/>
            </a:prstGeom>
            <a:solidFill>
              <a:srgbClr val="FFFFFF"/>
            </a:solidFill>
            <a:ln w="6350">
              <a:solidFill>
                <a:srgbClr val="ECECEC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en-GB" sz="1400" b="1" cap="all" baseline="0" noProof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Insert/edit an image</a:t>
              </a:r>
            </a:p>
          </p:txBody>
        </p:sp>
        <p:sp>
          <p:nvSpPr>
            <p:cNvPr id="48" name="Ovaal 100">
              <a:extLst>
                <a:ext uri="{FF2B5EF4-FFF2-40B4-BE49-F238E27FC236}">
                  <a16:creationId xmlns:a16="http://schemas.microsoft.com/office/drawing/2014/main" id="{50905606-161B-48EF-8860-7A64B2702F82}"/>
                </a:ext>
              </a:extLst>
            </p:cNvPr>
            <p:cNvSpPr/>
            <p:nvPr userDrawn="1"/>
          </p:nvSpPr>
          <p:spPr>
            <a:xfrm>
              <a:off x="-3603587" y="465324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49" name="Rechthoek 101">
              <a:extLst>
                <a:ext uri="{FF2B5EF4-FFF2-40B4-BE49-F238E27FC236}">
                  <a16:creationId xmlns:a16="http://schemas.microsoft.com/office/drawing/2014/main" id="{E6F9D98A-3A7D-4CB6-A31F-C6BBE843AD4D}"/>
                </a:ext>
              </a:extLst>
            </p:cNvPr>
            <p:cNvSpPr/>
            <p:nvPr userDrawn="1"/>
          </p:nvSpPr>
          <p:spPr>
            <a:xfrm>
              <a:off x="-3319415" y="465324"/>
              <a:ext cx="2944682" cy="658026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If necessary, delete the existing image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by using the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‘Backspace key’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Click on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pictogram to insert a new image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1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(see example below)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50" name="Groep 102">
              <a:extLst>
                <a:ext uri="{FF2B5EF4-FFF2-40B4-BE49-F238E27FC236}">
                  <a16:creationId xmlns:a16="http://schemas.microsoft.com/office/drawing/2014/main" id="{D107B3BC-A075-4562-A0A4-8A6665BBAF19}"/>
                </a:ext>
              </a:extLst>
            </p:cNvPr>
            <p:cNvGrpSpPr/>
            <p:nvPr userDrawn="1"/>
          </p:nvGrpSpPr>
          <p:grpSpPr>
            <a:xfrm>
              <a:off x="-3316179" y="1231351"/>
              <a:ext cx="294789" cy="318834"/>
              <a:chOff x="14466489" y="1001522"/>
              <a:chExt cx="290627" cy="314333"/>
            </a:xfrm>
          </p:grpSpPr>
          <p:sp>
            <p:nvSpPr>
              <p:cNvPr id="76" name="Rechthoek 131">
                <a:extLst>
                  <a:ext uri="{FF2B5EF4-FFF2-40B4-BE49-F238E27FC236}">
                    <a16:creationId xmlns:a16="http://schemas.microsoft.com/office/drawing/2014/main" id="{0632958F-3900-4E62-B849-42F9AC1F2D8A}"/>
                  </a:ext>
                </a:extLst>
              </p:cNvPr>
              <p:cNvSpPr/>
              <p:nvPr userDrawn="1"/>
            </p:nvSpPr>
            <p:spPr>
              <a:xfrm>
                <a:off x="14466489" y="1001522"/>
                <a:ext cx="257935" cy="254168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81818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7" name="Ovaal 132">
                <a:extLst>
                  <a:ext uri="{FF2B5EF4-FFF2-40B4-BE49-F238E27FC236}">
                    <a16:creationId xmlns:a16="http://schemas.microsoft.com/office/drawing/2014/main" id="{8FC3317C-7013-468A-B705-C04B6F61A1F5}"/>
                  </a:ext>
                </a:extLst>
              </p:cNvPr>
              <p:cNvSpPr/>
              <p:nvPr userDrawn="1"/>
            </p:nvSpPr>
            <p:spPr>
              <a:xfrm>
                <a:off x="14623626" y="1033630"/>
                <a:ext cx="71169" cy="71169"/>
              </a:xfrm>
              <a:prstGeom prst="ellipse">
                <a:avLst/>
              </a:prstGeom>
              <a:solidFill>
                <a:srgbClr val="F1D8A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8" name="Vrije vorm: vorm 133">
                <a:extLst>
                  <a:ext uri="{FF2B5EF4-FFF2-40B4-BE49-F238E27FC236}">
                    <a16:creationId xmlns:a16="http://schemas.microsoft.com/office/drawing/2014/main" id="{3397856A-76A7-4213-B942-5817648F997A}"/>
                  </a:ext>
                </a:extLst>
              </p:cNvPr>
              <p:cNvSpPr/>
              <p:nvPr userDrawn="1"/>
            </p:nvSpPr>
            <p:spPr>
              <a:xfrm rot="2700000">
                <a:off x="14498877" y="1157846"/>
                <a:ext cx="168558" cy="147459"/>
              </a:xfrm>
              <a:custGeom>
                <a:avLst/>
                <a:gdLst>
                  <a:gd name="connsiteX0" fmla="*/ 12837 w 168558"/>
                  <a:gd name="connsiteY0" fmla="*/ 12836 h 147459"/>
                  <a:gd name="connsiteX1" fmla="*/ 43826 w 168558"/>
                  <a:gd name="connsiteY1" fmla="*/ 0 h 147459"/>
                  <a:gd name="connsiteX2" fmla="*/ 168558 w 168558"/>
                  <a:gd name="connsiteY2" fmla="*/ 0 h 147459"/>
                  <a:gd name="connsiteX3" fmla="*/ 21099 w 168558"/>
                  <a:gd name="connsiteY3" fmla="*/ 147459 h 147459"/>
                  <a:gd name="connsiteX4" fmla="*/ 0 w 168558"/>
                  <a:gd name="connsiteY4" fmla="*/ 126361 h 147459"/>
                  <a:gd name="connsiteX5" fmla="*/ 0 w 168558"/>
                  <a:gd name="connsiteY5" fmla="*/ 43826 h 147459"/>
                  <a:gd name="connsiteX6" fmla="*/ 12837 w 168558"/>
                  <a:gd name="connsiteY6" fmla="*/ 12836 h 14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8558" h="147459">
                    <a:moveTo>
                      <a:pt x="12837" y="12836"/>
                    </a:moveTo>
                    <a:cubicBezTo>
                      <a:pt x="20768" y="4905"/>
                      <a:pt x="31724" y="0"/>
                      <a:pt x="43826" y="0"/>
                    </a:cubicBezTo>
                    <a:lnTo>
                      <a:pt x="168558" y="0"/>
                    </a:lnTo>
                    <a:lnTo>
                      <a:pt x="21099" y="147459"/>
                    </a:lnTo>
                    <a:lnTo>
                      <a:pt x="0" y="126361"/>
                    </a:lnTo>
                    <a:lnTo>
                      <a:pt x="0" y="43826"/>
                    </a:lnTo>
                    <a:cubicBezTo>
                      <a:pt x="1" y="31723"/>
                      <a:pt x="4906" y="20767"/>
                      <a:pt x="12837" y="12836"/>
                    </a:cubicBezTo>
                    <a:close/>
                  </a:path>
                </a:pathLst>
              </a:custGeom>
              <a:solidFill>
                <a:srgbClr val="C9D8E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8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9" name="Rechthoek: afgeronde hoeken 134">
                <a:extLst>
                  <a:ext uri="{FF2B5EF4-FFF2-40B4-BE49-F238E27FC236}">
                    <a16:creationId xmlns:a16="http://schemas.microsoft.com/office/drawing/2014/main" id="{7A1496BB-1CA5-4D44-B21F-5FA897A1BD2C}"/>
                  </a:ext>
                </a:extLst>
              </p:cNvPr>
              <p:cNvSpPr/>
              <p:nvPr userDrawn="1"/>
            </p:nvSpPr>
            <p:spPr>
              <a:xfrm>
                <a:off x="14601150" y="1145314"/>
                <a:ext cx="155966" cy="116816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endParaRPr lang="en-GB" sz="800" b="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80" name="Rechte verbindingslijn 135">
                <a:extLst>
                  <a:ext uri="{FF2B5EF4-FFF2-40B4-BE49-F238E27FC236}">
                    <a16:creationId xmlns:a16="http://schemas.microsoft.com/office/drawing/2014/main" id="{A4B2908F-38B5-4A4E-AD86-FF24ACBABB4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4637490" y="1308665"/>
                <a:ext cx="83286" cy="0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81" name="Rechte verbindingslijn 136">
                <a:extLst>
                  <a:ext uri="{FF2B5EF4-FFF2-40B4-BE49-F238E27FC236}">
                    <a16:creationId xmlns:a16="http://schemas.microsoft.com/office/drawing/2014/main" id="{55F5D4B3-6ABA-4676-9881-49372EF02A7F}"/>
                  </a:ext>
                </a:extLst>
              </p:cNvPr>
              <p:cNvCxnSpPr>
                <a:cxnSpLocks/>
                <a:stCxn id="79" idx="2"/>
              </p:cNvCxnSpPr>
              <p:nvPr userDrawn="1"/>
            </p:nvCxnSpPr>
            <p:spPr>
              <a:xfrm flipH="1">
                <a:off x="14678717" y="1262130"/>
                <a:ext cx="416" cy="43573"/>
              </a:xfrm>
              <a:prstGeom prst="line">
                <a:avLst/>
              </a:prstGeom>
              <a:solidFill>
                <a:schemeClr val="bg1"/>
              </a:solidFill>
              <a:ln w="19050">
                <a:solidFill>
                  <a:srgbClr val="8AADD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  <p:sp>
          <p:nvSpPr>
            <p:cNvPr id="51" name="Ovaal 103">
              <a:extLst>
                <a:ext uri="{FF2B5EF4-FFF2-40B4-BE49-F238E27FC236}">
                  <a16:creationId xmlns:a16="http://schemas.microsoft.com/office/drawing/2014/main" id="{BE68EA01-92D0-40CA-8123-EDA412A90A57}"/>
                </a:ext>
              </a:extLst>
            </p:cNvPr>
            <p:cNvSpPr/>
            <p:nvPr userDrawn="1"/>
          </p:nvSpPr>
          <p:spPr>
            <a:xfrm>
              <a:off x="-3603587" y="1729709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52" name="Rechthoek 104">
              <a:extLst>
                <a:ext uri="{FF2B5EF4-FFF2-40B4-BE49-F238E27FC236}">
                  <a16:creationId xmlns:a16="http://schemas.microsoft.com/office/drawing/2014/main" id="{EA3490A9-36FC-49E6-83DE-C8A7A6CF7E12}"/>
                </a:ext>
              </a:extLst>
            </p:cNvPr>
            <p:cNvSpPr/>
            <p:nvPr userDrawn="1"/>
          </p:nvSpPr>
          <p:spPr>
            <a:xfrm>
              <a:off x="-3319415" y="1729710"/>
              <a:ext cx="2944682" cy="326338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Select the preferred image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and click on 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‘Insert’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</a:p>
          </p:txBody>
        </p:sp>
        <p:grpSp>
          <p:nvGrpSpPr>
            <p:cNvPr id="53" name="Groep 105">
              <a:extLst>
                <a:ext uri="{FF2B5EF4-FFF2-40B4-BE49-F238E27FC236}">
                  <a16:creationId xmlns:a16="http://schemas.microsoft.com/office/drawing/2014/main" id="{B83A4780-CC56-47E4-914A-56BBF07ABA36}"/>
                </a:ext>
              </a:extLst>
            </p:cNvPr>
            <p:cNvGrpSpPr/>
            <p:nvPr userDrawn="1"/>
          </p:nvGrpSpPr>
          <p:grpSpPr>
            <a:xfrm>
              <a:off x="-3311319" y="2164285"/>
              <a:ext cx="825500" cy="209550"/>
              <a:chOff x="13504624" y="2482850"/>
              <a:chExt cx="825500" cy="209550"/>
            </a:xfrm>
          </p:grpSpPr>
          <p:sp>
            <p:nvSpPr>
              <p:cNvPr id="73" name="Rechthoek 128">
                <a:extLst>
                  <a:ext uri="{FF2B5EF4-FFF2-40B4-BE49-F238E27FC236}">
                    <a16:creationId xmlns:a16="http://schemas.microsoft.com/office/drawing/2014/main" id="{F85C6224-2AC8-44F0-8002-03E2D110A655}"/>
                  </a:ext>
                </a:extLst>
              </p:cNvPr>
              <p:cNvSpPr/>
              <p:nvPr userDrawn="1"/>
            </p:nvSpPr>
            <p:spPr>
              <a:xfrm>
                <a:off x="13504624" y="2482850"/>
                <a:ext cx="825500" cy="209550"/>
              </a:xfrm>
              <a:prstGeom prst="rect">
                <a:avLst/>
              </a:prstGeom>
              <a:solidFill>
                <a:srgbClr val="E5F1FB"/>
              </a:solidFill>
              <a:ln w="12700">
                <a:solidFill>
                  <a:srgbClr val="0B7E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72000" tIns="0" rIns="28800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Insert</a:t>
                </a:r>
              </a:p>
            </p:txBody>
          </p:sp>
          <p:cxnSp>
            <p:nvCxnSpPr>
              <p:cNvPr id="74" name="Rechte verbindingslijn 129">
                <a:extLst>
                  <a:ext uri="{FF2B5EF4-FFF2-40B4-BE49-F238E27FC236}">
                    <a16:creationId xmlns:a16="http://schemas.microsoft.com/office/drawing/2014/main" id="{0FCA662D-4110-4D0C-8B8B-973AFADF9F29}"/>
                  </a:ext>
                </a:extLst>
              </p:cNvPr>
              <p:cNvCxnSpPr/>
              <p:nvPr userDrawn="1"/>
            </p:nvCxnSpPr>
            <p:spPr>
              <a:xfrm>
                <a:off x="14155269" y="2515250"/>
                <a:ext cx="0" cy="142717"/>
              </a:xfrm>
              <a:prstGeom prst="line">
                <a:avLst/>
              </a:prstGeom>
              <a:noFill/>
              <a:ln w="3175" cap="flat" cmpd="sng" algn="ctr">
                <a:solidFill>
                  <a:srgbClr val="44546A"/>
                </a:solidFill>
                <a:prstDash val="solid"/>
              </a:ln>
              <a:effectLst/>
            </p:spPr>
          </p:cxnSp>
          <p:sp>
            <p:nvSpPr>
              <p:cNvPr id="75" name="Gelijkbenige driehoek 130">
                <a:extLst>
                  <a:ext uri="{FF2B5EF4-FFF2-40B4-BE49-F238E27FC236}">
                    <a16:creationId xmlns:a16="http://schemas.microsoft.com/office/drawing/2014/main" id="{DC8F39DA-5FC2-46DF-B869-2A3D76507BD8}"/>
                  </a:ext>
                </a:extLst>
              </p:cNvPr>
              <p:cNvSpPr/>
              <p:nvPr userDrawn="1"/>
            </p:nvSpPr>
            <p:spPr>
              <a:xfrm rot="10800000">
                <a:off x="14196089" y="2566904"/>
                <a:ext cx="86866" cy="51147"/>
              </a:xfrm>
              <a:prstGeom prst="triangle">
                <a:avLst/>
              </a:prstGeom>
              <a:solidFill>
                <a:srgbClr val="0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9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54" name="Ovaal 106">
              <a:extLst>
                <a:ext uri="{FF2B5EF4-FFF2-40B4-BE49-F238E27FC236}">
                  <a16:creationId xmlns:a16="http://schemas.microsoft.com/office/drawing/2014/main" id="{58D3BEBA-F4BE-4988-86C2-8F11F55B6307}"/>
                </a:ext>
              </a:extLst>
            </p:cNvPr>
            <p:cNvSpPr/>
            <p:nvPr userDrawn="1"/>
          </p:nvSpPr>
          <p:spPr>
            <a:xfrm>
              <a:off x="-3603587" y="2553359"/>
              <a:ext cx="180000" cy="180000"/>
            </a:xfrm>
            <a:prstGeom prst="ellipse">
              <a:avLst/>
            </a:prstGeom>
            <a:solidFill>
              <a:schemeClr val="tx2"/>
            </a:solidFill>
            <a:ln w="25400" cap="flat" cmpd="sng" algn="ctr">
              <a:noFill/>
              <a:prstDash val="solid"/>
            </a:ln>
            <a:effectLst/>
          </p:spPr>
          <p:txBody>
            <a:bodyPr wrap="none"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</a:p>
          </p:txBody>
        </p:sp>
        <p:sp>
          <p:nvSpPr>
            <p:cNvPr id="55" name="Rechthoek 107">
              <a:extLst>
                <a:ext uri="{FF2B5EF4-FFF2-40B4-BE49-F238E27FC236}">
                  <a16:creationId xmlns:a16="http://schemas.microsoft.com/office/drawing/2014/main" id="{7A95D6AB-0982-4FAC-B122-F8703D915894}"/>
                </a:ext>
              </a:extLst>
            </p:cNvPr>
            <p:cNvSpPr/>
            <p:nvPr userDrawn="1"/>
          </p:nvSpPr>
          <p:spPr>
            <a:xfrm>
              <a:off x="-3319415" y="2553360"/>
              <a:ext cx="2944682" cy="790341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defTabSz="914400" eaLnBrk="1" fontAlgn="auto" latinLnBrk="0" hangingPunct="1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To scale or drag the image, go to the tab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‘Picture Tools - Format’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and click on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button </a:t>
              </a:r>
              <a:r>
                <a:rPr kumimoji="0" lang="en-GB" sz="12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‘Crop’</a:t>
              </a: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. Scale the image itself with</a:t>
              </a:r>
              <a:b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the spheres and scale the image frame with the brackets.</a:t>
              </a:r>
            </a:p>
          </p:txBody>
        </p:sp>
        <p:grpSp>
          <p:nvGrpSpPr>
            <p:cNvPr id="56" name="Groep 108">
              <a:extLst>
                <a:ext uri="{FF2B5EF4-FFF2-40B4-BE49-F238E27FC236}">
                  <a16:creationId xmlns:a16="http://schemas.microsoft.com/office/drawing/2014/main" id="{3ABE2B88-3F10-40A7-9A57-33D8D51FAC87}"/>
                </a:ext>
              </a:extLst>
            </p:cNvPr>
            <p:cNvGrpSpPr/>
            <p:nvPr userDrawn="1"/>
          </p:nvGrpSpPr>
          <p:grpSpPr>
            <a:xfrm>
              <a:off x="-3441613" y="3457758"/>
              <a:ext cx="622283" cy="612920"/>
              <a:chOff x="12617641" y="3403239"/>
              <a:chExt cx="752963" cy="741634"/>
            </a:xfrm>
          </p:grpSpPr>
          <p:grpSp>
            <p:nvGrpSpPr>
              <p:cNvPr id="57" name="Groep 112">
                <a:extLst>
                  <a:ext uri="{FF2B5EF4-FFF2-40B4-BE49-F238E27FC236}">
                    <a16:creationId xmlns:a16="http://schemas.microsoft.com/office/drawing/2014/main" id="{C9F97B1B-32D2-4AF3-B911-7FAFCFD17584}"/>
                  </a:ext>
                </a:extLst>
              </p:cNvPr>
              <p:cNvGrpSpPr/>
              <p:nvPr userDrawn="1"/>
            </p:nvGrpSpPr>
            <p:grpSpPr>
              <a:xfrm>
                <a:off x="12771530" y="3403239"/>
                <a:ext cx="467176" cy="448491"/>
                <a:chOff x="12782157" y="3403239"/>
                <a:chExt cx="467176" cy="448491"/>
              </a:xfrm>
            </p:grpSpPr>
            <p:grpSp>
              <p:nvGrpSpPr>
                <p:cNvPr id="60" name="Groep 115">
                  <a:extLst>
                    <a:ext uri="{FF2B5EF4-FFF2-40B4-BE49-F238E27FC236}">
                      <a16:creationId xmlns:a16="http://schemas.microsoft.com/office/drawing/2014/main" id="{BA739524-C534-4EA7-BE36-3C82EF8B51A6}"/>
                    </a:ext>
                  </a:extLst>
                </p:cNvPr>
                <p:cNvGrpSpPr/>
                <p:nvPr userDrawn="1"/>
              </p:nvGrpSpPr>
              <p:grpSpPr>
                <a:xfrm>
                  <a:off x="12782157" y="3403239"/>
                  <a:ext cx="412976" cy="396132"/>
                  <a:chOff x="13554906" y="3320109"/>
                  <a:chExt cx="443917" cy="425811"/>
                </a:xfrm>
              </p:grpSpPr>
              <p:grpSp>
                <p:nvGrpSpPr>
                  <p:cNvPr id="67" name="Groep 122">
                    <a:extLst>
                      <a:ext uri="{FF2B5EF4-FFF2-40B4-BE49-F238E27FC236}">
                        <a16:creationId xmlns:a16="http://schemas.microsoft.com/office/drawing/2014/main" id="{97CA9D3A-9CEA-4885-A3BD-C19B570BB2B8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554906" y="3320109"/>
                    <a:ext cx="443917" cy="425811"/>
                    <a:chOff x="12909684" y="1276143"/>
                    <a:chExt cx="443917" cy="425811"/>
                  </a:xfrm>
                </p:grpSpPr>
                <p:sp>
                  <p:nvSpPr>
                    <p:cNvPr id="70" name="Rechthoek 125">
                      <a:extLst>
                        <a:ext uri="{FF2B5EF4-FFF2-40B4-BE49-F238E27FC236}">
                          <a16:creationId xmlns:a16="http://schemas.microsoft.com/office/drawing/2014/main" id="{6B5B24F3-B0CE-425D-AFAD-E73C52EFD284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9" y="1276143"/>
                      <a:ext cx="443912" cy="425811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818181"/>
                      </a:solidFill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71" name="Rechthoek 126">
                      <a:extLst>
                        <a:ext uri="{FF2B5EF4-FFF2-40B4-BE49-F238E27FC236}">
                          <a16:creationId xmlns:a16="http://schemas.microsoft.com/office/drawing/2014/main" id="{8EB5E163-6B55-4F16-A807-267829A2D903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2909684" y="1276143"/>
                      <a:ext cx="261629" cy="25780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rgbClr val="81818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lvl="0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GB" sz="800" b="0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72" name="Ovaal 127">
                      <a:extLst>
                        <a:ext uri="{FF2B5EF4-FFF2-40B4-BE49-F238E27FC236}">
                          <a16:creationId xmlns:a16="http://schemas.microsoft.com/office/drawing/2014/main" id="{017C065D-7D2E-47F1-8A7C-102E3D4E84D5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69071" y="1308711"/>
                      <a:ext cx="72188" cy="72188"/>
                    </a:xfrm>
                    <a:prstGeom prst="ellipse">
                      <a:avLst/>
                    </a:prstGeom>
                    <a:solidFill>
                      <a:srgbClr val="ECC679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pic>
                <p:nvPicPr>
                  <p:cNvPr id="68" name="Afbeelding 123">
                    <a:extLst>
                      <a:ext uri="{FF2B5EF4-FFF2-40B4-BE49-F238E27FC236}">
                        <a16:creationId xmlns:a16="http://schemas.microsoft.com/office/drawing/2014/main" id="{42635C58-BA6E-4873-977E-077E4207B0AE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3567296" y="3424991"/>
                    <a:ext cx="173367" cy="140220"/>
                  </a:xfrm>
                  <a:prstGeom prst="rect">
                    <a:avLst/>
                  </a:prstGeom>
                </p:spPr>
              </p:pic>
              <p:pic>
                <p:nvPicPr>
                  <p:cNvPr id="69" name="Afbeelding 124">
                    <a:extLst>
                      <a:ext uri="{FF2B5EF4-FFF2-40B4-BE49-F238E27FC236}">
                        <a16:creationId xmlns:a16="http://schemas.microsoft.com/office/drawing/2014/main" id="{46C66103-5505-4C93-BDF0-66E76FFD3F4A}"/>
                      </a:ext>
                    </a:extLst>
                  </p:cNvPr>
                  <p:cNvPicPr>
                    <a:picLocks noChangeAspect="1"/>
                  </p:cNvPicPr>
                  <p:nvPr userDrawn="1"/>
                </p:nvPicPr>
                <p:blipFill>
                  <a:blip r:embed="rId2">
                    <a:duotone>
                      <a:prstClr val="black"/>
                      <a:srgbClr val="4D82B8">
                        <a:tint val="45000"/>
                        <a:satMod val="400000"/>
                      </a:srgbClr>
                    </a:duotone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rightnessContrast contrast="-40000"/>
                            </a14:imgEffect>
                          </a14:imgLayer>
                        </a14:imgProps>
                      </a:ext>
                    </a:extLst>
                  </a:blip>
                  <a:stretch>
                    <a:fillRect/>
                  </a:stretch>
                </p:blipFill>
                <p:spPr>
                  <a:xfrm flipH="1">
                    <a:off x="13635599" y="3449265"/>
                    <a:ext cx="173367" cy="111424"/>
                  </a:xfrm>
                  <a:prstGeom prst="rect">
                    <a:avLst/>
                  </a:prstGeom>
                </p:spPr>
              </p:pic>
            </p:grpSp>
            <p:grpSp>
              <p:nvGrpSpPr>
                <p:cNvPr id="61" name="Groep 116">
                  <a:extLst>
                    <a:ext uri="{FF2B5EF4-FFF2-40B4-BE49-F238E27FC236}">
                      <a16:creationId xmlns:a16="http://schemas.microsoft.com/office/drawing/2014/main" id="{2DF5D554-C8DF-42A6-903B-F7AA3E71377F}"/>
                    </a:ext>
                  </a:extLst>
                </p:cNvPr>
                <p:cNvGrpSpPr/>
                <p:nvPr userDrawn="1"/>
              </p:nvGrpSpPr>
              <p:grpSpPr>
                <a:xfrm>
                  <a:off x="13103513" y="3705268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65" name="Rechthoek 120">
                    <a:extLst>
                      <a:ext uri="{FF2B5EF4-FFF2-40B4-BE49-F238E27FC236}">
                        <a16:creationId xmlns:a16="http://schemas.microsoft.com/office/drawing/2014/main" id="{51169395-A9A1-4005-ABBD-40F5C1BD1782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66" name="Rechthoek 121">
                    <a:extLst>
                      <a:ext uri="{FF2B5EF4-FFF2-40B4-BE49-F238E27FC236}">
                        <a16:creationId xmlns:a16="http://schemas.microsoft.com/office/drawing/2014/main" id="{1451B349-CE65-4A7C-9C75-C700242F0E80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  <p:grpSp>
              <p:nvGrpSpPr>
                <p:cNvPr id="62" name="Groep 117">
                  <a:extLst>
                    <a:ext uri="{FF2B5EF4-FFF2-40B4-BE49-F238E27FC236}">
                      <a16:creationId xmlns:a16="http://schemas.microsoft.com/office/drawing/2014/main" id="{CD150AAB-27E2-42CC-959C-828C4D8B6C33}"/>
                    </a:ext>
                  </a:extLst>
                </p:cNvPr>
                <p:cNvGrpSpPr/>
                <p:nvPr userDrawn="1"/>
              </p:nvGrpSpPr>
              <p:grpSpPr>
                <a:xfrm rot="10800000">
                  <a:off x="13061402" y="3665637"/>
                  <a:ext cx="145820" cy="146462"/>
                  <a:chOff x="13096169" y="3602278"/>
                  <a:chExt cx="145820" cy="146462"/>
                </a:xfrm>
              </p:grpSpPr>
              <p:sp>
                <p:nvSpPr>
                  <p:cNvPr id="63" name="Rechthoek 118">
                    <a:extLst>
                      <a:ext uri="{FF2B5EF4-FFF2-40B4-BE49-F238E27FC236}">
                        <a16:creationId xmlns:a16="http://schemas.microsoft.com/office/drawing/2014/main" id="{442C1295-1193-43C8-835E-1308AB78FAAF}"/>
                      </a:ext>
                    </a:extLst>
                  </p:cNvPr>
                  <p:cNvSpPr/>
                  <p:nvPr userDrawn="1"/>
                </p:nvSpPr>
                <p:spPr>
                  <a:xfrm>
                    <a:off x="13096169" y="3602278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  <p:sp>
                <p:nvSpPr>
                  <p:cNvPr id="64" name="Rechthoek 119">
                    <a:extLst>
                      <a:ext uri="{FF2B5EF4-FFF2-40B4-BE49-F238E27FC236}">
                        <a16:creationId xmlns:a16="http://schemas.microsoft.com/office/drawing/2014/main" id="{9C10EECD-2D87-4C82-AF14-D614E0EBF5EB}"/>
                      </a:ext>
                    </a:extLst>
                  </p:cNvPr>
                  <p:cNvSpPr/>
                  <p:nvPr userDrawn="1"/>
                </p:nvSpPr>
                <p:spPr>
                  <a:xfrm rot="5400000">
                    <a:off x="13037453" y="3661636"/>
                    <a:ext cx="145820" cy="28388"/>
                  </a:xfrm>
                  <a:prstGeom prst="rect">
                    <a:avLst/>
                  </a:prstGeom>
                  <a:solidFill>
                    <a:srgbClr val="81818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l"/>
                    <a:endParaRPr lang="en-GB" sz="1000" b="1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endParaRPr>
                  </a:p>
                </p:txBody>
              </p:sp>
            </p:grpSp>
          </p:grpSp>
          <p:sp>
            <p:nvSpPr>
              <p:cNvPr id="58" name="Rechthoek 113">
                <a:extLst>
                  <a:ext uri="{FF2B5EF4-FFF2-40B4-BE49-F238E27FC236}">
                    <a16:creationId xmlns:a16="http://schemas.microsoft.com/office/drawing/2014/main" id="{928AE6BC-D0C1-458F-8807-61661B0E46C3}"/>
                  </a:ext>
                </a:extLst>
              </p:cNvPr>
              <p:cNvSpPr/>
              <p:nvPr userDrawn="1"/>
            </p:nvSpPr>
            <p:spPr>
              <a:xfrm>
                <a:off x="12617641" y="3889890"/>
                <a:ext cx="752963" cy="161170"/>
              </a:xfrm>
              <a:prstGeom prst="rect">
                <a:avLst/>
              </a:prstGeom>
              <a:noFill/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9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Crop</a:t>
                </a:r>
              </a:p>
            </p:txBody>
          </p:sp>
          <p:sp>
            <p:nvSpPr>
              <p:cNvPr id="59" name="Gelijkbenige driehoek 114">
                <a:extLst>
                  <a:ext uri="{FF2B5EF4-FFF2-40B4-BE49-F238E27FC236}">
                    <a16:creationId xmlns:a16="http://schemas.microsoft.com/office/drawing/2014/main" id="{AFB1F653-DB40-4B68-BEB0-9CD05B04BC42}"/>
                  </a:ext>
                </a:extLst>
              </p:cNvPr>
              <p:cNvSpPr/>
              <p:nvPr userDrawn="1"/>
            </p:nvSpPr>
            <p:spPr>
              <a:xfrm rot="10800000">
                <a:off x="12950688" y="4093726"/>
                <a:ext cx="86866" cy="51147"/>
              </a:xfrm>
              <a:prstGeom prst="triangle">
                <a:avLst/>
              </a:prstGeom>
              <a:solidFill>
                <a:srgbClr val="81818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0" tIns="0" rIns="0" bIns="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/>
                <a:endParaRPr lang="en-GB" sz="1000" b="1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9461C2-65E1-4B18-A1AD-597189824F8B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38443B2-4BFB-4C4F-BEAA-E2BFA92293A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377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for FULLSCREEN Video: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hthoek 28">
            <a:extLst>
              <a:ext uri="{FF2B5EF4-FFF2-40B4-BE49-F238E27FC236}">
                <a16:creationId xmlns:a16="http://schemas.microsoft.com/office/drawing/2014/main" id="{BFD1A00C-48B3-42AA-AD39-03CFC8F83836}"/>
              </a:ext>
            </a:extLst>
          </p:cNvPr>
          <p:cNvSpPr/>
          <p:nvPr userDrawn="1"/>
        </p:nvSpPr>
        <p:spPr>
          <a:xfrm>
            <a:off x="3393440" y="-537093"/>
            <a:ext cx="5405120" cy="2465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72000" rIns="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000" b="0" cap="all" baseline="0" noProof="0">
                <a:solidFill>
                  <a:schemeClr val="tx2"/>
                </a:solidFill>
                <a:latin typeface="+mn-lt"/>
              </a:rPr>
              <a:t>Layout for FULLSCREEN VIDEO:</a:t>
            </a:r>
          </a:p>
        </p:txBody>
      </p:sp>
      <p:sp>
        <p:nvSpPr>
          <p:cNvPr id="3" name="Tijdelijke aanduiding voor media 2">
            <a:extLst>
              <a:ext uri="{FF2B5EF4-FFF2-40B4-BE49-F238E27FC236}">
                <a16:creationId xmlns:a16="http://schemas.microsoft.com/office/drawing/2014/main" id="{B0FA6D47-F97F-4A17-A71B-0B1DEABD4811}"/>
              </a:ext>
            </a:extLst>
          </p:cNvPr>
          <p:cNvSpPr>
            <a:spLocks noGrp="1"/>
          </p:cNvSpPr>
          <p:nvPr>
            <p:ph type="media" sz="quarter" idx="11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 vert="horz" lIns="0" tIns="0" rIns="0" bIns="900000" rtlCol="0" anchor="ctr" anchorCtr="0">
            <a:normAutofit/>
          </a:bodyPr>
          <a:lstStyle>
            <a:lvl1pPr marL="0" indent="0" algn="ctr">
              <a:buNone/>
              <a:defRPr lang="nl-NL" sz="1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lvl="0" indent="-228600" algn="ctr"/>
            <a:r>
              <a:rPr lang="en-GB" noProof="0"/>
              <a:t>Click on the icon below to insert a video</a:t>
            </a:r>
          </a:p>
        </p:txBody>
      </p:sp>
      <p:grpSp>
        <p:nvGrpSpPr>
          <p:cNvPr id="4" name="INSTRUCTION">
            <a:extLst>
              <a:ext uri="{FF2B5EF4-FFF2-40B4-BE49-F238E27FC236}">
                <a16:creationId xmlns:a16="http://schemas.microsoft.com/office/drawing/2014/main" id="{7B20A62D-3443-4E33-8F12-E69455AD46F5}"/>
              </a:ext>
            </a:extLst>
          </p:cNvPr>
          <p:cNvGrpSpPr/>
          <p:nvPr userDrawn="1"/>
        </p:nvGrpSpPr>
        <p:grpSpPr>
          <a:xfrm>
            <a:off x="12377867" y="1"/>
            <a:ext cx="3593091" cy="4369298"/>
            <a:chOff x="-3786165" y="1"/>
            <a:chExt cx="3593091" cy="4369298"/>
          </a:xfrm>
        </p:grpSpPr>
        <p:grpSp>
          <p:nvGrpSpPr>
            <p:cNvPr id="5" name="INSTRUCTION">
              <a:extLst>
                <a:ext uri="{FF2B5EF4-FFF2-40B4-BE49-F238E27FC236}">
                  <a16:creationId xmlns:a16="http://schemas.microsoft.com/office/drawing/2014/main" id="{B9BB9FE1-4893-49CD-9050-28D2C5CF6FAE}"/>
                </a:ext>
              </a:extLst>
            </p:cNvPr>
            <p:cNvGrpSpPr/>
            <p:nvPr userDrawn="1"/>
          </p:nvGrpSpPr>
          <p:grpSpPr>
            <a:xfrm>
              <a:off x="-3786165" y="1"/>
              <a:ext cx="3593091" cy="4369298"/>
              <a:chOff x="-3786165" y="1"/>
              <a:chExt cx="3593091" cy="4369298"/>
            </a:xfrm>
          </p:grpSpPr>
          <p:sp>
            <p:nvSpPr>
              <p:cNvPr id="10" name="Rechthoek 9">
                <a:extLst>
                  <a:ext uri="{FF2B5EF4-FFF2-40B4-BE49-F238E27FC236}">
                    <a16:creationId xmlns:a16="http://schemas.microsoft.com/office/drawing/2014/main" id="{322BF447-A101-492A-8840-D37104F8A4B3}"/>
                  </a:ext>
                </a:extLst>
              </p:cNvPr>
              <p:cNvSpPr/>
              <p:nvPr userDrawn="1"/>
            </p:nvSpPr>
            <p:spPr>
              <a:xfrm>
                <a:off x="-3786165" y="1"/>
                <a:ext cx="3593091" cy="4369298"/>
              </a:xfrm>
              <a:prstGeom prst="rect">
                <a:avLst/>
              </a:prstGeom>
              <a:solidFill>
                <a:srgbClr val="FFFFFF"/>
              </a:solidFill>
              <a:ln w="6350">
                <a:solidFill>
                  <a:srgbClr val="ECECEC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44000" rIns="180000" bIns="144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l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GB" sz="1400" b="1" cap="all" baseline="0" noProof="0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Insert/edit A video</a:t>
                </a:r>
              </a:p>
            </p:txBody>
          </p:sp>
          <p:sp>
            <p:nvSpPr>
              <p:cNvPr id="12" name="Ovaal 11">
                <a:extLst>
                  <a:ext uri="{FF2B5EF4-FFF2-40B4-BE49-F238E27FC236}">
                    <a16:creationId xmlns:a16="http://schemas.microsoft.com/office/drawing/2014/main" id="{D5C0871A-059A-4241-9146-D7803BFA07A0}"/>
                  </a:ext>
                </a:extLst>
              </p:cNvPr>
              <p:cNvSpPr/>
              <p:nvPr userDrawn="1"/>
            </p:nvSpPr>
            <p:spPr>
              <a:xfrm>
                <a:off x="-3603587" y="465324"/>
                <a:ext cx="180000" cy="180000"/>
              </a:xfrm>
              <a:prstGeom prst="ellipse">
                <a:avLst/>
              </a:prstGeom>
              <a:solidFill>
                <a:schemeClr val="tx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13" name="Rechthoek 12">
                <a:extLst>
                  <a:ext uri="{FF2B5EF4-FFF2-40B4-BE49-F238E27FC236}">
                    <a16:creationId xmlns:a16="http://schemas.microsoft.com/office/drawing/2014/main" id="{0C67F0D6-96D4-4894-9C35-6B18575A3E8D}"/>
                  </a:ext>
                </a:extLst>
              </p:cNvPr>
              <p:cNvSpPr/>
              <p:nvPr userDrawn="1"/>
            </p:nvSpPr>
            <p:spPr>
              <a:xfrm>
                <a:off x="-3319415" y="465324"/>
                <a:ext cx="2944682" cy="658026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If necessary, delete the existing video</a:t>
                </a:r>
                <a:br>
                  <a:rPr kumimoji="0" lang="en-GB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en-GB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by using the </a:t>
                </a:r>
                <a:r>
                  <a:rPr kumimoji="0" lang="en-GB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‘Backspace key’</a:t>
                </a:r>
                <a:r>
                  <a:rPr kumimoji="0" lang="en-GB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Click on</a:t>
                </a:r>
                <a:br>
                  <a:rPr kumimoji="0" lang="en-GB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en-GB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 pictogram to insert a new video</a:t>
                </a:r>
                <a:br>
                  <a:rPr kumimoji="0" lang="en-GB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en-GB" sz="1200" b="0" i="1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(see example below)</a:t>
                </a:r>
                <a:r>
                  <a:rPr kumimoji="0" lang="en-GB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14" name="Groep 13">
                <a:extLst>
                  <a:ext uri="{FF2B5EF4-FFF2-40B4-BE49-F238E27FC236}">
                    <a16:creationId xmlns:a16="http://schemas.microsoft.com/office/drawing/2014/main" id="{0D438A0A-D651-44BE-A720-456F5E190F36}"/>
                  </a:ext>
                </a:extLst>
              </p:cNvPr>
              <p:cNvGrpSpPr/>
              <p:nvPr userDrawn="1"/>
            </p:nvGrpSpPr>
            <p:grpSpPr>
              <a:xfrm>
                <a:off x="-3316179" y="1231351"/>
                <a:ext cx="294789" cy="318834"/>
                <a:chOff x="14466489" y="1001522"/>
                <a:chExt cx="290627" cy="314333"/>
              </a:xfrm>
            </p:grpSpPr>
            <p:sp>
              <p:nvSpPr>
                <p:cNvPr id="44" name="Rechthoek 43">
                  <a:extLst>
                    <a:ext uri="{FF2B5EF4-FFF2-40B4-BE49-F238E27FC236}">
                      <a16:creationId xmlns:a16="http://schemas.microsoft.com/office/drawing/2014/main" id="{2BA3FBA4-E5B2-4865-A789-D0ADAD5B6887}"/>
                    </a:ext>
                  </a:extLst>
                </p:cNvPr>
                <p:cNvSpPr/>
                <p:nvPr userDrawn="1"/>
              </p:nvSpPr>
              <p:spPr>
                <a:xfrm>
                  <a:off x="14466489" y="1001522"/>
                  <a:ext cx="257935" cy="254168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rgbClr val="81818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5" name="Ovaal 44">
                  <a:extLst>
                    <a:ext uri="{FF2B5EF4-FFF2-40B4-BE49-F238E27FC236}">
                      <a16:creationId xmlns:a16="http://schemas.microsoft.com/office/drawing/2014/main" id="{8C188A2F-419E-41C9-BF52-BCA3D82831CB}"/>
                    </a:ext>
                  </a:extLst>
                </p:cNvPr>
                <p:cNvSpPr/>
                <p:nvPr userDrawn="1"/>
              </p:nvSpPr>
              <p:spPr>
                <a:xfrm>
                  <a:off x="14623626" y="1033630"/>
                  <a:ext cx="71169" cy="71169"/>
                </a:xfrm>
                <a:prstGeom prst="ellipse">
                  <a:avLst/>
                </a:prstGeom>
                <a:solidFill>
                  <a:srgbClr val="F1D8A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8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6" name="Vrije vorm: vorm 45">
                  <a:extLst>
                    <a:ext uri="{FF2B5EF4-FFF2-40B4-BE49-F238E27FC236}">
                      <a16:creationId xmlns:a16="http://schemas.microsoft.com/office/drawing/2014/main" id="{4E5C182E-F2C0-48EA-9E2E-FC465F58EE09}"/>
                    </a:ext>
                  </a:extLst>
                </p:cNvPr>
                <p:cNvSpPr/>
                <p:nvPr userDrawn="1"/>
              </p:nvSpPr>
              <p:spPr>
                <a:xfrm rot="2700000">
                  <a:off x="14498877" y="1157846"/>
                  <a:ext cx="168558" cy="147459"/>
                </a:xfrm>
                <a:custGeom>
                  <a:avLst/>
                  <a:gdLst>
                    <a:gd name="connsiteX0" fmla="*/ 12837 w 168558"/>
                    <a:gd name="connsiteY0" fmla="*/ 12836 h 147459"/>
                    <a:gd name="connsiteX1" fmla="*/ 43826 w 168558"/>
                    <a:gd name="connsiteY1" fmla="*/ 0 h 147459"/>
                    <a:gd name="connsiteX2" fmla="*/ 168558 w 168558"/>
                    <a:gd name="connsiteY2" fmla="*/ 0 h 147459"/>
                    <a:gd name="connsiteX3" fmla="*/ 21099 w 168558"/>
                    <a:gd name="connsiteY3" fmla="*/ 147459 h 147459"/>
                    <a:gd name="connsiteX4" fmla="*/ 0 w 168558"/>
                    <a:gd name="connsiteY4" fmla="*/ 126361 h 147459"/>
                    <a:gd name="connsiteX5" fmla="*/ 0 w 168558"/>
                    <a:gd name="connsiteY5" fmla="*/ 43826 h 147459"/>
                    <a:gd name="connsiteX6" fmla="*/ 12837 w 168558"/>
                    <a:gd name="connsiteY6" fmla="*/ 12836 h 1474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8558" h="147459">
                      <a:moveTo>
                        <a:pt x="12837" y="12836"/>
                      </a:moveTo>
                      <a:cubicBezTo>
                        <a:pt x="20768" y="4905"/>
                        <a:pt x="31724" y="0"/>
                        <a:pt x="43826" y="0"/>
                      </a:cubicBezTo>
                      <a:lnTo>
                        <a:pt x="168558" y="0"/>
                      </a:lnTo>
                      <a:lnTo>
                        <a:pt x="21099" y="147459"/>
                      </a:lnTo>
                      <a:lnTo>
                        <a:pt x="0" y="126361"/>
                      </a:lnTo>
                      <a:lnTo>
                        <a:pt x="0" y="43826"/>
                      </a:lnTo>
                      <a:cubicBezTo>
                        <a:pt x="1" y="31723"/>
                        <a:pt x="4906" y="20767"/>
                        <a:pt x="12837" y="12836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8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7" name="Rechthoek: afgeronde hoeken 46">
                  <a:extLst>
                    <a:ext uri="{FF2B5EF4-FFF2-40B4-BE49-F238E27FC236}">
                      <a16:creationId xmlns:a16="http://schemas.microsoft.com/office/drawing/2014/main" id="{23E7F5DB-F406-447C-A2E2-7D6A39A90D20}"/>
                    </a:ext>
                  </a:extLst>
                </p:cNvPr>
                <p:cNvSpPr/>
                <p:nvPr userDrawn="1"/>
              </p:nvSpPr>
              <p:spPr>
                <a:xfrm>
                  <a:off x="14601150" y="1145314"/>
                  <a:ext cx="155966" cy="116816"/>
                </a:xfrm>
                <a:prstGeom prst="roundRect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lvl="0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endParaRPr lang="en-GB" sz="800" b="0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48" name="Rechte verbindingslijn 47">
                  <a:extLst>
                    <a:ext uri="{FF2B5EF4-FFF2-40B4-BE49-F238E27FC236}">
                      <a16:creationId xmlns:a16="http://schemas.microsoft.com/office/drawing/2014/main" id="{7473E45D-0741-48D0-A005-E6F66A8FADA5}"/>
                    </a:ext>
                  </a:extLst>
                </p:cNvPr>
                <p:cNvCxnSpPr>
                  <a:cxnSpLocks/>
                </p:cNvCxnSpPr>
                <p:nvPr userDrawn="1"/>
              </p:nvCxnSpPr>
              <p:spPr>
                <a:xfrm>
                  <a:off x="14637490" y="1308665"/>
                  <a:ext cx="83286" cy="0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cxnSp>
              <p:nvCxnSpPr>
                <p:cNvPr id="49" name="Rechte verbindingslijn 48">
                  <a:extLst>
                    <a:ext uri="{FF2B5EF4-FFF2-40B4-BE49-F238E27FC236}">
                      <a16:creationId xmlns:a16="http://schemas.microsoft.com/office/drawing/2014/main" id="{E9A6C6BA-A186-48EA-943C-291930A4661D}"/>
                    </a:ext>
                  </a:extLst>
                </p:cNvPr>
                <p:cNvCxnSpPr>
                  <a:cxnSpLocks/>
                  <a:stCxn id="47" idx="2"/>
                </p:cNvCxnSpPr>
                <p:nvPr userDrawn="1"/>
              </p:nvCxnSpPr>
              <p:spPr>
                <a:xfrm flipH="1">
                  <a:off x="14678717" y="1262130"/>
                  <a:ext cx="416" cy="43573"/>
                </a:xfrm>
                <a:prstGeom prst="line">
                  <a:avLst/>
                </a:prstGeom>
                <a:solidFill>
                  <a:schemeClr val="bg1"/>
                </a:solidFill>
                <a:ln w="19050">
                  <a:solidFill>
                    <a:srgbClr val="8AADD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  <p:sp>
            <p:nvSpPr>
              <p:cNvPr id="15" name="Ovaal 14">
                <a:extLst>
                  <a:ext uri="{FF2B5EF4-FFF2-40B4-BE49-F238E27FC236}">
                    <a16:creationId xmlns:a16="http://schemas.microsoft.com/office/drawing/2014/main" id="{2877E7C6-E3F7-4B32-BE75-0E52C061C926}"/>
                  </a:ext>
                </a:extLst>
              </p:cNvPr>
              <p:cNvSpPr/>
              <p:nvPr userDrawn="1"/>
            </p:nvSpPr>
            <p:spPr>
              <a:xfrm>
                <a:off x="-3603587" y="1729709"/>
                <a:ext cx="180000" cy="180000"/>
              </a:xfrm>
              <a:prstGeom prst="ellipse">
                <a:avLst/>
              </a:prstGeom>
              <a:solidFill>
                <a:schemeClr val="tx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  <p:sp>
            <p:nvSpPr>
              <p:cNvPr id="16" name="Rechthoek 15">
                <a:extLst>
                  <a:ext uri="{FF2B5EF4-FFF2-40B4-BE49-F238E27FC236}">
                    <a16:creationId xmlns:a16="http://schemas.microsoft.com/office/drawing/2014/main" id="{B8C69D24-21F2-4238-84F0-98DC509D691A}"/>
                  </a:ext>
                </a:extLst>
              </p:cNvPr>
              <p:cNvSpPr/>
              <p:nvPr userDrawn="1"/>
            </p:nvSpPr>
            <p:spPr>
              <a:xfrm>
                <a:off x="-3319415" y="1729710"/>
                <a:ext cx="2944682" cy="326338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Select the preferred video</a:t>
                </a:r>
                <a:br>
                  <a:rPr kumimoji="0" lang="en-GB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en-GB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and click on  </a:t>
                </a:r>
                <a:r>
                  <a:rPr kumimoji="0" lang="en-GB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‘Insert’</a:t>
                </a:r>
                <a:r>
                  <a:rPr kumimoji="0" lang="en-GB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  <p:grpSp>
            <p:nvGrpSpPr>
              <p:cNvPr id="17" name="Groep 16">
                <a:extLst>
                  <a:ext uri="{FF2B5EF4-FFF2-40B4-BE49-F238E27FC236}">
                    <a16:creationId xmlns:a16="http://schemas.microsoft.com/office/drawing/2014/main" id="{E8C40FD2-9383-4056-9116-F449F64BDE16}"/>
                  </a:ext>
                </a:extLst>
              </p:cNvPr>
              <p:cNvGrpSpPr/>
              <p:nvPr userDrawn="1"/>
            </p:nvGrpSpPr>
            <p:grpSpPr>
              <a:xfrm>
                <a:off x="-3311319" y="2164285"/>
                <a:ext cx="825500" cy="209550"/>
                <a:chOff x="13504624" y="2482850"/>
                <a:chExt cx="825500" cy="209550"/>
              </a:xfrm>
            </p:grpSpPr>
            <p:sp>
              <p:nvSpPr>
                <p:cNvPr id="41" name="Rechthoek 40">
                  <a:extLst>
                    <a:ext uri="{FF2B5EF4-FFF2-40B4-BE49-F238E27FC236}">
                      <a16:creationId xmlns:a16="http://schemas.microsoft.com/office/drawing/2014/main" id="{226060C6-22FF-4291-8C82-EB85F0C2265B}"/>
                    </a:ext>
                  </a:extLst>
                </p:cNvPr>
                <p:cNvSpPr/>
                <p:nvPr userDrawn="1"/>
              </p:nvSpPr>
              <p:spPr>
                <a:xfrm>
                  <a:off x="13504624" y="2482850"/>
                  <a:ext cx="825500" cy="209550"/>
                </a:xfrm>
                <a:prstGeom prst="rect">
                  <a:avLst/>
                </a:prstGeom>
                <a:solidFill>
                  <a:srgbClr val="E5F1FB"/>
                </a:solidFill>
                <a:ln w="12700">
                  <a:solidFill>
                    <a:srgbClr val="0B7ED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72000" tIns="0" rIns="28800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en-GB" sz="900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Insert</a:t>
                  </a:r>
                </a:p>
              </p:txBody>
            </p:sp>
            <p:cxnSp>
              <p:nvCxnSpPr>
                <p:cNvPr id="42" name="Rechte verbindingslijn 41">
                  <a:extLst>
                    <a:ext uri="{FF2B5EF4-FFF2-40B4-BE49-F238E27FC236}">
                      <a16:creationId xmlns:a16="http://schemas.microsoft.com/office/drawing/2014/main" id="{FAAC4E2E-A563-4263-A460-54BCF39A710A}"/>
                    </a:ext>
                  </a:extLst>
                </p:cNvPr>
                <p:cNvCxnSpPr/>
                <p:nvPr userDrawn="1"/>
              </p:nvCxnSpPr>
              <p:spPr>
                <a:xfrm>
                  <a:off x="14155269" y="2515250"/>
                  <a:ext cx="0" cy="142717"/>
                </a:xfrm>
                <a:prstGeom prst="line">
                  <a:avLst/>
                </a:prstGeom>
                <a:noFill/>
                <a:ln w="3175" cap="flat" cmpd="sng" algn="ctr">
                  <a:solidFill>
                    <a:srgbClr val="44546A"/>
                  </a:solidFill>
                  <a:prstDash val="solid"/>
                </a:ln>
                <a:effectLst/>
              </p:spPr>
            </p:cxnSp>
            <p:sp>
              <p:nvSpPr>
                <p:cNvPr id="43" name="Gelijkbenige driehoek 42">
                  <a:extLst>
                    <a:ext uri="{FF2B5EF4-FFF2-40B4-BE49-F238E27FC236}">
                      <a16:creationId xmlns:a16="http://schemas.microsoft.com/office/drawing/2014/main" id="{126D5CCE-4ABF-414F-B3BB-27D9D6D3DF5B}"/>
                    </a:ext>
                  </a:extLst>
                </p:cNvPr>
                <p:cNvSpPr/>
                <p:nvPr userDrawn="1"/>
              </p:nvSpPr>
              <p:spPr>
                <a:xfrm rot="10800000">
                  <a:off x="14196089" y="2566904"/>
                  <a:ext cx="86866" cy="51147"/>
                </a:xfrm>
                <a:prstGeom prst="triangle">
                  <a:avLst/>
                </a:prstGeom>
                <a:solidFill>
                  <a:srgbClr val="00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9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sp>
            <p:nvSpPr>
              <p:cNvPr id="18" name="Ovaal 17">
                <a:extLst>
                  <a:ext uri="{FF2B5EF4-FFF2-40B4-BE49-F238E27FC236}">
                    <a16:creationId xmlns:a16="http://schemas.microsoft.com/office/drawing/2014/main" id="{EBC7F892-DA27-418C-A669-4276CE1F8A21}"/>
                  </a:ext>
                </a:extLst>
              </p:cNvPr>
              <p:cNvSpPr/>
              <p:nvPr userDrawn="1"/>
            </p:nvSpPr>
            <p:spPr>
              <a:xfrm>
                <a:off x="-3603587" y="2553359"/>
                <a:ext cx="180000" cy="180000"/>
              </a:xfrm>
              <a:prstGeom prst="ellipse">
                <a:avLst/>
              </a:prstGeom>
              <a:solidFill>
                <a:schemeClr val="tx2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wrap="none" lIns="0" tIns="0" rIns="0" bIns="0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000" b="1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  <p:sp>
            <p:nvSpPr>
              <p:cNvPr id="19" name="Rechthoek 18">
                <a:extLst>
                  <a:ext uri="{FF2B5EF4-FFF2-40B4-BE49-F238E27FC236}">
                    <a16:creationId xmlns:a16="http://schemas.microsoft.com/office/drawing/2014/main" id="{E1F9A43E-813D-46AF-8226-5922BBCB65A6}"/>
                  </a:ext>
                </a:extLst>
              </p:cNvPr>
              <p:cNvSpPr/>
              <p:nvPr userDrawn="1"/>
            </p:nvSpPr>
            <p:spPr>
              <a:xfrm>
                <a:off x="-3319415" y="2553360"/>
                <a:ext cx="2944682" cy="790341"/>
              </a:xfrm>
              <a:prstGeom prst="rect">
                <a:avLst/>
              </a:prstGeom>
              <a:noFill/>
              <a:ln w="25400" cap="flat" cmpd="sng" algn="ctr">
                <a:noFill/>
                <a:prstDash val="solid"/>
              </a:ln>
              <a:effectLst/>
            </p:spPr>
            <p:txBody>
              <a:bodyPr lIns="0" tIns="0" rIns="0" bIns="0" rtlCol="0" anchor="t"/>
              <a:lstStyle/>
              <a:p>
                <a:pPr marL="0" marR="0" lvl="0" indent="0" defTabSz="914400" eaLnBrk="1" fontAlgn="auto" latinLnBrk="0" hangingPunct="1">
                  <a:lnSpc>
                    <a:spcPct val="9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To scale or drag the video, go to the tab</a:t>
                </a:r>
                <a:br>
                  <a:rPr kumimoji="0" lang="en-GB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en-GB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‘Video Tools - Format’</a:t>
                </a:r>
                <a:r>
                  <a:rPr kumimoji="0" lang="en-GB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 and click on</a:t>
                </a:r>
                <a:br>
                  <a:rPr kumimoji="0" lang="en-GB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en-GB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 button </a:t>
                </a:r>
                <a:r>
                  <a:rPr kumimoji="0" lang="en-GB" sz="12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‘Crop’</a:t>
                </a:r>
                <a:r>
                  <a:rPr kumimoji="0" lang="en-GB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. Scale the video itself with</a:t>
                </a:r>
                <a:br>
                  <a:rPr kumimoji="0" lang="en-GB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en-GB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 spheres and scale the video frame with</a:t>
                </a:r>
                <a:br>
                  <a:rPr kumimoji="0" lang="en-GB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</a:br>
                <a:r>
                  <a:rPr kumimoji="0" lang="en-GB" sz="1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rPr>
                  <a:t>the brackets.</a:t>
                </a:r>
              </a:p>
            </p:txBody>
          </p:sp>
          <p:grpSp>
            <p:nvGrpSpPr>
              <p:cNvPr id="20" name="Groep 19">
                <a:extLst>
                  <a:ext uri="{FF2B5EF4-FFF2-40B4-BE49-F238E27FC236}">
                    <a16:creationId xmlns:a16="http://schemas.microsoft.com/office/drawing/2014/main" id="{45C43B93-23F5-43C9-BF38-79A79D97D492}"/>
                  </a:ext>
                </a:extLst>
              </p:cNvPr>
              <p:cNvGrpSpPr/>
              <p:nvPr userDrawn="1"/>
            </p:nvGrpSpPr>
            <p:grpSpPr>
              <a:xfrm>
                <a:off x="-3441613" y="3457758"/>
                <a:ext cx="622283" cy="612920"/>
                <a:chOff x="12617641" y="3403239"/>
                <a:chExt cx="752963" cy="741634"/>
              </a:xfrm>
            </p:grpSpPr>
            <p:grpSp>
              <p:nvGrpSpPr>
                <p:cNvPr id="24" name="Groep 23">
                  <a:extLst>
                    <a:ext uri="{FF2B5EF4-FFF2-40B4-BE49-F238E27FC236}">
                      <a16:creationId xmlns:a16="http://schemas.microsoft.com/office/drawing/2014/main" id="{EA7E7FB2-0ECA-4D42-9832-D2BB431168F8}"/>
                    </a:ext>
                  </a:extLst>
                </p:cNvPr>
                <p:cNvGrpSpPr/>
                <p:nvPr userDrawn="1"/>
              </p:nvGrpSpPr>
              <p:grpSpPr>
                <a:xfrm>
                  <a:off x="12771530" y="3403239"/>
                  <a:ext cx="467176" cy="448491"/>
                  <a:chOff x="12782157" y="3403239"/>
                  <a:chExt cx="467176" cy="448491"/>
                </a:xfrm>
              </p:grpSpPr>
              <p:grpSp>
                <p:nvGrpSpPr>
                  <p:cNvPr id="27" name="Groep 26">
                    <a:extLst>
                      <a:ext uri="{FF2B5EF4-FFF2-40B4-BE49-F238E27FC236}">
                        <a16:creationId xmlns:a16="http://schemas.microsoft.com/office/drawing/2014/main" id="{8D556764-2CA7-4404-84AE-898267DDB9FF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2782157" y="3403239"/>
                    <a:ext cx="412976" cy="396132"/>
                    <a:chOff x="13554906" y="3320109"/>
                    <a:chExt cx="443917" cy="425811"/>
                  </a:xfrm>
                </p:grpSpPr>
                <p:grpSp>
                  <p:nvGrpSpPr>
                    <p:cNvPr id="35" name="Groep 34">
                      <a:extLst>
                        <a:ext uri="{FF2B5EF4-FFF2-40B4-BE49-F238E27FC236}">
                          <a16:creationId xmlns:a16="http://schemas.microsoft.com/office/drawing/2014/main" id="{DD61FB20-E488-49ED-A5D1-9931E5E0D385}"/>
                        </a:ext>
                      </a:extLst>
                    </p:cNvPr>
                    <p:cNvGrpSpPr/>
                    <p:nvPr userDrawn="1"/>
                  </p:nvGrpSpPr>
                  <p:grpSpPr>
                    <a:xfrm>
                      <a:off x="13554906" y="3320109"/>
                      <a:ext cx="443917" cy="425811"/>
                      <a:chOff x="12909684" y="1276143"/>
                      <a:chExt cx="443917" cy="425811"/>
                    </a:xfrm>
                  </p:grpSpPr>
                  <p:sp>
                    <p:nvSpPr>
                      <p:cNvPr id="38" name="Rechthoek 37">
                        <a:extLst>
                          <a:ext uri="{FF2B5EF4-FFF2-40B4-BE49-F238E27FC236}">
                            <a16:creationId xmlns:a16="http://schemas.microsoft.com/office/drawing/2014/main" id="{9BCB7078-5EEB-41FA-BF63-76EE6E0FFCC3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9" y="1276143"/>
                        <a:ext cx="443912" cy="425811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rgbClr val="818181"/>
                        </a:solidFill>
                        <a:prstDash val="dash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</a:pPr>
                        <a:endParaRPr lang="en-GB" sz="800" b="0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39" name="Rechthoek 38">
                        <a:extLst>
                          <a:ext uri="{FF2B5EF4-FFF2-40B4-BE49-F238E27FC236}">
                            <a16:creationId xmlns:a16="http://schemas.microsoft.com/office/drawing/2014/main" id="{C8D2270E-5476-44D1-AA78-C5FAF8511AFC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2909684" y="1276143"/>
                        <a:ext cx="261629" cy="25780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12700">
                        <a:solidFill>
                          <a:srgbClr val="81818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lvl="0"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spcAft>
                            <a:spcPts val="600"/>
                          </a:spcAft>
                        </a:pPr>
                        <a:endParaRPr lang="en-GB" sz="800" b="0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  <p:sp>
                    <p:nvSpPr>
                      <p:cNvPr id="40" name="Ovaal 39">
                        <a:extLst>
                          <a:ext uri="{FF2B5EF4-FFF2-40B4-BE49-F238E27FC236}">
                            <a16:creationId xmlns:a16="http://schemas.microsoft.com/office/drawing/2014/main" id="{570198F5-64E1-4562-A547-342A4D9FE099}"/>
                          </a:ext>
                        </a:extLst>
                      </p:cNvPr>
                      <p:cNvSpPr/>
                      <p:nvPr userDrawn="1"/>
                    </p:nvSpPr>
                    <p:spPr>
                      <a:xfrm>
                        <a:off x="13069071" y="1308711"/>
                        <a:ext cx="72188" cy="72188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l"/>
                        <a:endParaRPr lang="en-GB" sz="1000" b="1" noProof="0">
                          <a:solidFill>
                            <a:srgbClr val="211F2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endParaRPr>
                      </a:p>
                    </p:txBody>
                  </p:sp>
                </p:grpSp>
                <p:pic>
                  <p:nvPicPr>
                    <p:cNvPr id="36" name="Afbeelding 35">
                      <a:extLst>
                        <a:ext uri="{FF2B5EF4-FFF2-40B4-BE49-F238E27FC236}">
                          <a16:creationId xmlns:a16="http://schemas.microsoft.com/office/drawing/2014/main" id="{E0FBD37C-A639-48CD-94FC-A443C9F91F5B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2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3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3567296" y="3424991"/>
                      <a:ext cx="173367" cy="140220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37" name="Afbeelding 36">
                      <a:extLst>
                        <a:ext uri="{FF2B5EF4-FFF2-40B4-BE49-F238E27FC236}">
                          <a16:creationId xmlns:a16="http://schemas.microsoft.com/office/drawing/2014/main" id="{A0CA4E4D-B0A5-41BA-829D-A96D0D194707}"/>
                        </a:ext>
                      </a:extLst>
                    </p:cNvPr>
                    <p:cNvPicPr>
                      <a:picLocks noChangeAspect="1"/>
                    </p:cNvPicPr>
                    <p:nvPr userDrawn="1"/>
                  </p:nvPicPr>
                  <p:blipFill>
                    <a:blip r:embed="rId2">
                      <a:duotone>
                        <a:prstClr val="black"/>
                        <a:srgbClr val="4D82B8">
                          <a:tint val="45000"/>
                          <a:satMod val="400000"/>
                        </a:srgbClr>
                      </a:duotone>
                      <a:extLst>
                        <a:ext uri="{BEBA8EAE-BF5A-486C-A8C5-ECC9F3942E4B}">
                          <a14:imgProps xmlns:a14="http://schemas.microsoft.com/office/drawing/2010/main">
                            <a14:imgLayer r:embed="rId3">
                              <a14:imgEffect>
                                <a14:brightnessContrast contrast="-40000"/>
                              </a14:imgEffect>
                            </a14:imgLayer>
                          </a14:imgProps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flipH="1">
                      <a:off x="13635599" y="3449265"/>
                      <a:ext cx="173367" cy="111424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28" name="Groep 27">
                    <a:extLst>
                      <a:ext uri="{FF2B5EF4-FFF2-40B4-BE49-F238E27FC236}">
                        <a16:creationId xmlns:a16="http://schemas.microsoft.com/office/drawing/2014/main" id="{F100C7F8-5B08-4D37-85EA-DCA62813A8D7}"/>
                      </a:ext>
                    </a:extLst>
                  </p:cNvPr>
                  <p:cNvGrpSpPr/>
                  <p:nvPr userDrawn="1"/>
                </p:nvGrpSpPr>
                <p:grpSpPr>
                  <a:xfrm>
                    <a:off x="13103513" y="3705268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33" name="Rechthoek 32">
                      <a:extLst>
                        <a:ext uri="{FF2B5EF4-FFF2-40B4-BE49-F238E27FC236}">
                          <a16:creationId xmlns:a16="http://schemas.microsoft.com/office/drawing/2014/main" id="{19D803AC-0117-4E48-A56A-8D676C1ED28E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34" name="Rechthoek 33">
                      <a:extLst>
                        <a:ext uri="{FF2B5EF4-FFF2-40B4-BE49-F238E27FC236}">
                          <a16:creationId xmlns:a16="http://schemas.microsoft.com/office/drawing/2014/main" id="{049EA0F0-E076-43ED-BB4B-AAA81582EBC8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  <p:grpSp>
                <p:nvGrpSpPr>
                  <p:cNvPr id="30" name="Groep 29">
                    <a:extLst>
                      <a:ext uri="{FF2B5EF4-FFF2-40B4-BE49-F238E27FC236}">
                        <a16:creationId xmlns:a16="http://schemas.microsoft.com/office/drawing/2014/main" id="{2CABE21F-BDEF-4C0E-BB85-C1A0665DBA75}"/>
                      </a:ext>
                    </a:extLst>
                  </p:cNvPr>
                  <p:cNvGrpSpPr/>
                  <p:nvPr userDrawn="1"/>
                </p:nvGrpSpPr>
                <p:grpSpPr>
                  <a:xfrm rot="10800000">
                    <a:off x="13061402" y="3665637"/>
                    <a:ext cx="145820" cy="146462"/>
                    <a:chOff x="13096169" y="3602278"/>
                    <a:chExt cx="145820" cy="146462"/>
                  </a:xfrm>
                </p:grpSpPr>
                <p:sp>
                  <p:nvSpPr>
                    <p:cNvPr id="31" name="Rechthoek 30">
                      <a:extLst>
                        <a:ext uri="{FF2B5EF4-FFF2-40B4-BE49-F238E27FC236}">
                          <a16:creationId xmlns:a16="http://schemas.microsoft.com/office/drawing/2014/main" id="{DD9553D3-7083-41D1-A3B1-2E1A6C5E26A2}"/>
                        </a:ext>
                      </a:extLst>
                    </p:cNvPr>
                    <p:cNvSpPr/>
                    <p:nvPr userDrawn="1"/>
                  </p:nvSpPr>
                  <p:spPr>
                    <a:xfrm>
                      <a:off x="13096169" y="3602278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  <p:sp>
                  <p:nvSpPr>
                    <p:cNvPr id="32" name="Rechthoek 31">
                      <a:extLst>
                        <a:ext uri="{FF2B5EF4-FFF2-40B4-BE49-F238E27FC236}">
                          <a16:creationId xmlns:a16="http://schemas.microsoft.com/office/drawing/2014/main" id="{3DF66332-1B6A-41C2-9847-3467C8BF9F52}"/>
                        </a:ext>
                      </a:extLst>
                    </p:cNvPr>
                    <p:cNvSpPr/>
                    <p:nvPr userDrawn="1"/>
                  </p:nvSpPr>
                  <p:spPr>
                    <a:xfrm rot="5400000">
                      <a:off x="13037453" y="3661636"/>
                      <a:ext cx="145820" cy="28388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="horz" wrap="square" lIns="0" tIns="0" rIns="0" bIns="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l"/>
                      <a:endParaRPr lang="en-GB" sz="1000" b="1" noProof="0">
                        <a:solidFill>
                          <a:srgbClr val="211F26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p:txBody>
                </p:sp>
              </p:grpSp>
            </p:grpSp>
            <p:sp>
              <p:nvSpPr>
                <p:cNvPr id="25" name="Rechthoek 24">
                  <a:extLst>
                    <a:ext uri="{FF2B5EF4-FFF2-40B4-BE49-F238E27FC236}">
                      <a16:creationId xmlns:a16="http://schemas.microsoft.com/office/drawing/2014/main" id="{A753E128-4951-47C7-8772-A9378BBF5D2D}"/>
                    </a:ext>
                  </a:extLst>
                </p:cNvPr>
                <p:cNvSpPr/>
                <p:nvPr userDrawn="1"/>
              </p:nvSpPr>
              <p:spPr>
                <a:xfrm>
                  <a:off x="12617641" y="3889890"/>
                  <a:ext cx="752963" cy="161170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>
                    <a:lnSpc>
                      <a:spcPct val="9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:r>
                    <a:rPr lang="en-GB" sz="900" b="0" noProof="0">
                      <a:solidFill>
                        <a:srgbClr val="211F26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Crop</a:t>
                  </a:r>
                </a:p>
              </p:txBody>
            </p:sp>
            <p:sp>
              <p:nvSpPr>
                <p:cNvPr id="26" name="Gelijkbenige driehoek 25">
                  <a:extLst>
                    <a:ext uri="{FF2B5EF4-FFF2-40B4-BE49-F238E27FC236}">
                      <a16:creationId xmlns:a16="http://schemas.microsoft.com/office/drawing/2014/main" id="{C00BC5F0-007F-46EC-B09C-16855A512FCB}"/>
                    </a:ext>
                  </a:extLst>
                </p:cNvPr>
                <p:cNvSpPr/>
                <p:nvPr userDrawn="1"/>
              </p:nvSpPr>
              <p:spPr>
                <a:xfrm rot="10800000">
                  <a:off x="12950688" y="4093726"/>
                  <a:ext cx="86866" cy="51147"/>
                </a:xfrm>
                <a:prstGeom prst="triangle">
                  <a:avLst/>
                </a:prstGeom>
                <a:solidFill>
                  <a:srgbClr val="81818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0" tIns="0" rIns="0" bIns="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l"/>
                  <a:endParaRPr lang="en-GB" sz="1000" b="1" noProof="0">
                    <a:solidFill>
                      <a:srgbClr val="211F26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grpSp>
          <p:nvGrpSpPr>
            <p:cNvPr id="6" name="Video icoon">
              <a:extLst>
                <a:ext uri="{FF2B5EF4-FFF2-40B4-BE49-F238E27FC236}">
                  <a16:creationId xmlns:a16="http://schemas.microsoft.com/office/drawing/2014/main" id="{E813AB32-216A-404E-BA26-098B4175942B}"/>
                </a:ext>
              </a:extLst>
            </p:cNvPr>
            <p:cNvGrpSpPr/>
            <p:nvPr userDrawn="1"/>
          </p:nvGrpSpPr>
          <p:grpSpPr>
            <a:xfrm>
              <a:off x="-3310781" y="1231352"/>
              <a:ext cx="311450" cy="313414"/>
              <a:chOff x="8066315" y="1676399"/>
              <a:chExt cx="1371600" cy="1380253"/>
            </a:xfrm>
          </p:grpSpPr>
          <p:sp>
            <p:nvSpPr>
              <p:cNvPr id="7" name="Rechthoek 6">
                <a:extLst>
                  <a:ext uri="{FF2B5EF4-FFF2-40B4-BE49-F238E27FC236}">
                    <a16:creationId xmlns:a16="http://schemas.microsoft.com/office/drawing/2014/main" id="{E11BE4C2-EC9C-48ED-A14C-26C2FD67AB79}"/>
                  </a:ext>
                </a:extLst>
              </p:cNvPr>
              <p:cNvSpPr/>
              <p:nvPr userDrawn="1"/>
            </p:nvSpPr>
            <p:spPr>
              <a:xfrm>
                <a:off x="8066315" y="1676399"/>
                <a:ext cx="1360714" cy="1360713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6C6C6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" name="Vrije vorm 112">
                <a:extLst>
                  <a:ext uri="{FF2B5EF4-FFF2-40B4-BE49-F238E27FC236}">
                    <a16:creationId xmlns:a16="http://schemas.microsoft.com/office/drawing/2014/main" id="{1B78B1AF-87EB-4E83-AD3F-8B9AC14E92AC}"/>
                  </a:ext>
                </a:extLst>
              </p:cNvPr>
              <p:cNvSpPr/>
              <p:nvPr userDrawn="1"/>
            </p:nvSpPr>
            <p:spPr>
              <a:xfrm>
                <a:off x="8077201" y="1676399"/>
                <a:ext cx="1360714" cy="206831"/>
              </a:xfrm>
              <a:custGeom>
                <a:avLst/>
                <a:gdLst>
                  <a:gd name="connsiteX0" fmla="*/ 1186901 w 1360714"/>
                  <a:gd name="connsiteY0" fmla="*/ 41746 h 206829"/>
                  <a:gd name="connsiteX1" fmla="*/ 1186901 w 1360714"/>
                  <a:gd name="connsiteY1" fmla="*/ 175847 h 206829"/>
                  <a:gd name="connsiteX2" fmla="*/ 1315854 w 1360714"/>
                  <a:gd name="connsiteY2" fmla="*/ 175847 h 206829"/>
                  <a:gd name="connsiteX3" fmla="*/ 1315854 w 1360714"/>
                  <a:gd name="connsiteY3" fmla="*/ 41746 h 206829"/>
                  <a:gd name="connsiteX4" fmla="*/ 958249 w 1360714"/>
                  <a:gd name="connsiteY4" fmla="*/ 41746 h 206829"/>
                  <a:gd name="connsiteX5" fmla="*/ 958249 w 1360714"/>
                  <a:gd name="connsiteY5" fmla="*/ 175847 h 206829"/>
                  <a:gd name="connsiteX6" fmla="*/ 1087202 w 1360714"/>
                  <a:gd name="connsiteY6" fmla="*/ 175847 h 206829"/>
                  <a:gd name="connsiteX7" fmla="*/ 1087202 w 1360714"/>
                  <a:gd name="connsiteY7" fmla="*/ 41746 h 206829"/>
                  <a:gd name="connsiteX8" fmla="*/ 729440 w 1360714"/>
                  <a:gd name="connsiteY8" fmla="*/ 41746 h 206829"/>
                  <a:gd name="connsiteX9" fmla="*/ 729440 w 1360714"/>
                  <a:gd name="connsiteY9" fmla="*/ 175847 h 206829"/>
                  <a:gd name="connsiteX10" fmla="*/ 858393 w 1360714"/>
                  <a:gd name="connsiteY10" fmla="*/ 175847 h 206829"/>
                  <a:gd name="connsiteX11" fmla="*/ 858393 w 1360714"/>
                  <a:gd name="connsiteY11" fmla="*/ 41746 h 206829"/>
                  <a:gd name="connsiteX12" fmla="*/ 493889 w 1360714"/>
                  <a:gd name="connsiteY12" fmla="*/ 41746 h 206829"/>
                  <a:gd name="connsiteX13" fmla="*/ 493889 w 1360714"/>
                  <a:gd name="connsiteY13" fmla="*/ 175847 h 206829"/>
                  <a:gd name="connsiteX14" fmla="*/ 622842 w 1360714"/>
                  <a:gd name="connsiteY14" fmla="*/ 175847 h 206829"/>
                  <a:gd name="connsiteX15" fmla="*/ 622842 w 1360714"/>
                  <a:gd name="connsiteY15" fmla="*/ 41746 h 206829"/>
                  <a:gd name="connsiteX16" fmla="*/ 260368 w 1360714"/>
                  <a:gd name="connsiteY16" fmla="*/ 41746 h 206829"/>
                  <a:gd name="connsiteX17" fmla="*/ 260368 w 1360714"/>
                  <a:gd name="connsiteY17" fmla="*/ 175847 h 206829"/>
                  <a:gd name="connsiteX18" fmla="*/ 389321 w 1360714"/>
                  <a:gd name="connsiteY18" fmla="*/ 175847 h 206829"/>
                  <a:gd name="connsiteX19" fmla="*/ 389321 w 1360714"/>
                  <a:gd name="connsiteY19" fmla="*/ 41746 h 206829"/>
                  <a:gd name="connsiteX20" fmla="*/ 35169 w 1360714"/>
                  <a:gd name="connsiteY20" fmla="*/ 41746 h 206829"/>
                  <a:gd name="connsiteX21" fmla="*/ 35169 w 1360714"/>
                  <a:gd name="connsiteY21" fmla="*/ 175847 h 206829"/>
                  <a:gd name="connsiteX22" fmla="*/ 164122 w 1360714"/>
                  <a:gd name="connsiteY22" fmla="*/ 175847 h 206829"/>
                  <a:gd name="connsiteX23" fmla="*/ 164122 w 1360714"/>
                  <a:gd name="connsiteY23" fmla="*/ 41746 h 206829"/>
                  <a:gd name="connsiteX24" fmla="*/ 0 w 1360714"/>
                  <a:gd name="connsiteY24" fmla="*/ 0 h 206829"/>
                  <a:gd name="connsiteX25" fmla="*/ 1360714 w 1360714"/>
                  <a:gd name="connsiteY25" fmla="*/ 0 h 206829"/>
                  <a:gd name="connsiteX26" fmla="*/ 1360714 w 1360714"/>
                  <a:gd name="connsiteY26" fmla="*/ 206829 h 206829"/>
                  <a:gd name="connsiteX27" fmla="*/ 0 w 1360714"/>
                  <a:gd name="connsiteY27" fmla="*/ 206829 h 206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360714" h="206829">
                    <a:moveTo>
                      <a:pt x="1186901" y="41746"/>
                    </a:moveTo>
                    <a:lnTo>
                      <a:pt x="1186901" y="175847"/>
                    </a:lnTo>
                    <a:lnTo>
                      <a:pt x="1315854" y="175847"/>
                    </a:lnTo>
                    <a:lnTo>
                      <a:pt x="1315854" y="41746"/>
                    </a:lnTo>
                    <a:close/>
                    <a:moveTo>
                      <a:pt x="958249" y="41746"/>
                    </a:moveTo>
                    <a:lnTo>
                      <a:pt x="958249" y="175847"/>
                    </a:lnTo>
                    <a:lnTo>
                      <a:pt x="1087202" y="175847"/>
                    </a:lnTo>
                    <a:lnTo>
                      <a:pt x="1087202" y="41746"/>
                    </a:lnTo>
                    <a:close/>
                    <a:moveTo>
                      <a:pt x="729440" y="41746"/>
                    </a:moveTo>
                    <a:lnTo>
                      <a:pt x="729440" y="175847"/>
                    </a:lnTo>
                    <a:lnTo>
                      <a:pt x="858393" y="175847"/>
                    </a:lnTo>
                    <a:lnTo>
                      <a:pt x="858393" y="41746"/>
                    </a:lnTo>
                    <a:close/>
                    <a:moveTo>
                      <a:pt x="493889" y="41746"/>
                    </a:moveTo>
                    <a:lnTo>
                      <a:pt x="493889" y="175847"/>
                    </a:lnTo>
                    <a:lnTo>
                      <a:pt x="622842" y="175847"/>
                    </a:lnTo>
                    <a:lnTo>
                      <a:pt x="622842" y="41746"/>
                    </a:lnTo>
                    <a:close/>
                    <a:moveTo>
                      <a:pt x="260368" y="41746"/>
                    </a:moveTo>
                    <a:lnTo>
                      <a:pt x="260368" y="175847"/>
                    </a:lnTo>
                    <a:lnTo>
                      <a:pt x="389321" y="175847"/>
                    </a:lnTo>
                    <a:lnTo>
                      <a:pt x="389321" y="41746"/>
                    </a:lnTo>
                    <a:close/>
                    <a:moveTo>
                      <a:pt x="35169" y="41746"/>
                    </a:moveTo>
                    <a:lnTo>
                      <a:pt x="35169" y="175847"/>
                    </a:lnTo>
                    <a:lnTo>
                      <a:pt x="164122" y="175847"/>
                    </a:lnTo>
                    <a:lnTo>
                      <a:pt x="164122" y="41746"/>
                    </a:lnTo>
                    <a:close/>
                    <a:moveTo>
                      <a:pt x="0" y="0"/>
                    </a:moveTo>
                    <a:lnTo>
                      <a:pt x="1360714" y="0"/>
                    </a:lnTo>
                    <a:lnTo>
                      <a:pt x="1360714" y="206829"/>
                    </a:lnTo>
                    <a:lnTo>
                      <a:pt x="0" y="206829"/>
                    </a:lnTo>
                    <a:close/>
                  </a:path>
                </a:pathLst>
              </a:cu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Vrije vorm 113">
                <a:extLst>
                  <a:ext uri="{FF2B5EF4-FFF2-40B4-BE49-F238E27FC236}">
                    <a16:creationId xmlns:a16="http://schemas.microsoft.com/office/drawing/2014/main" id="{27A229D9-2066-4B47-9158-F0E2E1A170B8}"/>
                  </a:ext>
                </a:extLst>
              </p:cNvPr>
              <p:cNvSpPr/>
              <p:nvPr userDrawn="1"/>
            </p:nvSpPr>
            <p:spPr>
              <a:xfrm>
                <a:off x="8071339" y="2849823"/>
                <a:ext cx="1360714" cy="206829"/>
              </a:xfrm>
              <a:custGeom>
                <a:avLst/>
                <a:gdLst>
                  <a:gd name="connsiteX0" fmla="*/ 1186901 w 1360714"/>
                  <a:gd name="connsiteY0" fmla="*/ 41746 h 206829"/>
                  <a:gd name="connsiteX1" fmla="*/ 1186901 w 1360714"/>
                  <a:gd name="connsiteY1" fmla="*/ 175847 h 206829"/>
                  <a:gd name="connsiteX2" fmla="*/ 1315854 w 1360714"/>
                  <a:gd name="connsiteY2" fmla="*/ 175847 h 206829"/>
                  <a:gd name="connsiteX3" fmla="*/ 1315854 w 1360714"/>
                  <a:gd name="connsiteY3" fmla="*/ 41746 h 206829"/>
                  <a:gd name="connsiteX4" fmla="*/ 958249 w 1360714"/>
                  <a:gd name="connsiteY4" fmla="*/ 41746 h 206829"/>
                  <a:gd name="connsiteX5" fmla="*/ 958249 w 1360714"/>
                  <a:gd name="connsiteY5" fmla="*/ 175847 h 206829"/>
                  <a:gd name="connsiteX6" fmla="*/ 1087202 w 1360714"/>
                  <a:gd name="connsiteY6" fmla="*/ 175847 h 206829"/>
                  <a:gd name="connsiteX7" fmla="*/ 1087202 w 1360714"/>
                  <a:gd name="connsiteY7" fmla="*/ 41746 h 206829"/>
                  <a:gd name="connsiteX8" fmla="*/ 729440 w 1360714"/>
                  <a:gd name="connsiteY8" fmla="*/ 41746 h 206829"/>
                  <a:gd name="connsiteX9" fmla="*/ 729440 w 1360714"/>
                  <a:gd name="connsiteY9" fmla="*/ 175847 h 206829"/>
                  <a:gd name="connsiteX10" fmla="*/ 858393 w 1360714"/>
                  <a:gd name="connsiteY10" fmla="*/ 175847 h 206829"/>
                  <a:gd name="connsiteX11" fmla="*/ 858393 w 1360714"/>
                  <a:gd name="connsiteY11" fmla="*/ 41746 h 206829"/>
                  <a:gd name="connsiteX12" fmla="*/ 493889 w 1360714"/>
                  <a:gd name="connsiteY12" fmla="*/ 41746 h 206829"/>
                  <a:gd name="connsiteX13" fmla="*/ 493889 w 1360714"/>
                  <a:gd name="connsiteY13" fmla="*/ 175847 h 206829"/>
                  <a:gd name="connsiteX14" fmla="*/ 622842 w 1360714"/>
                  <a:gd name="connsiteY14" fmla="*/ 175847 h 206829"/>
                  <a:gd name="connsiteX15" fmla="*/ 622842 w 1360714"/>
                  <a:gd name="connsiteY15" fmla="*/ 41746 h 206829"/>
                  <a:gd name="connsiteX16" fmla="*/ 260368 w 1360714"/>
                  <a:gd name="connsiteY16" fmla="*/ 41746 h 206829"/>
                  <a:gd name="connsiteX17" fmla="*/ 260368 w 1360714"/>
                  <a:gd name="connsiteY17" fmla="*/ 175847 h 206829"/>
                  <a:gd name="connsiteX18" fmla="*/ 389321 w 1360714"/>
                  <a:gd name="connsiteY18" fmla="*/ 175847 h 206829"/>
                  <a:gd name="connsiteX19" fmla="*/ 389321 w 1360714"/>
                  <a:gd name="connsiteY19" fmla="*/ 41746 h 206829"/>
                  <a:gd name="connsiteX20" fmla="*/ 35169 w 1360714"/>
                  <a:gd name="connsiteY20" fmla="*/ 41746 h 206829"/>
                  <a:gd name="connsiteX21" fmla="*/ 35169 w 1360714"/>
                  <a:gd name="connsiteY21" fmla="*/ 175847 h 206829"/>
                  <a:gd name="connsiteX22" fmla="*/ 164122 w 1360714"/>
                  <a:gd name="connsiteY22" fmla="*/ 175847 h 206829"/>
                  <a:gd name="connsiteX23" fmla="*/ 164122 w 1360714"/>
                  <a:gd name="connsiteY23" fmla="*/ 41746 h 206829"/>
                  <a:gd name="connsiteX24" fmla="*/ 0 w 1360714"/>
                  <a:gd name="connsiteY24" fmla="*/ 0 h 206829"/>
                  <a:gd name="connsiteX25" fmla="*/ 1360714 w 1360714"/>
                  <a:gd name="connsiteY25" fmla="*/ 0 h 206829"/>
                  <a:gd name="connsiteX26" fmla="*/ 1360714 w 1360714"/>
                  <a:gd name="connsiteY26" fmla="*/ 206829 h 206829"/>
                  <a:gd name="connsiteX27" fmla="*/ 0 w 1360714"/>
                  <a:gd name="connsiteY27" fmla="*/ 206829 h 206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360714" h="206829">
                    <a:moveTo>
                      <a:pt x="1186901" y="41746"/>
                    </a:moveTo>
                    <a:lnTo>
                      <a:pt x="1186901" y="175847"/>
                    </a:lnTo>
                    <a:lnTo>
                      <a:pt x="1315854" y="175847"/>
                    </a:lnTo>
                    <a:lnTo>
                      <a:pt x="1315854" y="41746"/>
                    </a:lnTo>
                    <a:close/>
                    <a:moveTo>
                      <a:pt x="958249" y="41746"/>
                    </a:moveTo>
                    <a:lnTo>
                      <a:pt x="958249" y="175847"/>
                    </a:lnTo>
                    <a:lnTo>
                      <a:pt x="1087202" y="175847"/>
                    </a:lnTo>
                    <a:lnTo>
                      <a:pt x="1087202" y="41746"/>
                    </a:lnTo>
                    <a:close/>
                    <a:moveTo>
                      <a:pt x="729440" y="41746"/>
                    </a:moveTo>
                    <a:lnTo>
                      <a:pt x="729440" y="175847"/>
                    </a:lnTo>
                    <a:lnTo>
                      <a:pt x="858393" y="175847"/>
                    </a:lnTo>
                    <a:lnTo>
                      <a:pt x="858393" y="41746"/>
                    </a:lnTo>
                    <a:close/>
                    <a:moveTo>
                      <a:pt x="493889" y="41746"/>
                    </a:moveTo>
                    <a:lnTo>
                      <a:pt x="493889" y="175847"/>
                    </a:lnTo>
                    <a:lnTo>
                      <a:pt x="622842" y="175847"/>
                    </a:lnTo>
                    <a:lnTo>
                      <a:pt x="622842" y="41746"/>
                    </a:lnTo>
                    <a:close/>
                    <a:moveTo>
                      <a:pt x="260368" y="41746"/>
                    </a:moveTo>
                    <a:lnTo>
                      <a:pt x="260368" y="175847"/>
                    </a:lnTo>
                    <a:lnTo>
                      <a:pt x="389321" y="175847"/>
                    </a:lnTo>
                    <a:lnTo>
                      <a:pt x="389321" y="41746"/>
                    </a:lnTo>
                    <a:close/>
                    <a:moveTo>
                      <a:pt x="35169" y="41746"/>
                    </a:moveTo>
                    <a:lnTo>
                      <a:pt x="35169" y="175847"/>
                    </a:lnTo>
                    <a:lnTo>
                      <a:pt x="164122" y="175847"/>
                    </a:lnTo>
                    <a:lnTo>
                      <a:pt x="164122" y="41746"/>
                    </a:lnTo>
                    <a:close/>
                    <a:moveTo>
                      <a:pt x="0" y="0"/>
                    </a:moveTo>
                    <a:lnTo>
                      <a:pt x="1360714" y="0"/>
                    </a:lnTo>
                    <a:lnTo>
                      <a:pt x="1360714" y="206829"/>
                    </a:lnTo>
                    <a:lnTo>
                      <a:pt x="0" y="206829"/>
                    </a:lnTo>
                    <a:close/>
                  </a:path>
                </a:pathLst>
              </a:custGeom>
              <a:solidFill>
                <a:srgbClr val="6C6C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2400" noProof="0">
                  <a:solidFill>
                    <a:srgbClr val="211F26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2C37C96B-5640-4A4B-95C0-AB73EE362E4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F38443B2-4BFB-4C4F-BEAA-E2BFA92293A2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697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48428CFF-411F-41BA-B18E-35068C350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 noProof="0" dirty="0"/>
              <a:t>Click to edit style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DA04558-F7C9-456E-AEAE-FB3B3A2A0D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Bullet</a:t>
            </a:r>
          </a:p>
          <a:p>
            <a:pPr lvl="1"/>
            <a:r>
              <a:rPr lang="en-GB" noProof="0" dirty="0"/>
              <a:t>Sub-bullet #1</a:t>
            </a:r>
          </a:p>
          <a:p>
            <a:pPr lvl="2"/>
            <a:r>
              <a:rPr lang="en-GB" noProof="0" dirty="0"/>
              <a:t>Sub-bullet #2</a:t>
            </a:r>
          </a:p>
          <a:p>
            <a:pPr lvl="3"/>
            <a:r>
              <a:rPr lang="en-GB" noProof="0" dirty="0"/>
              <a:t>Reading text</a:t>
            </a:r>
          </a:p>
          <a:p>
            <a:pPr lvl="4"/>
            <a:r>
              <a:rPr lang="en-GB" noProof="0" dirty="0"/>
              <a:t>Header #1</a:t>
            </a:r>
          </a:p>
          <a:p>
            <a:pPr lvl="5"/>
            <a:r>
              <a:rPr lang="en-GB" noProof="0" dirty="0"/>
              <a:t>Header #2</a:t>
            </a:r>
          </a:p>
          <a:p>
            <a:pPr lvl="6"/>
            <a:r>
              <a:rPr lang="en-GB" noProof="0" dirty="0"/>
              <a:t>Numeric bullet</a:t>
            </a:r>
          </a:p>
          <a:p>
            <a:pPr lvl="7"/>
            <a:r>
              <a:rPr lang="en-GB" noProof="0" dirty="0"/>
              <a:t>Alphabetic bullet</a:t>
            </a:r>
          </a:p>
          <a:p>
            <a:pPr lvl="8"/>
            <a:r>
              <a:rPr lang="en-GB" noProof="0" dirty="0"/>
              <a:t>Quote text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4F2347C-9856-4955-AD85-12E9BA1352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721518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F2AAD5A-2859-4D6C-83F2-7BAE5C8E4A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721518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D4F45F4-F20F-43C8-BBC1-395FA88A59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10974" y="6401105"/>
            <a:ext cx="400050" cy="26337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38443B2-4BFB-4C4F-BEAA-E2BFA92293A2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CEFE0C54-483C-44EA-BCEB-E83C13B982AB}"/>
              </a:ext>
            </a:extLst>
          </p:cNvPr>
          <p:cNvSpPr txBox="1"/>
          <p:nvPr userDrawn="1"/>
        </p:nvSpPr>
        <p:spPr>
          <a:xfrm>
            <a:off x="5031471" y="-780133"/>
            <a:ext cx="2129051" cy="15012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/>
            <a:r>
              <a:rPr lang="en-GB" sz="1100" b="0" cap="all" baseline="0" noProof="0">
                <a:solidFill>
                  <a:schemeClr val="bg1">
                    <a:lumMod val="50000"/>
                  </a:schemeClr>
                </a:solidFill>
                <a:latin typeface="+mj-lt"/>
              </a:rPr>
              <a:t>Name of the slide</a:t>
            </a:r>
          </a:p>
        </p:txBody>
      </p:sp>
      <p:grpSp>
        <p:nvGrpSpPr>
          <p:cNvPr id="26" name="GRID" hidden="1">
            <a:extLst>
              <a:ext uri="{FF2B5EF4-FFF2-40B4-BE49-F238E27FC236}">
                <a16:creationId xmlns:a16="http://schemas.microsoft.com/office/drawing/2014/main" id="{7CF0F563-2220-4B44-8AD7-807D8B539EE6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  <a:solidFill>
            <a:schemeClr val="bg2"/>
          </a:solidFill>
        </p:grpSpPr>
        <p:sp>
          <p:nvSpPr>
            <p:cNvPr id="27" name="Rechthoek 26">
              <a:extLst>
                <a:ext uri="{FF2B5EF4-FFF2-40B4-BE49-F238E27FC236}">
                  <a16:creationId xmlns:a16="http://schemas.microsoft.com/office/drawing/2014/main" id="{BBABD3F1-3052-45B6-9C8D-C98E559434F9}"/>
                </a:ext>
              </a:extLst>
            </p:cNvPr>
            <p:cNvSpPr/>
            <p:nvPr userDrawn="1"/>
          </p:nvSpPr>
          <p:spPr>
            <a:xfrm>
              <a:off x="0" y="0"/>
              <a:ext cx="180975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8" name="Rechthoek 27">
              <a:extLst>
                <a:ext uri="{FF2B5EF4-FFF2-40B4-BE49-F238E27FC236}">
                  <a16:creationId xmlns:a16="http://schemas.microsoft.com/office/drawing/2014/main" id="{38CC1294-2244-43E9-B25A-0392D094A687}"/>
                </a:ext>
              </a:extLst>
            </p:cNvPr>
            <p:cNvSpPr/>
            <p:nvPr userDrawn="1"/>
          </p:nvSpPr>
          <p:spPr>
            <a:xfrm>
              <a:off x="180975" y="6667501"/>
              <a:ext cx="12011025" cy="1904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9" name="Rechthoek 28">
              <a:extLst>
                <a:ext uri="{FF2B5EF4-FFF2-40B4-BE49-F238E27FC236}">
                  <a16:creationId xmlns:a16="http://schemas.microsoft.com/office/drawing/2014/main" id="{4A7B46F4-3AB2-4A91-A94B-A9555383C59D}"/>
                </a:ext>
              </a:extLst>
            </p:cNvPr>
            <p:cNvSpPr/>
            <p:nvPr userDrawn="1"/>
          </p:nvSpPr>
          <p:spPr>
            <a:xfrm>
              <a:off x="180975" y="0"/>
              <a:ext cx="12011025" cy="1904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0" name="Rechthoek 29">
              <a:extLst>
                <a:ext uri="{FF2B5EF4-FFF2-40B4-BE49-F238E27FC236}">
                  <a16:creationId xmlns:a16="http://schemas.microsoft.com/office/drawing/2014/main" id="{2C138120-D743-422F-926E-C671FCB0FFA3}"/>
                </a:ext>
              </a:extLst>
            </p:cNvPr>
            <p:cNvSpPr/>
            <p:nvPr userDrawn="1"/>
          </p:nvSpPr>
          <p:spPr>
            <a:xfrm>
              <a:off x="12011025" y="0"/>
              <a:ext cx="180975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31" name="Rechthoek 30">
              <a:extLst>
                <a:ext uri="{FF2B5EF4-FFF2-40B4-BE49-F238E27FC236}">
                  <a16:creationId xmlns:a16="http://schemas.microsoft.com/office/drawing/2014/main" id="{344C460C-9AEF-41CB-A4C1-A3859EFFC6E6}"/>
                </a:ext>
              </a:extLst>
            </p:cNvPr>
            <p:cNvSpPr/>
            <p:nvPr userDrawn="1"/>
          </p:nvSpPr>
          <p:spPr>
            <a:xfrm>
              <a:off x="180975" y="5715000"/>
              <a:ext cx="12011025" cy="1691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2026602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724" r:id="rId2"/>
    <p:sldLayoutId id="2147483668" r:id="rId3"/>
    <p:sldLayoutId id="2147483658" r:id="rId4"/>
    <p:sldLayoutId id="2147483686" r:id="rId5"/>
    <p:sldLayoutId id="2147483667" r:id="rId6"/>
    <p:sldLayoutId id="2147483723" r:id="rId7"/>
    <p:sldLayoutId id="2147483666" r:id="rId8"/>
    <p:sldLayoutId id="2147483665" r:id="rId9"/>
    <p:sldLayoutId id="2147483719" r:id="rId10"/>
    <p:sldLayoutId id="2147483721" r:id="rId11"/>
    <p:sldLayoutId id="2147483697" r:id="rId12"/>
    <p:sldLayoutId id="2147483674" r:id="rId13"/>
    <p:sldLayoutId id="2147483722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nl-NL" sz="7000" kern="1200" spc="-100" baseline="0" dirty="0" smtClean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Tx/>
        <a:buFont typeface="Arial" panose="020B0604020202020204" pitchFamily="34" charset="0"/>
        <a:buChar char="‒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3000" b="1" kern="1200">
          <a:solidFill>
            <a:schemeClr val="tx2"/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3000" b="1" kern="1200">
          <a:solidFill>
            <a:schemeClr val="tx1"/>
          </a:solidFill>
          <a:latin typeface="+mn-lt"/>
          <a:ea typeface="+mn-ea"/>
          <a:cs typeface="+mn-cs"/>
        </a:defRPr>
      </a:lvl6pPr>
      <a:lvl7pPr marL="342900" indent="-3429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+mj-lt"/>
        <a:buAutoNum type="arabicPeriod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" indent="-3429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+mj-lt"/>
        <a:buAutoNum type="alphaUcPeriod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0" indent="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3000" i="1" u="none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D86DBA-9975-AD0E-512F-140709A856F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38443B2-4BFB-4C4F-BEAA-E2BFA92293A2}" type="slidenum">
              <a:rPr lang="en-GB" smtClean="0"/>
              <a:pPr/>
              <a:t>1</a:t>
            </a:fld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BE0B132-B3AB-8D3A-8684-54946C40694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94000"/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itel 10">
            <a:extLst>
              <a:ext uri="{FF2B5EF4-FFF2-40B4-BE49-F238E27FC236}">
                <a16:creationId xmlns:a16="http://schemas.microsoft.com/office/drawing/2014/main" id="{26AE55B3-1CFF-A419-5407-0362CB557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57" y="1129680"/>
            <a:ext cx="5931269" cy="1346183"/>
          </a:xfrm>
        </p:spPr>
        <p:txBody>
          <a:bodyPr/>
          <a:lstStyle/>
          <a:p>
            <a:r>
              <a:rPr lang="en-GB" dirty="0" err="1">
                <a:solidFill>
                  <a:schemeClr val="bg1"/>
                </a:solidFill>
              </a:rPr>
              <a:t>Een</a:t>
            </a:r>
            <a:r>
              <a:rPr lang="en-GB" dirty="0">
                <a:solidFill>
                  <a:schemeClr val="bg1"/>
                </a:solidFill>
              </a:rPr>
              <a:t> land met twee </a:t>
            </a:r>
            <a:r>
              <a:rPr lang="en-GB" dirty="0" err="1">
                <a:solidFill>
                  <a:schemeClr val="bg1"/>
                </a:solidFill>
              </a:rPr>
              <a:t>gezichten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CD27F0-162D-ECFF-4DB3-379292632D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186" y="483448"/>
            <a:ext cx="6303810" cy="64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922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AC1EDA6-3691-4A6A-A802-415F132F70B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38443B2-4BFB-4C4F-BEAA-E2BFA92293A2}" type="slidenum">
              <a:rPr lang="en-GB" smtClean="0"/>
              <a:pPr/>
              <a:t>10</a:t>
            </a:fld>
            <a:endParaRPr lang="en-GB" dirty="0"/>
          </a:p>
        </p:txBody>
      </p:sp>
      <p:pic>
        <p:nvPicPr>
          <p:cNvPr id="6" name="Picture Placeholder 5" descr="A building with palm trees in front of it&#10;&#10;Description automatically generated with medium confidence">
            <a:extLst>
              <a:ext uri="{FF2B5EF4-FFF2-40B4-BE49-F238E27FC236}">
                <a16:creationId xmlns:a16="http://schemas.microsoft.com/office/drawing/2014/main" id="{5D02F6AD-6BAE-7DCB-A4FD-FC932E36FB2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20" b="28920"/>
          <a:stretch>
            <a:fillRect/>
          </a:stretch>
        </p:blipFill>
        <p:spPr/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F608418-F134-19F2-B08B-646B70945818}"/>
              </a:ext>
            </a:extLst>
          </p:cNvPr>
          <p:cNvSpPr txBox="1"/>
          <p:nvPr/>
        </p:nvSpPr>
        <p:spPr>
          <a:xfrm>
            <a:off x="294526" y="399005"/>
            <a:ext cx="6246688" cy="152057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Humayun’s Tomb (Delhi)</a:t>
            </a:r>
            <a:endParaRPr lang="nl-NL" dirty="0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31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jdelijke aanduiding voor tekst 15">
            <a:extLst>
              <a:ext uri="{FF2B5EF4-FFF2-40B4-BE49-F238E27FC236}">
                <a16:creationId xmlns:a16="http://schemas.microsoft.com/office/drawing/2014/main" id="{33EFAC19-1C39-479A-85B5-3B1B6FE240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55826" y="2064492"/>
            <a:ext cx="8062062" cy="335280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err="1"/>
              <a:t>Toenemend</a:t>
            </a:r>
            <a:r>
              <a:rPr lang="en-GB" dirty="0"/>
              <a:t> </a:t>
            </a:r>
            <a:r>
              <a:rPr lang="en-GB" dirty="0" err="1"/>
              <a:t>belang</a:t>
            </a:r>
            <a:r>
              <a:rPr lang="en-GB" dirty="0"/>
              <a:t>, </a:t>
            </a:r>
            <a:r>
              <a:rPr lang="en-GB" dirty="0" err="1"/>
              <a:t>zelfverzekerd</a:t>
            </a:r>
            <a:r>
              <a:rPr lang="en-GB" dirty="0"/>
              <a:t> India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Non-alignment movement: Nehru, Tito, Sukarno, Nassar &amp; Nkrumah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err="1"/>
              <a:t>Tegenwicht</a:t>
            </a:r>
            <a:r>
              <a:rPr lang="en-GB" dirty="0"/>
              <a:t> China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Leader of the Global South (G20)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Minister S Jaishankar: “</a:t>
            </a:r>
            <a:r>
              <a:rPr lang="en-US" i="1" dirty="0"/>
              <a:t>Europe has to grow out of the mindset that Europe's problems are the world's problems, but the world's problems are not Europe's problems</a:t>
            </a:r>
            <a:r>
              <a:rPr lang="en-US" dirty="0"/>
              <a:t>.”</a:t>
            </a: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err="1"/>
              <a:t>Economie</a:t>
            </a:r>
            <a:r>
              <a:rPr lang="en-GB" dirty="0"/>
              <a:t> </a:t>
            </a:r>
            <a:r>
              <a:rPr lang="en-GB" dirty="0" err="1"/>
              <a:t>blijft</a:t>
            </a:r>
            <a:r>
              <a:rPr lang="en-GB" dirty="0"/>
              <a:t> min of </a:t>
            </a:r>
            <a:r>
              <a:rPr lang="en-GB" dirty="0" err="1"/>
              <a:t>meer</a:t>
            </a:r>
            <a:r>
              <a:rPr lang="en-GB" dirty="0"/>
              <a:t> achter </a:t>
            </a:r>
            <a:r>
              <a:rPr lang="en-GB" dirty="0" err="1"/>
              <a:t>bij</a:t>
            </a:r>
            <a:r>
              <a:rPr lang="en-GB" dirty="0"/>
              <a:t> het </a:t>
            </a:r>
            <a:r>
              <a:rPr lang="en-GB" dirty="0" err="1"/>
              <a:t>politiek</a:t>
            </a:r>
            <a:r>
              <a:rPr lang="en-GB" dirty="0"/>
              <a:t> </a:t>
            </a:r>
            <a:r>
              <a:rPr lang="en-GB" dirty="0" err="1"/>
              <a:t>belang</a:t>
            </a:r>
            <a:endParaRPr lang="en-GB" dirty="0"/>
          </a:p>
        </p:txBody>
      </p:sp>
      <p:sp>
        <p:nvSpPr>
          <p:cNvPr id="18" name="Titel 17">
            <a:extLst>
              <a:ext uri="{FF2B5EF4-FFF2-40B4-BE49-F238E27FC236}">
                <a16:creationId xmlns:a16="http://schemas.microsoft.com/office/drawing/2014/main" id="{004395EF-1D51-4FF1-BA19-6626EB50C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06" y="365126"/>
            <a:ext cx="8397306" cy="1419224"/>
          </a:xfrm>
        </p:spPr>
        <p:txBody>
          <a:bodyPr/>
          <a:lstStyle/>
          <a:p>
            <a:r>
              <a:rPr lang="en-GB" dirty="0"/>
              <a:t>4. </a:t>
            </a:r>
            <a:r>
              <a:rPr lang="en-GB" dirty="0" err="1"/>
              <a:t>Geopolitieke</a:t>
            </a:r>
            <a:r>
              <a:rPr lang="en-GB" dirty="0"/>
              <a:t> </a:t>
            </a:r>
            <a:r>
              <a:rPr lang="en-GB" dirty="0" err="1"/>
              <a:t>ontwikkelingen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4FDCC1D-4F58-4043-8266-0EF0A3B3D2A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38443B2-4BFB-4C4F-BEAA-E2BFA92293A2}" type="slidenum">
              <a:rPr lang="en-GB" smtClean="0"/>
              <a:pPr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064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64BADB6C-E922-4B06-B1FF-4F1EE5F93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714" y="1683815"/>
            <a:ext cx="3760542" cy="1033658"/>
          </a:xfrm>
        </p:spPr>
        <p:txBody>
          <a:bodyPr/>
          <a:lstStyle/>
          <a:p>
            <a:r>
              <a:rPr lang="en-US" dirty="0" err="1"/>
              <a:t>Relatie</a:t>
            </a:r>
            <a:r>
              <a:rPr lang="en-GB" dirty="0"/>
              <a:t> </a:t>
            </a:r>
            <a:r>
              <a:rPr lang="en-GB" dirty="0" err="1"/>
              <a:t>georiënteerd</a:t>
            </a:r>
            <a:r>
              <a:rPr lang="en-GB" dirty="0"/>
              <a:t> India</a:t>
            </a:r>
            <a:br>
              <a:rPr lang="en-US" dirty="0"/>
            </a:br>
            <a:br>
              <a:rPr lang="en-US" dirty="0"/>
            </a:br>
            <a:endParaRPr lang="en-GB" dirty="0"/>
          </a:p>
        </p:txBody>
      </p:sp>
      <p:sp>
        <p:nvSpPr>
          <p:cNvPr id="4" name="Tijdelijke aanduiding voor verticale tekst 3">
            <a:extLst>
              <a:ext uri="{FF2B5EF4-FFF2-40B4-BE49-F238E27FC236}">
                <a16:creationId xmlns:a16="http://schemas.microsoft.com/office/drawing/2014/main" id="{F43D554C-36E7-4C09-9C44-21E45C8D26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202714" y="2717473"/>
            <a:ext cx="3760542" cy="1247617"/>
          </a:xfrm>
        </p:spPr>
        <p:txBody>
          <a:bodyPr/>
          <a:lstStyle/>
          <a:p>
            <a:r>
              <a:rPr lang="en-GB" dirty="0"/>
              <a:t>“</a:t>
            </a:r>
            <a:r>
              <a:rPr lang="en-US" dirty="0"/>
              <a:t>One hug at a time! PM Narendra Modi’s taking over the world with his embrace”</a:t>
            </a:r>
            <a:endParaRPr lang="en-GB" dirty="0"/>
          </a:p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CA6EAD-D11E-4F1C-B7B5-00A1454C267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38443B2-4BFB-4C4F-BEAA-E2BFA92293A2}" type="slidenum">
              <a:rPr lang="en-GB" smtClean="0"/>
              <a:pPr/>
              <a:t>12</a:t>
            </a:fld>
            <a:endParaRPr lang="en-GB" dirty="0"/>
          </a:p>
        </p:txBody>
      </p:sp>
      <p:pic>
        <p:nvPicPr>
          <p:cNvPr id="11" name="Picture Placeholder 10" descr="A collage of a person hugging another person&#10;&#10;Description automatically generated with medium confidence">
            <a:extLst>
              <a:ext uri="{FF2B5EF4-FFF2-40B4-BE49-F238E27FC236}">
                <a16:creationId xmlns:a16="http://schemas.microsoft.com/office/drawing/2014/main" id="{12889DBB-618E-24D4-9EF0-D1FCF7B6718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0" r="4360"/>
          <a:stretch>
            <a:fillRect/>
          </a:stretch>
        </p:blipFill>
        <p:spPr>
          <a:xfrm>
            <a:off x="4052824" y="192240"/>
            <a:ext cx="7877175" cy="6472239"/>
          </a:xfr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63FE415-02D0-7213-4E2D-9391F897B12F}"/>
              </a:ext>
            </a:extLst>
          </p:cNvPr>
          <p:cNvSpPr txBox="1"/>
          <p:nvPr/>
        </p:nvSpPr>
        <p:spPr>
          <a:xfrm>
            <a:off x="202714" y="3932338"/>
            <a:ext cx="3760542" cy="457200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sz="1400" dirty="0" err="1">
                <a:solidFill>
                  <a:schemeClr val="tx2"/>
                </a:solidFill>
              </a:rPr>
              <a:t>Bron</a:t>
            </a:r>
            <a:r>
              <a:rPr lang="en-US" sz="1400" dirty="0">
                <a:solidFill>
                  <a:schemeClr val="tx2"/>
                </a:solidFill>
              </a:rPr>
              <a:t>: Economic Times of India</a:t>
            </a:r>
            <a:endParaRPr lang="nl-NL" sz="1400" dirty="0" err="1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99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4EF8E18-5B99-4C14-A129-6A29EFDBD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5. </a:t>
            </a:r>
            <a:r>
              <a:rPr lang="en-GB" dirty="0" err="1"/>
              <a:t>Groeibelemmeringen</a:t>
            </a:r>
            <a:endParaRPr lang="nl-NL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4941610-D2EA-466D-AA13-6AE07E109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443B2-4BFB-4C4F-BEAA-E2BFA92293A2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4" name="Tijdelijke aanduiding voor tekst 15">
            <a:extLst>
              <a:ext uri="{FF2B5EF4-FFF2-40B4-BE49-F238E27FC236}">
                <a16:creationId xmlns:a16="http://schemas.microsoft.com/office/drawing/2014/main" id="{0F59B0DA-73A4-95B8-A8E6-ABB2E3C8C7DB}"/>
              </a:ext>
            </a:extLst>
          </p:cNvPr>
          <p:cNvSpPr txBox="1">
            <a:spLocks/>
          </p:cNvSpPr>
          <p:nvPr/>
        </p:nvSpPr>
        <p:spPr>
          <a:xfrm>
            <a:off x="2147094" y="1521666"/>
            <a:ext cx="7897812" cy="3352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3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3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2900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lphaUcPeriod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3000" i="1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400" dirty="0" err="1">
                <a:solidFill>
                  <a:schemeClr val="bg1"/>
                </a:solidFill>
              </a:rPr>
              <a:t>Waarom</a:t>
            </a:r>
            <a:r>
              <a:rPr lang="en-GB" sz="1400" dirty="0">
                <a:solidFill>
                  <a:schemeClr val="bg1"/>
                </a:solidFill>
              </a:rPr>
              <a:t> </a:t>
            </a:r>
            <a:r>
              <a:rPr lang="en-GB" sz="1400" dirty="0" err="1">
                <a:solidFill>
                  <a:schemeClr val="bg1"/>
                </a:solidFill>
              </a:rPr>
              <a:t>komt</a:t>
            </a:r>
            <a:r>
              <a:rPr lang="en-GB" sz="1400" dirty="0">
                <a:solidFill>
                  <a:schemeClr val="bg1"/>
                </a:solidFill>
              </a:rPr>
              <a:t> de </a:t>
            </a:r>
            <a:r>
              <a:rPr lang="en-GB" sz="1400" dirty="0" err="1">
                <a:solidFill>
                  <a:schemeClr val="bg1"/>
                </a:solidFill>
              </a:rPr>
              <a:t>groei</a:t>
            </a:r>
            <a:r>
              <a:rPr lang="en-GB" sz="1400" dirty="0">
                <a:solidFill>
                  <a:schemeClr val="bg1"/>
                </a:solidFill>
              </a:rPr>
              <a:t> </a:t>
            </a:r>
            <a:r>
              <a:rPr lang="en-GB" sz="1400" dirty="0" err="1">
                <a:solidFill>
                  <a:schemeClr val="bg1"/>
                </a:solidFill>
              </a:rPr>
              <a:t>niet</a:t>
            </a:r>
            <a:r>
              <a:rPr lang="en-GB" sz="1400" dirty="0">
                <a:solidFill>
                  <a:schemeClr val="bg1"/>
                </a:solidFill>
              </a:rPr>
              <a:t> </a:t>
            </a:r>
            <a:r>
              <a:rPr lang="en-GB" sz="1400" dirty="0" err="1">
                <a:solidFill>
                  <a:schemeClr val="bg1"/>
                </a:solidFill>
              </a:rPr>
              <a:t>echt</a:t>
            </a:r>
            <a:r>
              <a:rPr lang="en-GB" sz="1400" dirty="0">
                <a:solidFill>
                  <a:schemeClr val="bg1"/>
                </a:solidFill>
              </a:rPr>
              <a:t> van de </a:t>
            </a:r>
            <a:r>
              <a:rPr lang="en-GB" sz="1400" dirty="0" err="1">
                <a:solidFill>
                  <a:schemeClr val="bg1"/>
                </a:solidFill>
              </a:rPr>
              <a:t>grond</a:t>
            </a:r>
            <a:r>
              <a:rPr lang="en-GB" sz="1400" dirty="0">
                <a:solidFill>
                  <a:schemeClr val="bg1"/>
                </a:solidFill>
              </a:rPr>
              <a:t>?</a:t>
            </a:r>
          </a:p>
          <a:p>
            <a:r>
              <a:rPr lang="en-GB" sz="1400" dirty="0" err="1">
                <a:solidFill>
                  <a:schemeClr val="bg1"/>
                </a:solidFill>
              </a:rPr>
              <a:t>Protectionisme</a:t>
            </a:r>
            <a:r>
              <a:rPr lang="en-GB" sz="1400" dirty="0">
                <a:solidFill>
                  <a:schemeClr val="bg1"/>
                </a:solidFill>
              </a:rPr>
              <a:t>: </a:t>
            </a:r>
            <a:r>
              <a:rPr lang="en-GB" sz="1400" dirty="0" err="1">
                <a:solidFill>
                  <a:schemeClr val="bg1"/>
                </a:solidFill>
              </a:rPr>
              <a:t>reactie</a:t>
            </a:r>
            <a:r>
              <a:rPr lang="en-GB" sz="1400" dirty="0">
                <a:solidFill>
                  <a:schemeClr val="bg1"/>
                </a:solidFill>
              </a:rPr>
              <a:t> op het </a:t>
            </a:r>
            <a:r>
              <a:rPr lang="en-GB" sz="1400" dirty="0" err="1">
                <a:solidFill>
                  <a:schemeClr val="bg1"/>
                </a:solidFill>
              </a:rPr>
              <a:t>koloniaal</a:t>
            </a:r>
            <a:r>
              <a:rPr lang="en-GB" sz="1400" dirty="0">
                <a:solidFill>
                  <a:schemeClr val="bg1"/>
                </a:solidFill>
              </a:rPr>
              <a:t> </a:t>
            </a:r>
            <a:r>
              <a:rPr lang="en-GB" sz="1400" dirty="0" err="1">
                <a:solidFill>
                  <a:schemeClr val="bg1"/>
                </a:solidFill>
              </a:rPr>
              <a:t>verleden</a:t>
            </a:r>
            <a:endParaRPr lang="en-GB" sz="1400" dirty="0">
              <a:solidFill>
                <a:schemeClr val="bg1"/>
              </a:solidFill>
            </a:endParaRPr>
          </a:p>
          <a:p>
            <a:r>
              <a:rPr lang="en-GB" sz="1400" dirty="0">
                <a:solidFill>
                  <a:schemeClr val="bg1"/>
                </a:solidFill>
              </a:rPr>
              <a:t>800 </a:t>
            </a:r>
            <a:r>
              <a:rPr lang="en-GB" sz="1400" dirty="0" err="1">
                <a:solidFill>
                  <a:schemeClr val="bg1"/>
                </a:solidFill>
              </a:rPr>
              <a:t>miljoen</a:t>
            </a:r>
            <a:r>
              <a:rPr lang="en-GB" sz="1400" dirty="0">
                <a:solidFill>
                  <a:schemeClr val="bg1"/>
                </a:solidFill>
              </a:rPr>
              <a:t> </a:t>
            </a:r>
            <a:r>
              <a:rPr lang="en-GB" sz="1400" dirty="0" err="1">
                <a:solidFill>
                  <a:schemeClr val="bg1"/>
                </a:solidFill>
              </a:rPr>
              <a:t>mensen</a:t>
            </a:r>
            <a:r>
              <a:rPr lang="en-GB" sz="1400" dirty="0">
                <a:solidFill>
                  <a:schemeClr val="bg1"/>
                </a:solidFill>
              </a:rPr>
              <a:t> </a:t>
            </a:r>
            <a:r>
              <a:rPr lang="en-GB" sz="1400" dirty="0" err="1">
                <a:solidFill>
                  <a:schemeClr val="bg1"/>
                </a:solidFill>
              </a:rPr>
              <a:t>onder</a:t>
            </a:r>
            <a:r>
              <a:rPr lang="en-GB" sz="1400" dirty="0">
                <a:solidFill>
                  <a:schemeClr val="bg1"/>
                </a:solidFill>
              </a:rPr>
              <a:t> de </a:t>
            </a:r>
            <a:r>
              <a:rPr lang="en-GB" sz="1400" dirty="0" err="1">
                <a:solidFill>
                  <a:schemeClr val="bg1"/>
                </a:solidFill>
              </a:rPr>
              <a:t>armoede</a:t>
            </a:r>
            <a:r>
              <a:rPr lang="en-GB" sz="1400" dirty="0">
                <a:solidFill>
                  <a:schemeClr val="bg1"/>
                </a:solidFill>
              </a:rPr>
              <a:t> </a:t>
            </a:r>
            <a:r>
              <a:rPr lang="en-GB" sz="1400" dirty="0" err="1">
                <a:solidFill>
                  <a:schemeClr val="bg1"/>
                </a:solidFill>
              </a:rPr>
              <a:t>grens</a:t>
            </a:r>
            <a:endParaRPr lang="en-GB" sz="1400" dirty="0">
              <a:solidFill>
                <a:schemeClr val="bg1"/>
              </a:solidFill>
            </a:endParaRPr>
          </a:p>
          <a:p>
            <a:r>
              <a:rPr lang="en-GB" sz="1400" dirty="0">
                <a:solidFill>
                  <a:schemeClr val="bg1"/>
                </a:solidFill>
              </a:rPr>
              <a:t>50% in de </a:t>
            </a:r>
            <a:r>
              <a:rPr lang="en-GB" sz="1400" dirty="0" err="1">
                <a:solidFill>
                  <a:schemeClr val="bg1"/>
                </a:solidFill>
              </a:rPr>
              <a:t>landbouw</a:t>
            </a:r>
            <a:r>
              <a:rPr lang="en-GB" sz="1400" dirty="0">
                <a:solidFill>
                  <a:schemeClr val="bg1"/>
                </a:solidFill>
              </a:rPr>
              <a:t> (</a:t>
            </a:r>
            <a:r>
              <a:rPr lang="en-GB" sz="1400" dirty="0" err="1">
                <a:solidFill>
                  <a:schemeClr val="bg1"/>
                </a:solidFill>
              </a:rPr>
              <a:t>lage</a:t>
            </a:r>
            <a:r>
              <a:rPr lang="en-GB" sz="1400" dirty="0">
                <a:solidFill>
                  <a:schemeClr val="bg1"/>
                </a:solidFill>
              </a:rPr>
              <a:t> </a:t>
            </a:r>
            <a:r>
              <a:rPr lang="en-GB" sz="1400" dirty="0" err="1">
                <a:solidFill>
                  <a:schemeClr val="bg1"/>
                </a:solidFill>
              </a:rPr>
              <a:t>arbeidsproductiviteit</a:t>
            </a:r>
            <a:r>
              <a:rPr lang="en-GB" sz="1400" dirty="0">
                <a:solidFill>
                  <a:schemeClr val="bg1"/>
                </a:solidFill>
              </a:rPr>
              <a:t>) </a:t>
            </a:r>
          </a:p>
          <a:p>
            <a:r>
              <a:rPr lang="en-GB" sz="1400" dirty="0">
                <a:solidFill>
                  <a:schemeClr val="bg1"/>
                </a:solidFill>
              </a:rPr>
              <a:t>90% </a:t>
            </a:r>
            <a:r>
              <a:rPr lang="en-GB" sz="1400" dirty="0" err="1">
                <a:solidFill>
                  <a:schemeClr val="bg1"/>
                </a:solidFill>
              </a:rPr>
              <a:t>afhankelijk</a:t>
            </a:r>
            <a:r>
              <a:rPr lang="en-GB" sz="1400" dirty="0">
                <a:solidFill>
                  <a:schemeClr val="bg1"/>
                </a:solidFill>
              </a:rPr>
              <a:t> van </a:t>
            </a:r>
            <a:r>
              <a:rPr lang="en-GB" sz="1400" dirty="0" err="1">
                <a:solidFill>
                  <a:schemeClr val="bg1"/>
                </a:solidFill>
              </a:rPr>
              <a:t>fossiele</a:t>
            </a:r>
            <a:r>
              <a:rPr lang="en-GB" sz="1400" dirty="0">
                <a:solidFill>
                  <a:schemeClr val="bg1"/>
                </a:solidFill>
              </a:rPr>
              <a:t> </a:t>
            </a:r>
            <a:r>
              <a:rPr lang="en-GB" sz="1400" dirty="0" err="1">
                <a:solidFill>
                  <a:schemeClr val="bg1"/>
                </a:solidFill>
              </a:rPr>
              <a:t>brandstoffen</a:t>
            </a:r>
            <a:r>
              <a:rPr lang="en-GB" sz="1400" dirty="0">
                <a:solidFill>
                  <a:schemeClr val="bg1"/>
                </a:solidFill>
              </a:rPr>
              <a:t> </a:t>
            </a:r>
          </a:p>
          <a:p>
            <a:r>
              <a:rPr lang="en-GB" sz="1400" dirty="0" err="1">
                <a:solidFill>
                  <a:schemeClr val="bg1"/>
                </a:solidFill>
              </a:rPr>
              <a:t>Zwak</a:t>
            </a:r>
            <a:r>
              <a:rPr lang="en-GB" sz="1400" dirty="0">
                <a:solidFill>
                  <a:schemeClr val="bg1"/>
                </a:solidFill>
              </a:rPr>
              <a:t> </a:t>
            </a:r>
            <a:r>
              <a:rPr lang="en-GB" sz="1400" dirty="0" err="1">
                <a:solidFill>
                  <a:schemeClr val="bg1"/>
                </a:solidFill>
              </a:rPr>
              <a:t>financieel</a:t>
            </a:r>
            <a:r>
              <a:rPr lang="en-GB" sz="1400" dirty="0">
                <a:solidFill>
                  <a:schemeClr val="bg1"/>
                </a:solidFill>
              </a:rPr>
              <a:t> system, </a:t>
            </a:r>
            <a:r>
              <a:rPr lang="en-GB" sz="1400" dirty="0" err="1">
                <a:solidFill>
                  <a:schemeClr val="bg1"/>
                </a:solidFill>
              </a:rPr>
              <a:t>zwak</a:t>
            </a:r>
            <a:r>
              <a:rPr lang="en-GB" sz="1400" dirty="0">
                <a:solidFill>
                  <a:schemeClr val="bg1"/>
                </a:solidFill>
              </a:rPr>
              <a:t> </a:t>
            </a:r>
            <a:r>
              <a:rPr lang="en-GB" sz="1400" dirty="0" err="1">
                <a:solidFill>
                  <a:schemeClr val="bg1"/>
                </a:solidFill>
              </a:rPr>
              <a:t>onderwijssysteem</a:t>
            </a:r>
            <a:r>
              <a:rPr lang="en-GB" sz="1400" dirty="0">
                <a:solidFill>
                  <a:schemeClr val="bg1"/>
                </a:solidFill>
              </a:rPr>
              <a:t> &amp; </a:t>
            </a:r>
            <a:r>
              <a:rPr lang="en-GB" sz="1400" dirty="0" err="1">
                <a:solidFill>
                  <a:schemeClr val="bg1"/>
                </a:solidFill>
              </a:rPr>
              <a:t>hoge</a:t>
            </a:r>
            <a:r>
              <a:rPr lang="en-GB" sz="1400" dirty="0">
                <a:solidFill>
                  <a:schemeClr val="bg1"/>
                </a:solidFill>
              </a:rPr>
              <a:t> </a:t>
            </a:r>
            <a:r>
              <a:rPr lang="en-GB" sz="1400" dirty="0" err="1">
                <a:solidFill>
                  <a:schemeClr val="bg1"/>
                </a:solidFill>
              </a:rPr>
              <a:t>bureaucratie</a:t>
            </a:r>
            <a:r>
              <a:rPr lang="en-GB" sz="1400" dirty="0">
                <a:solidFill>
                  <a:schemeClr val="bg1"/>
                </a:solidFill>
              </a:rPr>
              <a:t>  </a:t>
            </a:r>
          </a:p>
          <a:p>
            <a:r>
              <a:rPr lang="en-GB" sz="1400" dirty="0" err="1">
                <a:solidFill>
                  <a:schemeClr val="bg1"/>
                </a:solidFill>
              </a:rPr>
              <a:t>Smalle</a:t>
            </a:r>
            <a:r>
              <a:rPr lang="en-GB" sz="1400" dirty="0">
                <a:solidFill>
                  <a:schemeClr val="bg1"/>
                </a:solidFill>
              </a:rPr>
              <a:t> </a:t>
            </a:r>
            <a:r>
              <a:rPr lang="en-GB" sz="1400" dirty="0" err="1">
                <a:solidFill>
                  <a:schemeClr val="bg1"/>
                </a:solidFill>
              </a:rPr>
              <a:t>industriele</a:t>
            </a:r>
            <a:r>
              <a:rPr lang="en-GB" sz="1400" dirty="0">
                <a:solidFill>
                  <a:schemeClr val="bg1"/>
                </a:solidFill>
              </a:rPr>
              <a:t> basis </a:t>
            </a:r>
          </a:p>
          <a:p>
            <a:r>
              <a:rPr lang="en-GB" sz="1400" dirty="0">
                <a:solidFill>
                  <a:schemeClr val="bg1"/>
                </a:solidFill>
              </a:rPr>
              <a:t>Grote </a:t>
            </a:r>
            <a:r>
              <a:rPr lang="en-GB" sz="1400" dirty="0" err="1">
                <a:solidFill>
                  <a:schemeClr val="bg1"/>
                </a:solidFill>
              </a:rPr>
              <a:t>informele</a:t>
            </a:r>
            <a:r>
              <a:rPr lang="en-GB" sz="1400" dirty="0">
                <a:solidFill>
                  <a:schemeClr val="bg1"/>
                </a:solidFill>
              </a:rPr>
              <a:t> sector</a:t>
            </a:r>
          </a:p>
          <a:p>
            <a:r>
              <a:rPr lang="en-GB" sz="1400" dirty="0" err="1">
                <a:solidFill>
                  <a:schemeClr val="bg1"/>
                </a:solidFill>
              </a:rPr>
              <a:t>Energietransitie</a:t>
            </a:r>
            <a:endParaRPr lang="en-GB" sz="1400" dirty="0">
              <a:solidFill>
                <a:schemeClr val="bg1"/>
              </a:solidFill>
            </a:endParaRPr>
          </a:p>
          <a:p>
            <a:r>
              <a:rPr lang="en-GB" sz="1400" dirty="0" err="1">
                <a:solidFill>
                  <a:schemeClr val="bg1"/>
                </a:solidFill>
              </a:rPr>
              <a:t>Demografisch</a:t>
            </a:r>
            <a:r>
              <a:rPr lang="en-GB" sz="1400" dirty="0">
                <a:solidFill>
                  <a:schemeClr val="bg1"/>
                </a:solidFill>
              </a:rPr>
              <a:t> dividend</a:t>
            </a:r>
          </a:p>
          <a:p>
            <a:r>
              <a:rPr lang="en-GB" sz="1400" dirty="0" err="1">
                <a:solidFill>
                  <a:schemeClr val="bg1"/>
                </a:solidFill>
              </a:rPr>
              <a:t>Kastensysteem</a:t>
            </a:r>
            <a:r>
              <a:rPr lang="en-GB" sz="1400" dirty="0">
                <a:solidFill>
                  <a:schemeClr val="bg1"/>
                </a:solidFill>
              </a:rPr>
              <a:t> – </a:t>
            </a:r>
            <a:r>
              <a:rPr lang="en-GB" sz="1400" dirty="0" err="1">
                <a:solidFill>
                  <a:schemeClr val="bg1"/>
                </a:solidFill>
              </a:rPr>
              <a:t>weinig</a:t>
            </a:r>
            <a:r>
              <a:rPr lang="en-GB" sz="1400" dirty="0">
                <a:solidFill>
                  <a:schemeClr val="bg1"/>
                </a:solidFill>
              </a:rPr>
              <a:t> of </a:t>
            </a:r>
            <a:r>
              <a:rPr lang="en-GB" sz="1400" dirty="0" err="1">
                <a:solidFill>
                  <a:schemeClr val="bg1"/>
                </a:solidFill>
              </a:rPr>
              <a:t>geen</a:t>
            </a:r>
            <a:r>
              <a:rPr lang="en-GB" sz="1400" dirty="0">
                <a:solidFill>
                  <a:schemeClr val="bg1"/>
                </a:solidFill>
              </a:rPr>
              <a:t> </a:t>
            </a:r>
            <a:r>
              <a:rPr lang="en-GB" sz="1400" dirty="0" err="1">
                <a:solidFill>
                  <a:schemeClr val="bg1"/>
                </a:solidFill>
              </a:rPr>
              <a:t>sociale</a:t>
            </a:r>
            <a:r>
              <a:rPr lang="en-GB" sz="1400" dirty="0">
                <a:solidFill>
                  <a:schemeClr val="bg1"/>
                </a:solidFill>
              </a:rPr>
              <a:t> </a:t>
            </a:r>
            <a:r>
              <a:rPr lang="en-GB" sz="1400" dirty="0" err="1">
                <a:solidFill>
                  <a:schemeClr val="bg1"/>
                </a:solidFill>
              </a:rPr>
              <a:t>mobiliteit</a:t>
            </a:r>
            <a:r>
              <a:rPr lang="en-GB" sz="1400" dirty="0">
                <a:solidFill>
                  <a:schemeClr val="bg1"/>
                </a:solidFill>
              </a:rPr>
              <a:t> </a:t>
            </a:r>
          </a:p>
          <a:p>
            <a:r>
              <a:rPr lang="en-GB" sz="1400" dirty="0">
                <a:solidFill>
                  <a:schemeClr val="bg1"/>
                </a:solidFill>
              </a:rPr>
              <a:t>Lage female labour participation</a:t>
            </a:r>
          </a:p>
          <a:p>
            <a:endParaRPr lang="en-GB" sz="1400" dirty="0">
              <a:solidFill>
                <a:schemeClr val="bg1"/>
              </a:solidFill>
            </a:endParaRPr>
          </a:p>
          <a:p>
            <a:endParaRPr lang="en-GB" sz="1600" dirty="0">
              <a:solidFill>
                <a:schemeClr val="bg1"/>
              </a:solidFill>
            </a:endParaRPr>
          </a:p>
          <a:p>
            <a:endParaRPr lang="en-GB" sz="1600" dirty="0">
              <a:solidFill>
                <a:schemeClr val="bg1"/>
              </a:solidFill>
            </a:endParaRPr>
          </a:p>
          <a:p>
            <a:endParaRPr lang="en-GB" sz="1600" dirty="0">
              <a:solidFill>
                <a:schemeClr val="bg1"/>
              </a:solidFill>
            </a:endParaRPr>
          </a:p>
          <a:p>
            <a:pPr marL="342900" indent="-342900"/>
            <a:endParaRPr lang="en-GB" sz="1800" dirty="0">
              <a:solidFill>
                <a:schemeClr val="bg1"/>
              </a:solidFill>
            </a:endParaRPr>
          </a:p>
          <a:p>
            <a:pPr marL="342900" indent="-34290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4500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DF2DA-FA53-826A-7CC1-93800CBB5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006" y="365126"/>
            <a:ext cx="5673499" cy="1463674"/>
          </a:xfrm>
        </p:spPr>
        <p:txBody>
          <a:bodyPr/>
          <a:lstStyle/>
          <a:p>
            <a:r>
              <a:rPr lang="en-US" dirty="0" err="1"/>
              <a:t>Waar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de </a:t>
            </a:r>
            <a:r>
              <a:rPr lang="en-US" dirty="0" err="1"/>
              <a:t>Indiase</a:t>
            </a:r>
            <a:r>
              <a:rPr lang="en-US" dirty="0"/>
              <a:t> </a:t>
            </a:r>
            <a:r>
              <a:rPr lang="en-US" dirty="0" err="1"/>
              <a:t>vrouwen</a:t>
            </a:r>
            <a:r>
              <a:rPr lang="en-US" dirty="0"/>
              <a:t>? </a:t>
            </a:r>
            <a:endParaRPr lang="nl-NL" dirty="0"/>
          </a:p>
        </p:txBody>
      </p:sp>
      <p:pic>
        <p:nvPicPr>
          <p:cNvPr id="6" name="Picture Placeholder 5" descr="A group of women in colorful clothes&#10;&#10;Description automatically generated with low confidence">
            <a:extLst>
              <a:ext uri="{FF2B5EF4-FFF2-40B4-BE49-F238E27FC236}">
                <a16:creationId xmlns:a16="http://schemas.microsoft.com/office/drawing/2014/main" id="{C8B2679D-E251-98CD-F917-B97F36D08DE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76" b="15076"/>
          <a:stretch>
            <a:fillRect/>
          </a:stretch>
        </p:blipFill>
        <p:spPr>
          <a:xfrm>
            <a:off x="5984875" y="192088"/>
            <a:ext cx="6026150" cy="647223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311E95-3781-2A7C-DBA6-63E4AEFED5D5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38443B2-4BFB-4C4F-BEAA-E2BFA92293A2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7" name="Tijdelijke aanduiding voor verticale tekst 3">
            <a:extLst>
              <a:ext uri="{FF2B5EF4-FFF2-40B4-BE49-F238E27FC236}">
                <a16:creationId xmlns:a16="http://schemas.microsoft.com/office/drawing/2014/main" id="{5483DA90-91C4-2F55-6262-5FA15C73163A}"/>
              </a:ext>
            </a:extLst>
          </p:cNvPr>
          <p:cNvSpPr txBox="1">
            <a:spLocks/>
          </p:cNvSpPr>
          <p:nvPr/>
        </p:nvSpPr>
        <p:spPr>
          <a:xfrm>
            <a:off x="393626" y="2507480"/>
            <a:ext cx="3760542" cy="124761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3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3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2900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lphaUcPeriod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3000" i="1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25% in the </a:t>
            </a:r>
            <a:r>
              <a:rPr lang="en-GB" dirty="0" err="1"/>
              <a:t>officiele</a:t>
            </a:r>
            <a:r>
              <a:rPr lang="en-GB" dirty="0"/>
              <a:t> </a:t>
            </a:r>
            <a:r>
              <a:rPr lang="en-GB" dirty="0" err="1"/>
              <a:t>economie</a:t>
            </a:r>
            <a:endParaRPr lang="en-GB" dirty="0"/>
          </a:p>
          <a:p>
            <a:r>
              <a:rPr lang="en-GB" dirty="0" err="1"/>
              <a:t>Informele</a:t>
            </a:r>
            <a:r>
              <a:rPr lang="en-GB" dirty="0"/>
              <a:t> sector?</a:t>
            </a:r>
          </a:p>
        </p:txBody>
      </p:sp>
    </p:spTree>
    <p:extLst>
      <p:ext uri="{BB962C8B-B14F-4D97-AF65-F5344CB8AC3E}">
        <p14:creationId xmlns:p14="http://schemas.microsoft.com/office/powerpoint/2010/main" val="3288919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3B4F7DE-35AA-4185-BC6C-6124698DBF7E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F38443B2-4BFB-4C4F-BEAA-E2BFA92293A2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7D387BA-25D9-916B-E95C-97CEB6B4F3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3661" y="188671"/>
            <a:ext cx="5205902" cy="1135639"/>
          </a:xfrm>
        </p:spPr>
        <p:txBody>
          <a:bodyPr/>
          <a:lstStyle/>
          <a:p>
            <a:r>
              <a:rPr lang="en-US" dirty="0" err="1"/>
              <a:t>Tenslotte</a:t>
            </a:r>
            <a:endParaRPr lang="nl-NL" dirty="0"/>
          </a:p>
        </p:txBody>
      </p:sp>
      <p:sp>
        <p:nvSpPr>
          <p:cNvPr id="27" name="Tijdelijke aanduiding voor tekst 15">
            <a:extLst>
              <a:ext uri="{FF2B5EF4-FFF2-40B4-BE49-F238E27FC236}">
                <a16:creationId xmlns:a16="http://schemas.microsoft.com/office/drawing/2014/main" id="{DB72DEC4-3614-43C1-F3E5-BFC9898D2D36}"/>
              </a:ext>
            </a:extLst>
          </p:cNvPr>
          <p:cNvSpPr txBox="1">
            <a:spLocks/>
          </p:cNvSpPr>
          <p:nvPr/>
        </p:nvSpPr>
        <p:spPr>
          <a:xfrm>
            <a:off x="2147094" y="1665504"/>
            <a:ext cx="7897812" cy="3352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3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3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2900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lphaUcPeriod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3000" i="1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/>
            <a:endParaRPr lang="en-GB" sz="1600" dirty="0">
              <a:solidFill>
                <a:schemeClr val="bg1"/>
              </a:solidFill>
            </a:endParaRPr>
          </a:p>
          <a:p>
            <a:pPr marL="342900" indent="-342900"/>
            <a:endParaRPr lang="en-GB" sz="1800" dirty="0">
              <a:solidFill>
                <a:schemeClr val="bg1"/>
              </a:solidFill>
            </a:endParaRPr>
          </a:p>
          <a:p>
            <a:pPr marL="342900" indent="-342900"/>
            <a:endParaRPr lang="en-GB" dirty="0"/>
          </a:p>
        </p:txBody>
      </p:sp>
      <p:sp>
        <p:nvSpPr>
          <p:cNvPr id="28" name="Tijdelijke aanduiding voor tekst 15">
            <a:extLst>
              <a:ext uri="{FF2B5EF4-FFF2-40B4-BE49-F238E27FC236}">
                <a16:creationId xmlns:a16="http://schemas.microsoft.com/office/drawing/2014/main" id="{19DF8656-F86F-DFDB-4C42-F889A1C0FE49}"/>
              </a:ext>
            </a:extLst>
          </p:cNvPr>
          <p:cNvSpPr txBox="1">
            <a:spLocks/>
          </p:cNvSpPr>
          <p:nvPr/>
        </p:nvSpPr>
        <p:spPr>
          <a:xfrm>
            <a:off x="2299494" y="1817904"/>
            <a:ext cx="7897812" cy="3352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3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3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2900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lphaUcPeriod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3000" i="1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/>
            <a:r>
              <a:rPr lang="en-GB" sz="1600" dirty="0">
                <a:solidFill>
                  <a:schemeClr val="bg1"/>
                </a:solidFill>
              </a:rPr>
              <a:t>India </a:t>
            </a:r>
            <a:r>
              <a:rPr lang="en-GB" sz="1600" dirty="0" err="1">
                <a:solidFill>
                  <a:schemeClr val="bg1"/>
                </a:solidFill>
              </a:rPr>
              <a:t>doet</a:t>
            </a:r>
            <a:r>
              <a:rPr lang="en-GB" sz="1600" dirty="0">
                <a:solidFill>
                  <a:schemeClr val="bg1"/>
                </a:solidFill>
              </a:rPr>
              <a:t> het </a:t>
            </a:r>
            <a:r>
              <a:rPr lang="en-GB" sz="1600" dirty="0" err="1">
                <a:solidFill>
                  <a:schemeClr val="bg1"/>
                </a:solidFill>
              </a:rPr>
              <a:t>goed</a:t>
            </a:r>
            <a:r>
              <a:rPr lang="en-GB" sz="1600" dirty="0">
                <a:solidFill>
                  <a:schemeClr val="bg1"/>
                </a:solidFill>
              </a:rPr>
              <a:t>, maar </a:t>
            </a:r>
            <a:r>
              <a:rPr lang="en-GB" sz="1600" dirty="0" err="1">
                <a:solidFill>
                  <a:schemeClr val="bg1"/>
                </a:solidFill>
              </a:rPr>
              <a:t>voor</a:t>
            </a:r>
            <a:r>
              <a:rPr lang="en-GB" sz="1600" dirty="0">
                <a:solidFill>
                  <a:schemeClr val="bg1"/>
                </a:solidFill>
              </a:rPr>
              <a:t> de </a:t>
            </a:r>
            <a:r>
              <a:rPr lang="en-GB" sz="1600" dirty="0" err="1">
                <a:solidFill>
                  <a:schemeClr val="bg1"/>
                </a:solidFill>
              </a:rPr>
              <a:t>bevolkingsomvang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  <a:r>
              <a:rPr lang="en-GB" sz="1600" dirty="0" err="1">
                <a:solidFill>
                  <a:schemeClr val="bg1"/>
                </a:solidFill>
              </a:rPr>
              <a:t>moet</a:t>
            </a:r>
            <a:r>
              <a:rPr lang="en-GB" sz="1600" dirty="0">
                <a:solidFill>
                  <a:schemeClr val="bg1"/>
                </a:solidFill>
              </a:rPr>
              <a:t> de </a:t>
            </a:r>
            <a:r>
              <a:rPr lang="en-GB" sz="1600" dirty="0" err="1">
                <a:solidFill>
                  <a:schemeClr val="bg1"/>
                </a:solidFill>
              </a:rPr>
              <a:t>groei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  <a:r>
              <a:rPr lang="en-GB" sz="1600" dirty="0" err="1">
                <a:solidFill>
                  <a:schemeClr val="bg1"/>
                </a:solidFill>
              </a:rPr>
              <a:t>minstens</a:t>
            </a:r>
            <a:r>
              <a:rPr lang="en-GB" sz="1600" dirty="0">
                <a:solidFill>
                  <a:schemeClr val="bg1"/>
                </a:solidFill>
              </a:rPr>
              <a:t> 12% </a:t>
            </a:r>
            <a:r>
              <a:rPr lang="en-GB" sz="1600" dirty="0" err="1">
                <a:solidFill>
                  <a:schemeClr val="bg1"/>
                </a:solidFill>
              </a:rPr>
              <a:t>zijn</a:t>
            </a:r>
            <a:endParaRPr lang="en-GB" sz="1600" dirty="0">
              <a:solidFill>
                <a:schemeClr val="bg1"/>
              </a:solidFill>
            </a:endParaRPr>
          </a:p>
          <a:p>
            <a:pPr marL="342900" indent="-342900"/>
            <a:r>
              <a:rPr lang="en-GB" sz="1600" dirty="0">
                <a:solidFill>
                  <a:schemeClr val="bg1"/>
                </a:solidFill>
              </a:rPr>
              <a:t>1 </a:t>
            </a:r>
            <a:r>
              <a:rPr lang="en-GB" sz="1600" dirty="0" err="1">
                <a:solidFill>
                  <a:schemeClr val="bg1"/>
                </a:solidFill>
              </a:rPr>
              <a:t>miljoen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  <a:r>
              <a:rPr lang="en-GB" sz="1600" dirty="0" err="1">
                <a:solidFill>
                  <a:schemeClr val="bg1"/>
                </a:solidFill>
              </a:rPr>
              <a:t>nieuwe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  <a:r>
              <a:rPr lang="en-GB" sz="1600" dirty="0" err="1">
                <a:solidFill>
                  <a:schemeClr val="bg1"/>
                </a:solidFill>
              </a:rPr>
              <a:t>mensen</a:t>
            </a:r>
            <a:r>
              <a:rPr lang="en-GB" sz="1600" dirty="0">
                <a:solidFill>
                  <a:schemeClr val="bg1"/>
                </a:solidFill>
              </a:rPr>
              <a:t> op de </a:t>
            </a:r>
            <a:r>
              <a:rPr lang="en-GB" sz="1600" dirty="0" err="1">
                <a:solidFill>
                  <a:schemeClr val="bg1"/>
                </a:solidFill>
              </a:rPr>
              <a:t>arbeidsmarkt</a:t>
            </a:r>
            <a:r>
              <a:rPr lang="en-GB" sz="1600" dirty="0">
                <a:solidFill>
                  <a:schemeClr val="bg1"/>
                </a:solidFill>
              </a:rPr>
              <a:t> per </a:t>
            </a:r>
            <a:r>
              <a:rPr lang="en-GB" sz="1600" dirty="0" err="1">
                <a:solidFill>
                  <a:schemeClr val="bg1"/>
                </a:solidFill>
              </a:rPr>
              <a:t>maand</a:t>
            </a:r>
            <a:r>
              <a:rPr lang="en-GB" sz="1600" dirty="0">
                <a:solidFill>
                  <a:schemeClr val="bg1"/>
                </a:solidFill>
              </a:rPr>
              <a:t>!</a:t>
            </a:r>
          </a:p>
          <a:p>
            <a:pPr marL="342900" indent="-342900"/>
            <a:r>
              <a:rPr lang="en-GB" sz="1600" dirty="0" err="1">
                <a:solidFill>
                  <a:schemeClr val="bg1"/>
                </a:solidFill>
              </a:rPr>
              <a:t>Economie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  <a:r>
              <a:rPr lang="en-GB" sz="1600" dirty="0" err="1">
                <a:solidFill>
                  <a:schemeClr val="bg1"/>
                </a:solidFill>
              </a:rPr>
              <a:t>blijft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  <a:r>
              <a:rPr lang="en-GB" sz="1600" dirty="0" err="1">
                <a:solidFill>
                  <a:schemeClr val="bg1"/>
                </a:solidFill>
              </a:rPr>
              <a:t>groeien</a:t>
            </a:r>
            <a:r>
              <a:rPr lang="en-GB" sz="1600" dirty="0">
                <a:solidFill>
                  <a:schemeClr val="bg1"/>
                </a:solidFill>
              </a:rPr>
              <a:t> door de </a:t>
            </a:r>
            <a:r>
              <a:rPr lang="en-GB" sz="1600" dirty="0" err="1">
                <a:solidFill>
                  <a:schemeClr val="bg1"/>
                </a:solidFill>
              </a:rPr>
              <a:t>bevolkingsomvang</a:t>
            </a:r>
            <a:r>
              <a:rPr lang="en-GB" sz="1600" dirty="0">
                <a:solidFill>
                  <a:schemeClr val="bg1"/>
                </a:solidFill>
              </a:rPr>
              <a:t> (</a:t>
            </a:r>
            <a:r>
              <a:rPr lang="en-GB" sz="1600" dirty="0" err="1">
                <a:solidFill>
                  <a:schemeClr val="bg1"/>
                </a:solidFill>
              </a:rPr>
              <a:t>grote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  <a:r>
              <a:rPr lang="en-GB" sz="1600" dirty="0" err="1">
                <a:solidFill>
                  <a:schemeClr val="bg1"/>
                </a:solidFill>
              </a:rPr>
              <a:t>consumentenmarkt</a:t>
            </a:r>
            <a:r>
              <a:rPr lang="en-GB" sz="1600" dirty="0">
                <a:solidFill>
                  <a:schemeClr val="bg1"/>
                </a:solidFill>
              </a:rPr>
              <a:t>)</a:t>
            </a:r>
          </a:p>
          <a:p>
            <a:pPr marL="342900" indent="-342900"/>
            <a:r>
              <a:rPr lang="en-GB" sz="1600" dirty="0" err="1">
                <a:solidFill>
                  <a:schemeClr val="bg1"/>
                </a:solidFill>
              </a:rPr>
              <a:t>Prijsgevoelig</a:t>
            </a:r>
            <a:r>
              <a:rPr lang="en-GB" sz="1600" dirty="0">
                <a:solidFill>
                  <a:schemeClr val="bg1"/>
                </a:solidFill>
              </a:rPr>
              <a:t> India</a:t>
            </a:r>
          </a:p>
          <a:p>
            <a:pPr marL="342900" indent="-342900"/>
            <a:r>
              <a:rPr lang="en-GB" sz="1600" dirty="0" err="1">
                <a:solidFill>
                  <a:schemeClr val="bg1"/>
                </a:solidFill>
              </a:rPr>
              <a:t>Verbetering</a:t>
            </a:r>
            <a:r>
              <a:rPr lang="en-GB" sz="1600" dirty="0">
                <a:solidFill>
                  <a:schemeClr val="bg1"/>
                </a:solidFill>
              </a:rPr>
              <a:t> van investment climate &amp; </a:t>
            </a:r>
            <a:r>
              <a:rPr lang="en-GB" sz="1600" dirty="0" err="1">
                <a:solidFill>
                  <a:schemeClr val="bg1"/>
                </a:solidFill>
              </a:rPr>
              <a:t>aanpassing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  <a:r>
              <a:rPr lang="en-GB" sz="1600" dirty="0" err="1">
                <a:solidFill>
                  <a:schemeClr val="bg1"/>
                </a:solidFill>
              </a:rPr>
              <a:t>arbeidswetgeving</a:t>
            </a:r>
            <a:endParaRPr lang="en-GB" sz="1600" dirty="0">
              <a:solidFill>
                <a:schemeClr val="bg1"/>
              </a:solidFill>
            </a:endParaRPr>
          </a:p>
          <a:p>
            <a:pPr marL="342900" indent="-342900"/>
            <a:r>
              <a:rPr lang="en-GB" sz="1600" dirty="0">
                <a:solidFill>
                  <a:schemeClr val="bg1"/>
                </a:solidFill>
              </a:rPr>
              <a:t>Grote </a:t>
            </a:r>
            <a:r>
              <a:rPr lang="en-GB" sz="1600" dirty="0" err="1">
                <a:solidFill>
                  <a:schemeClr val="bg1"/>
                </a:solidFill>
              </a:rPr>
              <a:t>verschillen</a:t>
            </a:r>
            <a:r>
              <a:rPr lang="en-GB" sz="1600" dirty="0">
                <a:solidFill>
                  <a:schemeClr val="bg1"/>
                </a:solidFill>
              </a:rPr>
              <a:t> per </a:t>
            </a:r>
            <a:r>
              <a:rPr lang="en-GB" sz="1600" dirty="0" err="1">
                <a:solidFill>
                  <a:schemeClr val="bg1"/>
                </a:solidFill>
              </a:rPr>
              <a:t>staat</a:t>
            </a:r>
            <a:r>
              <a:rPr lang="en-GB" sz="1600" dirty="0">
                <a:solidFill>
                  <a:schemeClr val="bg1"/>
                </a:solidFill>
              </a:rPr>
              <a:t> (</a:t>
            </a:r>
            <a:r>
              <a:rPr lang="en-GB" sz="1600" dirty="0" err="1">
                <a:solidFill>
                  <a:schemeClr val="bg1"/>
                </a:solidFill>
              </a:rPr>
              <a:t>Telengana</a:t>
            </a:r>
            <a:r>
              <a:rPr lang="en-GB" sz="1600" dirty="0">
                <a:solidFill>
                  <a:schemeClr val="bg1"/>
                </a:solidFill>
              </a:rPr>
              <a:t>)</a:t>
            </a:r>
          </a:p>
          <a:p>
            <a:pPr marL="342900" indent="-342900"/>
            <a:r>
              <a:rPr lang="en-GB" sz="1600" dirty="0" err="1">
                <a:solidFill>
                  <a:schemeClr val="bg1"/>
                </a:solidFill>
              </a:rPr>
              <a:t>Gevestigd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  <a:r>
              <a:rPr lang="en-GB" sz="1600" dirty="0" err="1">
                <a:solidFill>
                  <a:schemeClr val="bg1"/>
                </a:solidFill>
              </a:rPr>
              <a:t>buitenlands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  <a:r>
              <a:rPr lang="en-GB" sz="1600" dirty="0" err="1">
                <a:solidFill>
                  <a:schemeClr val="bg1"/>
                </a:solidFill>
              </a:rPr>
              <a:t>bedrijfsleven</a:t>
            </a:r>
            <a:r>
              <a:rPr lang="en-GB" sz="1600" dirty="0">
                <a:solidFill>
                  <a:schemeClr val="bg1"/>
                </a:solidFill>
              </a:rPr>
              <a:t>, </a:t>
            </a:r>
            <a:r>
              <a:rPr lang="en-GB" sz="1600" dirty="0" err="1">
                <a:solidFill>
                  <a:schemeClr val="bg1"/>
                </a:solidFill>
              </a:rPr>
              <a:t>dubbele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  <a:r>
              <a:rPr lang="en-GB" sz="1600" dirty="0" err="1">
                <a:solidFill>
                  <a:schemeClr val="bg1"/>
                </a:solidFill>
              </a:rPr>
              <a:t>winstpercentage</a:t>
            </a:r>
            <a:endParaRPr lang="en-GB" sz="1600" dirty="0">
              <a:solidFill>
                <a:schemeClr val="bg1"/>
              </a:solidFill>
            </a:endParaRPr>
          </a:p>
          <a:p>
            <a:pPr marL="342900" indent="-342900"/>
            <a:r>
              <a:rPr lang="en-GB" sz="1600" dirty="0">
                <a:solidFill>
                  <a:schemeClr val="bg1"/>
                </a:solidFill>
              </a:rPr>
              <a:t>India </a:t>
            </a:r>
            <a:r>
              <a:rPr lang="en-GB" sz="1600" dirty="0" err="1">
                <a:solidFill>
                  <a:schemeClr val="bg1"/>
                </a:solidFill>
              </a:rPr>
              <a:t>belangrijk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  <a:r>
              <a:rPr lang="en-GB" sz="1600" dirty="0" err="1">
                <a:solidFill>
                  <a:schemeClr val="bg1"/>
                </a:solidFill>
              </a:rPr>
              <a:t>voor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  <a:r>
              <a:rPr lang="en-GB" sz="1600" dirty="0" err="1">
                <a:solidFill>
                  <a:schemeClr val="bg1"/>
                </a:solidFill>
              </a:rPr>
              <a:t>kenniswerkers</a:t>
            </a:r>
            <a:r>
              <a:rPr lang="en-GB" sz="1600" dirty="0">
                <a:solidFill>
                  <a:schemeClr val="bg1"/>
                </a:solidFill>
              </a:rPr>
              <a:t>, R&amp;D </a:t>
            </a:r>
            <a:r>
              <a:rPr lang="en-GB" sz="1600" dirty="0" err="1">
                <a:solidFill>
                  <a:schemeClr val="bg1"/>
                </a:solidFill>
              </a:rPr>
              <a:t>en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  <a:r>
              <a:rPr lang="en-GB" sz="1600" dirty="0" err="1">
                <a:solidFill>
                  <a:schemeClr val="bg1"/>
                </a:solidFill>
              </a:rPr>
              <a:t>buitenlandse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  <a:r>
              <a:rPr lang="en-GB" sz="1600" dirty="0" err="1">
                <a:solidFill>
                  <a:schemeClr val="bg1"/>
                </a:solidFill>
              </a:rPr>
              <a:t>investeringen</a:t>
            </a:r>
            <a:endParaRPr lang="en-GB" sz="1600" dirty="0">
              <a:solidFill>
                <a:schemeClr val="bg1"/>
              </a:solidFill>
            </a:endParaRPr>
          </a:p>
          <a:p>
            <a:pPr marL="342900" indent="-342900"/>
            <a:r>
              <a:rPr lang="en-GB" sz="1600" dirty="0" err="1">
                <a:solidFill>
                  <a:schemeClr val="bg1"/>
                </a:solidFill>
              </a:rPr>
              <a:t>Innovatie</a:t>
            </a:r>
            <a:r>
              <a:rPr lang="en-GB" sz="1600" dirty="0">
                <a:solidFill>
                  <a:schemeClr val="bg1"/>
                </a:solidFill>
              </a:rPr>
              <a:t>: </a:t>
            </a:r>
            <a:r>
              <a:rPr lang="en-GB" sz="1600" dirty="0" err="1">
                <a:solidFill>
                  <a:schemeClr val="bg1"/>
                </a:solidFill>
              </a:rPr>
              <a:t>grote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  <a:r>
              <a:rPr lang="en-GB" sz="1600" dirty="0" err="1">
                <a:solidFill>
                  <a:schemeClr val="bg1"/>
                </a:solidFill>
              </a:rPr>
              <a:t>voorsprong</a:t>
            </a:r>
            <a:r>
              <a:rPr lang="en-GB" sz="1600" dirty="0">
                <a:solidFill>
                  <a:schemeClr val="bg1"/>
                </a:solidFill>
              </a:rPr>
              <a:t>  </a:t>
            </a:r>
          </a:p>
          <a:p>
            <a:pPr marL="342900" indent="-342900"/>
            <a:endParaRPr lang="en-GB" sz="1800" dirty="0">
              <a:solidFill>
                <a:schemeClr val="bg1"/>
              </a:solidFill>
            </a:endParaRPr>
          </a:p>
          <a:p>
            <a:pPr marL="342900" indent="-34290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2942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tekst 10">
            <a:extLst>
              <a:ext uri="{FF2B5EF4-FFF2-40B4-BE49-F238E27FC236}">
                <a16:creationId xmlns:a16="http://schemas.microsoft.com/office/drawing/2014/main" id="{17295883-AB2F-4D89-868E-CE5E0F0A2D5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1. </a:t>
            </a:r>
            <a:r>
              <a:rPr lang="en-GB" dirty="0" err="1"/>
              <a:t>Introductie</a:t>
            </a:r>
            <a:endParaRPr lang="en-GB" dirty="0"/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92E45E5C-52E8-4FF6-85DE-34D51EB60C6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057775" y="2155825"/>
            <a:ext cx="4341406" cy="454025"/>
          </a:xfrm>
        </p:spPr>
        <p:txBody>
          <a:bodyPr/>
          <a:lstStyle/>
          <a:p>
            <a:r>
              <a:rPr lang="en-GB" dirty="0"/>
              <a:t>2. </a:t>
            </a:r>
            <a:r>
              <a:rPr lang="en-GB" dirty="0" err="1"/>
              <a:t>Cijfers</a:t>
            </a:r>
            <a:endParaRPr lang="en-GB" dirty="0"/>
          </a:p>
        </p:txBody>
      </p: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CA3D8837-08FC-4163-94CA-D79DF0EAB47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057774" y="2720975"/>
            <a:ext cx="4851769" cy="454025"/>
          </a:xfrm>
        </p:spPr>
        <p:txBody>
          <a:bodyPr/>
          <a:lstStyle/>
          <a:p>
            <a:r>
              <a:rPr lang="en-GB" dirty="0"/>
              <a:t>3. </a:t>
            </a:r>
            <a:r>
              <a:rPr lang="en-GB" dirty="0" err="1"/>
              <a:t>Historische</a:t>
            </a:r>
            <a:r>
              <a:rPr lang="en-GB" dirty="0"/>
              <a:t> context</a:t>
            </a:r>
          </a:p>
        </p:txBody>
      </p:sp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66EA2034-6623-4E1A-B117-C50102B0335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57774" y="3292475"/>
            <a:ext cx="6340327" cy="454025"/>
          </a:xfrm>
        </p:spPr>
        <p:txBody>
          <a:bodyPr/>
          <a:lstStyle/>
          <a:p>
            <a:r>
              <a:rPr lang="en-GB" dirty="0"/>
              <a:t>4. </a:t>
            </a:r>
            <a:r>
              <a:rPr lang="en-GB" dirty="0" err="1"/>
              <a:t>Geopolitieke</a:t>
            </a:r>
            <a:r>
              <a:rPr lang="en-GB" dirty="0"/>
              <a:t> </a:t>
            </a:r>
            <a:r>
              <a:rPr lang="en-GB" dirty="0" err="1"/>
              <a:t>ontwikkelingen</a:t>
            </a:r>
            <a:endParaRPr lang="en-GB" dirty="0"/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1E7DFC22-0449-4655-824F-E583C792C0A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057775" y="3851275"/>
            <a:ext cx="5192011" cy="454025"/>
          </a:xfrm>
        </p:spPr>
        <p:txBody>
          <a:bodyPr/>
          <a:lstStyle/>
          <a:p>
            <a:r>
              <a:rPr lang="en-GB" dirty="0"/>
              <a:t>5. </a:t>
            </a:r>
            <a:r>
              <a:rPr lang="en-GB" dirty="0" err="1"/>
              <a:t>Groeibelemmeringen</a:t>
            </a:r>
            <a:endParaRPr lang="en-GB" dirty="0"/>
          </a:p>
        </p:txBody>
      </p:sp>
      <p:sp>
        <p:nvSpPr>
          <p:cNvPr id="16" name="Tijdelijke aanduiding voor tekst 15">
            <a:extLst>
              <a:ext uri="{FF2B5EF4-FFF2-40B4-BE49-F238E27FC236}">
                <a16:creationId xmlns:a16="http://schemas.microsoft.com/office/drawing/2014/main" id="{EE0FD2C6-654D-4E51-8D8F-E28B6F964A6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GB" dirty="0"/>
              <a:t>6. </a:t>
            </a:r>
            <a:r>
              <a:rPr lang="en-GB" dirty="0" err="1"/>
              <a:t>Tenslotte</a:t>
            </a:r>
            <a:endParaRPr lang="en-GB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92D8DE8-F486-4C81-8F22-8E70E866E4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Inhoudsopgave</a:t>
            </a:r>
            <a:endParaRPr lang="en-GB" dirty="0"/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1BE96B66-7071-4542-B4C2-BD5EF4A71DAA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F38443B2-4BFB-4C4F-BEAA-E2BFA92293A2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6396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0">
            <a:extLst>
              <a:ext uri="{FF2B5EF4-FFF2-40B4-BE49-F238E27FC236}">
                <a16:creationId xmlns:a16="http://schemas.microsoft.com/office/drawing/2014/main" id="{031EA4A4-5D79-4817-B146-24029A2F3C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290118B-F6ED-4006-B548-FDDA76259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8600" y="1122363"/>
            <a:ext cx="3977640" cy="320413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br>
              <a:rPr lang="en-US" sz="4400" dirty="0">
                <a:solidFill>
                  <a:schemeClr val="tx1"/>
                </a:solidFill>
              </a:rPr>
            </a:br>
            <a:br>
              <a:rPr lang="en-US" sz="4400" dirty="0">
                <a:solidFill>
                  <a:schemeClr val="tx1"/>
                </a:solidFill>
              </a:rPr>
            </a:br>
            <a:r>
              <a:rPr lang="en-US" sz="4400" dirty="0">
                <a:solidFill>
                  <a:schemeClr val="tx1"/>
                </a:solidFill>
              </a:rPr>
              <a:t>1.  </a:t>
            </a:r>
            <a:br>
              <a:rPr lang="en-US" sz="4400" dirty="0">
                <a:solidFill>
                  <a:schemeClr val="tx1"/>
                </a:solidFill>
              </a:rPr>
            </a:br>
            <a:r>
              <a:rPr lang="en-US" sz="4400" dirty="0" err="1">
                <a:solidFill>
                  <a:schemeClr val="tx1"/>
                </a:solidFill>
              </a:rPr>
              <a:t>Sociale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en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economische</a:t>
            </a:r>
            <a:r>
              <a:rPr lang="en-US" sz="4400" dirty="0">
                <a:solidFill>
                  <a:schemeClr val="tx1"/>
                </a:solidFill>
              </a:rPr>
              <a:t> </a:t>
            </a:r>
            <a:r>
              <a:rPr lang="en-US" sz="4400" dirty="0" err="1">
                <a:solidFill>
                  <a:schemeClr val="tx1"/>
                </a:solidFill>
              </a:rPr>
              <a:t>geografie</a:t>
            </a:r>
            <a:r>
              <a:rPr lang="en-US" sz="4400" dirty="0">
                <a:solidFill>
                  <a:schemeClr val="tx1"/>
                </a:solidFill>
              </a:rPr>
              <a:t> van India</a:t>
            </a:r>
          </a:p>
        </p:txBody>
      </p:sp>
      <p:pic>
        <p:nvPicPr>
          <p:cNvPr id="9" name="Picture Placeholder 8" descr="A picture containing map, art&#10;&#10;Description automatically generated">
            <a:extLst>
              <a:ext uri="{FF2B5EF4-FFF2-40B4-BE49-F238E27FC236}">
                <a16:creationId xmlns:a16="http://schemas.microsoft.com/office/drawing/2014/main" id="{1FC85888-27FF-29C7-A2BF-70D805C9CC5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62"/>
          <a:stretch/>
        </p:blipFill>
        <p:spPr>
          <a:xfrm>
            <a:off x="20" y="-18211"/>
            <a:ext cx="7462972" cy="6876211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3611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0">
            <a:extLst>
              <a:ext uri="{FF2B5EF4-FFF2-40B4-BE49-F238E27FC236}">
                <a16:creationId xmlns:a16="http://schemas.microsoft.com/office/drawing/2014/main" id="{031EA4A4-5D79-4817-B146-24029A2F3C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290118B-F6ED-4006-B548-FDDA76259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8600" y="1122363"/>
            <a:ext cx="3977640" cy="320413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2700" dirty="0">
                <a:solidFill>
                  <a:schemeClr val="tx1"/>
                </a:solidFill>
              </a:rPr>
              <a:t>Ambassade New Delhi,</a:t>
            </a:r>
            <a:br>
              <a:rPr lang="en-US" sz="2700" dirty="0">
                <a:solidFill>
                  <a:schemeClr val="tx1"/>
                </a:solidFill>
              </a:rPr>
            </a:br>
            <a:r>
              <a:rPr lang="en-US" sz="2700" dirty="0">
                <a:solidFill>
                  <a:schemeClr val="tx1"/>
                </a:solidFill>
              </a:rPr>
              <a:t>CG Bengaluru, </a:t>
            </a:r>
            <a:br>
              <a:rPr lang="en-US" sz="2700" dirty="0">
                <a:solidFill>
                  <a:schemeClr val="tx1"/>
                </a:solidFill>
              </a:rPr>
            </a:br>
            <a:r>
              <a:rPr lang="en-US" sz="2700" dirty="0">
                <a:solidFill>
                  <a:schemeClr val="tx1"/>
                </a:solidFill>
              </a:rPr>
              <a:t>CG Mumbai</a:t>
            </a:r>
            <a:br>
              <a:rPr lang="en-US" sz="2700" dirty="0">
                <a:solidFill>
                  <a:schemeClr val="tx1"/>
                </a:solidFill>
              </a:rPr>
            </a:br>
            <a:r>
              <a:rPr lang="en-US" sz="2700" dirty="0">
                <a:solidFill>
                  <a:schemeClr val="tx1"/>
                </a:solidFill>
              </a:rPr>
              <a:t>NBSO Ahmedabad &amp; Hyderabad</a:t>
            </a:r>
            <a:br>
              <a:rPr lang="en-US" sz="2700" dirty="0">
                <a:solidFill>
                  <a:schemeClr val="tx1"/>
                </a:solidFill>
              </a:rPr>
            </a:br>
            <a:br>
              <a:rPr lang="en-US" sz="2700" dirty="0">
                <a:solidFill>
                  <a:schemeClr val="tx1"/>
                </a:solidFill>
              </a:rPr>
            </a:br>
            <a:r>
              <a:rPr lang="en-US" sz="2700" dirty="0">
                <a:solidFill>
                  <a:schemeClr val="tx1"/>
                </a:solidFill>
              </a:rPr>
              <a:t>HC Lucknow, Kolkata, Chennai, Kathmandu, Thimphu</a:t>
            </a:r>
            <a:endParaRPr lang="en-US" sz="4400" dirty="0">
              <a:solidFill>
                <a:schemeClr val="tx1"/>
              </a:solidFill>
            </a:endParaRP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1FC85888-27FF-29C7-A2BF-70D805C9CC5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6" b="1356"/>
          <a:stretch/>
        </p:blipFill>
        <p:spPr>
          <a:xfrm>
            <a:off x="-340222" y="0"/>
            <a:ext cx="7462972" cy="6876211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160391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jdelijke aanduiding voor tekst 15">
            <a:extLst>
              <a:ext uri="{FF2B5EF4-FFF2-40B4-BE49-F238E27FC236}">
                <a16:creationId xmlns:a16="http://schemas.microsoft.com/office/drawing/2014/main" id="{33EFAC19-1C39-479A-85B5-3B1B6FE240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err="1"/>
              <a:t>Econmische</a:t>
            </a:r>
            <a:r>
              <a:rPr lang="en-GB" dirty="0"/>
              <a:t> </a:t>
            </a:r>
            <a:r>
              <a:rPr lang="en-GB" dirty="0" err="1"/>
              <a:t>groei</a:t>
            </a:r>
            <a:r>
              <a:rPr lang="en-GB" dirty="0"/>
              <a:t> </a:t>
            </a:r>
            <a:r>
              <a:rPr lang="en-GB" dirty="0" err="1"/>
              <a:t>hoogste</a:t>
            </a:r>
            <a:r>
              <a:rPr lang="en-GB" dirty="0"/>
              <a:t> in de </a:t>
            </a:r>
            <a:r>
              <a:rPr lang="en-GB" dirty="0" err="1"/>
              <a:t>wereld</a:t>
            </a:r>
            <a:r>
              <a:rPr lang="en-GB" dirty="0"/>
              <a:t> (6,3%)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Hoge </a:t>
            </a:r>
            <a:r>
              <a:rPr lang="en-GB" dirty="0" err="1"/>
              <a:t>werkloosheid</a:t>
            </a:r>
            <a:r>
              <a:rPr lang="en-GB" dirty="0"/>
              <a:t> (15%)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err="1"/>
              <a:t>Inflatie</a:t>
            </a:r>
            <a:r>
              <a:rPr lang="en-GB" dirty="0"/>
              <a:t>: headline (6.0%)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 err="1"/>
              <a:t>Begrotingstekort</a:t>
            </a:r>
            <a:r>
              <a:rPr lang="en-GB" dirty="0"/>
              <a:t> (9%)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i="1" dirty="0"/>
              <a:t>Public debt </a:t>
            </a:r>
            <a:r>
              <a:rPr lang="en-GB" dirty="0"/>
              <a:t>(85% GDP)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90% </a:t>
            </a:r>
            <a:r>
              <a:rPr lang="en-GB" dirty="0" err="1"/>
              <a:t>economische</a:t>
            </a:r>
            <a:r>
              <a:rPr lang="en-GB" dirty="0"/>
              <a:t> </a:t>
            </a:r>
            <a:r>
              <a:rPr lang="en-GB" dirty="0" err="1"/>
              <a:t>bedrijvigheid</a:t>
            </a:r>
            <a:r>
              <a:rPr lang="en-GB" dirty="0"/>
              <a:t> is </a:t>
            </a:r>
            <a:r>
              <a:rPr lang="en-GB" dirty="0" err="1"/>
              <a:t>informeel</a:t>
            </a: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15 </a:t>
            </a:r>
            <a:r>
              <a:rPr lang="en-GB" dirty="0" err="1"/>
              <a:t>miljoen</a:t>
            </a:r>
            <a:r>
              <a:rPr lang="en-GB" dirty="0"/>
              <a:t> </a:t>
            </a:r>
            <a:r>
              <a:rPr lang="en-GB" dirty="0" err="1"/>
              <a:t>belastingsbetalers</a:t>
            </a:r>
            <a:endParaRPr lang="en-GB" dirty="0"/>
          </a:p>
        </p:txBody>
      </p:sp>
      <p:sp>
        <p:nvSpPr>
          <p:cNvPr id="18" name="Titel 17">
            <a:extLst>
              <a:ext uri="{FF2B5EF4-FFF2-40B4-BE49-F238E27FC236}">
                <a16:creationId xmlns:a16="http://schemas.microsoft.com/office/drawing/2014/main" id="{004395EF-1D51-4FF1-BA19-6626EB50C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2. </a:t>
            </a:r>
            <a:r>
              <a:rPr lang="en-GB" dirty="0" err="1"/>
              <a:t>Cijfers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4FDCC1D-4F58-4043-8266-0EF0A3B3D2A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38443B2-4BFB-4C4F-BEAA-E2BFA92293A2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4374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4EF8E18-5B99-4C14-A129-6A29EFDBD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3. </a:t>
            </a:r>
            <a:r>
              <a:rPr lang="en-GB" dirty="0" err="1"/>
              <a:t>Historische</a:t>
            </a:r>
            <a:r>
              <a:rPr lang="en-GB" dirty="0"/>
              <a:t> Context</a:t>
            </a:r>
            <a:endParaRPr lang="nl-NL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4941610-D2EA-466D-AA13-6AE07E109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8443B2-4BFB-4C4F-BEAA-E2BFA92293A2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4" name="Tijdelijke aanduiding voor tekst 15">
            <a:extLst>
              <a:ext uri="{FF2B5EF4-FFF2-40B4-BE49-F238E27FC236}">
                <a16:creationId xmlns:a16="http://schemas.microsoft.com/office/drawing/2014/main" id="{0F59B0DA-73A4-95B8-A8E6-ABB2E3C8C7DB}"/>
              </a:ext>
            </a:extLst>
          </p:cNvPr>
          <p:cNvSpPr txBox="1">
            <a:spLocks/>
          </p:cNvSpPr>
          <p:nvPr/>
        </p:nvSpPr>
        <p:spPr>
          <a:xfrm>
            <a:off x="2147094" y="1665504"/>
            <a:ext cx="7897812" cy="33528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30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3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42900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" indent="-34290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lphaUcPeriod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  <a:defRPr sz="3000" i="1" u="none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/>
            <a:r>
              <a:rPr lang="en-GB" sz="1600" dirty="0">
                <a:solidFill>
                  <a:schemeClr val="bg1"/>
                </a:solidFill>
              </a:rPr>
              <a:t>40 </a:t>
            </a:r>
            <a:r>
              <a:rPr lang="en-GB" sz="1600" dirty="0" err="1">
                <a:solidFill>
                  <a:schemeClr val="bg1"/>
                </a:solidFill>
              </a:rPr>
              <a:t>jaar</a:t>
            </a:r>
            <a:r>
              <a:rPr lang="en-GB" sz="1600" dirty="0">
                <a:solidFill>
                  <a:schemeClr val="bg1"/>
                </a:solidFill>
              </a:rPr>
              <a:t> focus op de </a:t>
            </a:r>
            <a:r>
              <a:rPr lang="en-GB" sz="1600" dirty="0" err="1">
                <a:solidFill>
                  <a:schemeClr val="bg1"/>
                </a:solidFill>
              </a:rPr>
              <a:t>stabiliteit</a:t>
            </a:r>
            <a:r>
              <a:rPr lang="en-GB" sz="1600" dirty="0">
                <a:solidFill>
                  <a:schemeClr val="bg1"/>
                </a:solidFill>
              </a:rPr>
              <a:t> van het subcontinent</a:t>
            </a:r>
          </a:p>
          <a:p>
            <a:pPr marL="342900" indent="-342900"/>
            <a:r>
              <a:rPr lang="en-GB" sz="1600" dirty="0" err="1">
                <a:solidFill>
                  <a:schemeClr val="bg1"/>
                </a:solidFill>
              </a:rPr>
              <a:t>Eenwording</a:t>
            </a:r>
            <a:r>
              <a:rPr lang="en-GB" sz="1600" dirty="0">
                <a:solidFill>
                  <a:schemeClr val="bg1"/>
                </a:solidFill>
              </a:rPr>
              <a:t> van het land </a:t>
            </a:r>
            <a:r>
              <a:rPr lang="en-GB" sz="1600" dirty="0" err="1">
                <a:solidFill>
                  <a:schemeClr val="bg1"/>
                </a:solidFill>
              </a:rPr>
              <a:t>kost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  <a:r>
              <a:rPr lang="en-GB" sz="1600" dirty="0" err="1">
                <a:solidFill>
                  <a:schemeClr val="bg1"/>
                </a:solidFill>
              </a:rPr>
              <a:t>tijd</a:t>
            </a:r>
            <a:endParaRPr lang="en-GB" sz="1600" dirty="0">
              <a:solidFill>
                <a:schemeClr val="bg1"/>
              </a:solidFill>
            </a:endParaRPr>
          </a:p>
          <a:p>
            <a:pPr marL="342900" indent="-342900"/>
            <a:r>
              <a:rPr lang="en-GB" sz="1600" dirty="0">
                <a:solidFill>
                  <a:schemeClr val="bg1"/>
                </a:solidFill>
              </a:rPr>
              <a:t>40 </a:t>
            </a:r>
            <a:r>
              <a:rPr lang="en-GB" sz="1600" dirty="0" err="1">
                <a:solidFill>
                  <a:schemeClr val="bg1"/>
                </a:solidFill>
              </a:rPr>
              <a:t>jaar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  <a:r>
              <a:rPr lang="en-GB" sz="1600" dirty="0" err="1">
                <a:solidFill>
                  <a:schemeClr val="bg1"/>
                </a:solidFill>
              </a:rPr>
              <a:t>verminderde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  <a:r>
              <a:rPr lang="en-GB" sz="1600" dirty="0" err="1">
                <a:solidFill>
                  <a:schemeClr val="bg1"/>
                </a:solidFill>
              </a:rPr>
              <a:t>aandacht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  <a:r>
              <a:rPr lang="en-GB" sz="1600" dirty="0" err="1">
                <a:solidFill>
                  <a:schemeClr val="bg1"/>
                </a:solidFill>
              </a:rPr>
              <a:t>voor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  <a:r>
              <a:rPr lang="en-GB" sz="1600" dirty="0" err="1">
                <a:solidFill>
                  <a:schemeClr val="bg1"/>
                </a:solidFill>
              </a:rPr>
              <a:t>economische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  <a:r>
              <a:rPr lang="en-GB" sz="1600" dirty="0" err="1">
                <a:solidFill>
                  <a:schemeClr val="bg1"/>
                </a:solidFill>
              </a:rPr>
              <a:t>opbouw</a:t>
            </a:r>
            <a:endParaRPr lang="en-GB" sz="1600" dirty="0">
              <a:solidFill>
                <a:schemeClr val="bg1"/>
              </a:solidFill>
            </a:endParaRPr>
          </a:p>
          <a:p>
            <a:pPr marL="342900" indent="-342900"/>
            <a:r>
              <a:rPr lang="en-GB" sz="1600" dirty="0" err="1">
                <a:solidFill>
                  <a:schemeClr val="bg1"/>
                </a:solidFill>
              </a:rPr>
              <a:t>Koloniaal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  <a:r>
              <a:rPr lang="en-GB" sz="1600" dirty="0" err="1">
                <a:solidFill>
                  <a:schemeClr val="bg1"/>
                </a:solidFill>
              </a:rPr>
              <a:t>verleden</a:t>
            </a:r>
            <a:r>
              <a:rPr lang="en-GB" sz="1600" dirty="0">
                <a:solidFill>
                  <a:schemeClr val="bg1"/>
                </a:solidFill>
              </a:rPr>
              <a:t>: land is </a:t>
            </a:r>
            <a:r>
              <a:rPr lang="en-GB" sz="1600" dirty="0" err="1">
                <a:solidFill>
                  <a:schemeClr val="bg1"/>
                </a:solidFill>
              </a:rPr>
              <a:t>uitgemolken</a:t>
            </a:r>
            <a:r>
              <a:rPr lang="en-GB" sz="1600" dirty="0">
                <a:solidFill>
                  <a:schemeClr val="bg1"/>
                </a:solidFill>
              </a:rPr>
              <a:t> door de East India Company, </a:t>
            </a:r>
            <a:r>
              <a:rPr lang="en-GB" sz="1600" dirty="0" err="1">
                <a:solidFill>
                  <a:schemeClr val="bg1"/>
                </a:solidFill>
              </a:rPr>
              <a:t>na</a:t>
            </a:r>
            <a:r>
              <a:rPr lang="en-GB" sz="1600" dirty="0">
                <a:solidFill>
                  <a:schemeClr val="bg1"/>
                </a:solidFill>
              </a:rPr>
              <a:t> 1850 door het </a:t>
            </a:r>
            <a:r>
              <a:rPr lang="en-GB" sz="1600" dirty="0" err="1">
                <a:solidFill>
                  <a:schemeClr val="bg1"/>
                </a:solidFill>
              </a:rPr>
              <a:t>koloniaal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  <a:r>
              <a:rPr lang="en-GB" sz="1600" dirty="0" err="1">
                <a:solidFill>
                  <a:schemeClr val="bg1"/>
                </a:solidFill>
              </a:rPr>
              <a:t>bewind</a:t>
            </a:r>
            <a:endParaRPr lang="en-GB" sz="1600" dirty="0">
              <a:solidFill>
                <a:schemeClr val="bg1"/>
              </a:solidFill>
            </a:endParaRPr>
          </a:p>
          <a:p>
            <a:pPr marL="342900" indent="-342900"/>
            <a:r>
              <a:rPr lang="en-GB" sz="1600" dirty="0" err="1">
                <a:solidFill>
                  <a:schemeClr val="bg1"/>
                </a:solidFill>
              </a:rPr>
              <a:t>Reactie</a:t>
            </a:r>
            <a:r>
              <a:rPr lang="en-GB" sz="1600" dirty="0">
                <a:solidFill>
                  <a:schemeClr val="bg1"/>
                </a:solidFill>
              </a:rPr>
              <a:t> Gandhi: boycott van </a:t>
            </a:r>
            <a:r>
              <a:rPr lang="en-GB" sz="1600" dirty="0" err="1">
                <a:solidFill>
                  <a:schemeClr val="bg1"/>
                </a:solidFill>
              </a:rPr>
              <a:t>Engelse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  <a:r>
              <a:rPr lang="en-GB" sz="1600" dirty="0" err="1">
                <a:solidFill>
                  <a:schemeClr val="bg1"/>
                </a:solidFill>
              </a:rPr>
              <a:t>producten</a:t>
            </a:r>
            <a:r>
              <a:rPr lang="en-GB" sz="1600" dirty="0">
                <a:solidFill>
                  <a:schemeClr val="bg1"/>
                </a:solidFill>
              </a:rPr>
              <a:t>, India </a:t>
            </a:r>
            <a:r>
              <a:rPr lang="en-GB" sz="1600" dirty="0" err="1">
                <a:solidFill>
                  <a:schemeClr val="bg1"/>
                </a:solidFill>
              </a:rPr>
              <a:t>maakt</a:t>
            </a:r>
            <a:r>
              <a:rPr lang="en-GB" sz="1600" dirty="0">
                <a:solidFill>
                  <a:schemeClr val="bg1"/>
                </a:solidFill>
              </a:rPr>
              <a:t> eigen Khadi</a:t>
            </a:r>
          </a:p>
          <a:p>
            <a:pPr marL="342900" indent="-342900"/>
            <a:r>
              <a:rPr lang="en-GB" sz="1600" dirty="0">
                <a:solidFill>
                  <a:schemeClr val="bg1"/>
                </a:solidFill>
              </a:rPr>
              <a:t>Partition: India, Pakistan, (1947), Bangladesh (1973)</a:t>
            </a:r>
          </a:p>
          <a:p>
            <a:pPr marL="342900" indent="-342900"/>
            <a:r>
              <a:rPr lang="en-GB" sz="1600" dirty="0" err="1">
                <a:solidFill>
                  <a:schemeClr val="bg1"/>
                </a:solidFill>
              </a:rPr>
              <a:t>Grensconflicten</a:t>
            </a:r>
            <a:r>
              <a:rPr lang="en-GB" sz="1600" dirty="0">
                <a:solidFill>
                  <a:schemeClr val="bg1"/>
                </a:solidFill>
              </a:rPr>
              <a:t> met China</a:t>
            </a:r>
          </a:p>
          <a:p>
            <a:pPr marL="342900" indent="-342900"/>
            <a:r>
              <a:rPr lang="en-GB" sz="1600" dirty="0">
                <a:solidFill>
                  <a:schemeClr val="bg1"/>
                </a:solidFill>
              </a:rPr>
              <a:t>Jammu – Kashmir</a:t>
            </a:r>
          </a:p>
          <a:p>
            <a:pPr marL="342900" indent="-342900"/>
            <a:r>
              <a:rPr lang="en-GB" sz="1600" dirty="0" err="1">
                <a:solidFill>
                  <a:schemeClr val="bg1"/>
                </a:solidFill>
              </a:rPr>
              <a:t>Agrarische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  <a:r>
              <a:rPr lang="en-GB" sz="1600" dirty="0" err="1">
                <a:solidFill>
                  <a:schemeClr val="bg1"/>
                </a:solidFill>
              </a:rPr>
              <a:t>economie</a:t>
            </a:r>
            <a:endParaRPr lang="en-GB" sz="1600" dirty="0">
              <a:solidFill>
                <a:schemeClr val="bg1"/>
              </a:solidFill>
            </a:endParaRPr>
          </a:p>
          <a:p>
            <a:pPr marL="342900" indent="-342900"/>
            <a:r>
              <a:rPr lang="en-GB" sz="1600" dirty="0" err="1">
                <a:solidFill>
                  <a:schemeClr val="bg1"/>
                </a:solidFill>
              </a:rPr>
              <a:t>Transformatie</a:t>
            </a:r>
            <a:r>
              <a:rPr lang="en-GB" sz="1600" dirty="0">
                <a:solidFill>
                  <a:schemeClr val="bg1"/>
                </a:solidFill>
              </a:rPr>
              <a:t> India door </a:t>
            </a:r>
            <a:r>
              <a:rPr lang="en-GB" sz="1600" dirty="0" err="1">
                <a:solidFill>
                  <a:schemeClr val="bg1"/>
                </a:solidFill>
              </a:rPr>
              <a:t>economische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  <a:r>
              <a:rPr lang="en-GB" sz="1600" dirty="0" err="1">
                <a:solidFill>
                  <a:schemeClr val="bg1"/>
                </a:solidFill>
              </a:rPr>
              <a:t>hervormingen</a:t>
            </a:r>
            <a:r>
              <a:rPr lang="en-GB" sz="1600" dirty="0">
                <a:solidFill>
                  <a:schemeClr val="bg1"/>
                </a:solidFill>
              </a:rPr>
              <a:t> (1991): Manmohan Singh</a:t>
            </a:r>
          </a:p>
          <a:p>
            <a:pPr marL="0" indent="0">
              <a:buNone/>
            </a:pPr>
            <a:endParaRPr lang="en-GB" sz="1600" dirty="0">
              <a:solidFill>
                <a:schemeClr val="bg1"/>
              </a:solidFill>
            </a:endParaRPr>
          </a:p>
          <a:p>
            <a:pPr marL="342900" indent="-342900"/>
            <a:endParaRPr lang="en-GB" sz="1800" dirty="0">
              <a:solidFill>
                <a:schemeClr val="bg1"/>
              </a:solidFill>
            </a:endParaRPr>
          </a:p>
          <a:p>
            <a:pPr marL="342900" indent="-34290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3838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white building with a flag on top&#10;&#10;Description automatically generated with low confidence">
            <a:extLst>
              <a:ext uri="{FF2B5EF4-FFF2-40B4-BE49-F238E27FC236}">
                <a16:creationId xmlns:a16="http://schemas.microsoft.com/office/drawing/2014/main" id="{DA012F8E-864C-DCCD-3C19-0EC084ACE35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AC1EDA6-3691-4A6A-A802-415F132F70B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38443B2-4BFB-4C4F-BEAA-E2BFA92293A2}" type="slidenum">
              <a:rPr lang="en-GB" smtClean="0"/>
              <a:pPr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857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AC1EDA6-3691-4A6A-A802-415F132F70B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38443B2-4BFB-4C4F-BEAA-E2BFA92293A2}" type="slidenum">
              <a:rPr lang="en-GB" smtClean="0"/>
              <a:pPr/>
              <a:t>8</a:t>
            </a:fld>
            <a:endParaRPr lang="en-GB" dirty="0"/>
          </a:p>
        </p:txBody>
      </p:sp>
      <p:pic>
        <p:nvPicPr>
          <p:cNvPr id="7" name="Picture Placeholder 6" descr="A crowd of people in a stadium&#10;&#10;Description automatically generated with medium confidence">
            <a:extLst>
              <a:ext uri="{FF2B5EF4-FFF2-40B4-BE49-F238E27FC236}">
                <a16:creationId xmlns:a16="http://schemas.microsoft.com/office/drawing/2014/main" id="{EA48C64C-9B05-2AF1-8656-04E3938CA10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>
          <a:xfrm>
            <a:off x="0" y="0"/>
            <a:ext cx="12192002" cy="6857998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CFE2F02-E2DD-05DC-B984-EBFF4DA723B4}"/>
              </a:ext>
            </a:extLst>
          </p:cNvPr>
          <p:cNvSpPr txBox="1"/>
          <p:nvPr/>
        </p:nvSpPr>
        <p:spPr>
          <a:xfrm>
            <a:off x="510283" y="296263"/>
            <a:ext cx="6246688" cy="152057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Wagah Border (Punjab)</a:t>
            </a:r>
            <a:endParaRPr lang="nl-NL" dirty="0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908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AC1EDA6-3691-4A6A-A802-415F132F70BF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F38443B2-4BFB-4C4F-BEAA-E2BFA92293A2}" type="slidenum">
              <a:rPr lang="en-GB" smtClean="0"/>
              <a:pPr/>
              <a:t>9</a:t>
            </a:fld>
            <a:endParaRPr lang="en-GB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EA48C64C-9B05-2AF1-8656-04E3938CA10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83" b="7483"/>
          <a:stretch/>
        </p:blipFill>
        <p:spPr>
          <a:xfrm>
            <a:off x="0" y="0"/>
            <a:ext cx="12192002" cy="6857998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CFE2F02-E2DD-05DC-B984-EBFF4DA723B4}"/>
              </a:ext>
            </a:extLst>
          </p:cNvPr>
          <p:cNvSpPr txBox="1"/>
          <p:nvPr/>
        </p:nvSpPr>
        <p:spPr>
          <a:xfrm>
            <a:off x="510283" y="296263"/>
            <a:ext cx="6246688" cy="152057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Golden Temple (Punjab)</a:t>
            </a:r>
            <a:endParaRPr lang="nl-NL" dirty="0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404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NL Netherlands Template">
  <a:themeElements>
    <a:clrScheme name="Custom 4">
      <a:dk1>
        <a:sysClr val="windowText" lastClr="000000"/>
      </a:dk1>
      <a:lt1>
        <a:sysClr val="window" lastClr="FFFFFF"/>
      </a:lt1>
      <a:dk2>
        <a:srgbClr val="FF6F00"/>
      </a:dk2>
      <a:lt2>
        <a:srgbClr val="CDCDCD"/>
      </a:lt2>
      <a:accent1>
        <a:srgbClr val="F15F23"/>
      </a:accent1>
      <a:accent2>
        <a:srgbClr val="F2724E"/>
      </a:accent2>
      <a:accent3>
        <a:srgbClr val="F38B74"/>
      </a:accent3>
      <a:accent4>
        <a:srgbClr val="F5A597"/>
      </a:accent4>
      <a:accent5>
        <a:srgbClr val="F9C7BF"/>
      </a:accent5>
      <a:accent6>
        <a:srgbClr val="FCE7E4"/>
      </a:accent6>
      <a:hlink>
        <a:srgbClr val="0F46C8"/>
      </a:hlink>
      <a:folHlink>
        <a:srgbClr val="7E0000"/>
      </a:folHlink>
    </a:clrScheme>
    <a:fontScheme name="NL Netherland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lIns="0" tIns="0" rIns="0" bIns="0" rtlCol="0" anchor="ctr">
        <a:noAutofit/>
      </a:bodyPr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noAutofit/>
      </a:bodyPr>
      <a:lstStyle>
        <a:defPPr algn="l">
          <a:defRPr dirty="0" err="1" smtClean="0">
            <a:solidFill>
              <a:schemeClr val="tx2"/>
            </a:solidFill>
          </a:defRPr>
        </a:defPPr>
      </a:lstStyle>
    </a:txDef>
  </a:objectDefaults>
  <a:extraClrSchemeLst/>
  <a:custClrLst>
    <a:custClr name="Orange">
      <a:srgbClr val="FF6F00"/>
    </a:custClr>
    <a:custClr name="White">
      <a:srgbClr val="FFFFFF"/>
    </a:custClr>
    <a:custClr name="Grey">
      <a:srgbClr val="CDCDCD"/>
    </a:custClr>
    <a:custClr name="Black">
      <a:srgbClr val="000000"/>
    </a:custClr>
    <a:custClr name="Blue 1">
      <a:srgbClr val="000074"/>
    </a:custClr>
    <a:custClr name="Blue 2">
      <a:srgbClr val="0F46C8"/>
    </a:custClr>
    <a:custClr name="Purple">
      <a:srgbClr val="D700D2"/>
    </a:custClr>
    <a:custClr name="Brown">
      <a:srgbClr val="7E0000"/>
    </a:custClr>
    <a:custClr name="Yellow">
      <a:srgbClr val="FFE600"/>
    </a:custClr>
    <a:custClr name="Green">
      <a:srgbClr val="00BE00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BZ Document" ma:contentTypeID="0x0101009C7CE436063D44E9BE7DC0259EF7C32F006EB9F9836A634AE58B6169785FD3936F00AD6496A16720DA4CA07B0D2DA1C21A24" ma:contentTypeVersion="14" ma:contentTypeDescription="The base content type which holds the minimum set of metadata required within BZ" ma:contentTypeScope="" ma:versionID="b4fcd5d050a6cbc8c0bc231f5d325504">
  <xsd:schema xmlns:xsd="http://www.w3.org/2001/XMLSchema" xmlns:xs="http://www.w3.org/2001/XMLSchema" xmlns:p="http://schemas.microsoft.com/office/2006/metadata/properties" xmlns:ns2="3dddc9eb-9381-4705-a1d3-399d468ec402" targetNamespace="http://schemas.microsoft.com/office/2006/metadata/properties" ma:root="true" ma:fieldsID="19572906435588773b803d247d8a328f" ns2:_="">
    <xsd:import namespace="3dddc9eb-9381-4705-a1d3-399d468ec402"/>
    <xsd:element name="properties">
      <xsd:complexType>
        <xsd:sequence>
          <xsd:element name="documentManagement">
            <xsd:complexType>
              <xsd:all>
                <xsd:element ref="ns2:TaxCatchAll" minOccurs="0"/>
                <xsd:element ref="ns2:TaxCatchAllLabel" minOccurs="0"/>
                <xsd:element ref="ns2:nf4434b3fae540fe847866e45672fb3a" minOccurs="0"/>
                <xsd:element ref="ns2:a45510494d1a450e9cee6905c7ad8168" minOccurs="0"/>
                <xsd:element ref="ns2:ge4bd621e46a403e97baf402a410deb5" minOccurs="0"/>
                <xsd:element ref="ns2:ga509c7afcac4f5cb939db754ffece25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dddc9eb-9381-4705-a1d3-399d468ec402" elementFormDefault="qualified">
    <xsd:import namespace="http://schemas.microsoft.com/office/2006/documentManagement/types"/>
    <xsd:import namespace="http://schemas.microsoft.com/office/infopath/2007/PartnerControls"/>
    <xsd:element name="TaxCatchAll" ma:index="4" nillable="true" ma:displayName="Taxonomy Catch All Column" ma:description="" ma:hidden="true" ma:list="{24061668-6024-43c4-8bb5-4d260761fc4f}" ma:internalName="TaxCatchAll" ma:showField="CatchAllData" ma:web="3dddc9eb-9381-4705-a1d3-399d468ec40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5" nillable="true" ma:displayName="Taxonomy Catch All Column1" ma:description="" ma:hidden="true" ma:list="{24061668-6024-43c4-8bb5-4d260761fc4f}" ma:internalName="TaxCatchAllLabel" ma:readOnly="true" ma:showField="CatchAllDataLabel" ma:web="3dddc9eb-9381-4705-a1d3-399d468ec40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nf4434b3fae540fe847866e45672fb3a" ma:index="10" ma:taxonomy="true" ma:internalName="nf4434b3fae540fe847866e45672fb3a" ma:taxonomyFieldName="BZ_Theme" ma:displayName="Theme" ma:default="1;#Communication|e493718e-04f1-40ba-b095-af58ae3eb0cb;#2;#Public diplomacy|964beebf-4ffc-4006-a376-a64745cd2add;#3;#Sustainable development goals|808da2ad-e931-4aaf-a5be-bc7f75446c4e;#4;#Peace, security and stability general|49c2c3b4-618a-4f67-bf18-d7a145562f44;#5;#Sustainable economic development|684f8abd-afa4-4063-a224-903106285fe3;#6;#International legal order|a6643610-13de-478c-bf76-426629a03f30" ma:fieldId="{7f4434b3-fae5-40fe-8478-66e45672fb3a}" ma:taxonomyMulti="true" ma:sspId="8805c4df-c498-47b2-b08d-81a6414440b6" ma:termSetId="b886aef3-384f-4e31-a5b8-4c90748da2e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a45510494d1a450e9cee6905c7ad8168" ma:index="12" ma:taxonomy="true" ma:internalName="a45510494d1a450e9cee6905c7ad8168" ma:taxonomyFieldName="BZ_Country" ma:displayName="Country-State" ma:default="7;#India|3c5146c7-bb15-4e34-a713-ce5257924544" ma:fieldId="{a4551049-4d1a-450e-9cee-6905c7ad8168}" ma:taxonomyMulti="true" ma:sspId="8805c4df-c498-47b2-b08d-81a6414440b6" ma:termSetId="4b11575f-0152-447b-b1c6-14c5152cc435" ma:anchorId="3fd0673f-2ea8-4564-bac8-0f075207e234" ma:open="false" ma:isKeyword="false">
      <xsd:complexType>
        <xsd:sequence>
          <xsd:element ref="pc:Terms" minOccurs="0" maxOccurs="1"/>
        </xsd:sequence>
      </xsd:complexType>
    </xsd:element>
    <xsd:element name="ge4bd621e46a403e97baf402a410deb5" ma:index="14" ma:taxonomy="true" ma:internalName="ge4bd621e46a403e97baf402a410deb5" ma:taxonomyFieldName="BZ_Forum" ma:displayName="Forum-Organization" ma:default="8;#Not applicable|0049e722-bfb1-4a3f-9d08-af7366a9af40" ma:fieldId="{0e4bd621-e46a-403e-97ba-f402a410deb5}" ma:taxonomyMulti="true" ma:sspId="8805c4df-c498-47b2-b08d-81a6414440b6" ma:termSetId="848f9261-8583-4c5c-81e7-3232ddfe54f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ga509c7afcac4f5cb939db754ffece25" ma:index="16" ma:taxonomy="true" ma:internalName="ga509c7afcac4f5cb939db754ffece25" ma:taxonomyFieldName="BZ_Classification" ma:displayName="Classification" ma:default="9;#UNCLASSIFIED|d92c6340-bc14-4cb2-a9a6-6deda93c493b;#24;#NO MARKING|879e64ec-6597-483b-94db-f5f70afd7299" ma:fieldId="{0a509c7a-fcac-4f5c-b939-db754ffece25}" ma:taxonomyMulti="true" ma:sspId="8805c4df-c498-47b2-b08d-81a6414440b6" ma:termSetId="44f3d25f-308e-4607-ad37-3154dc8df61f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a45510494d1a450e9cee6905c7ad8168 xmlns="3dddc9eb-9381-4705-a1d3-399d468ec402">
      <Terms xmlns="http://schemas.microsoft.com/office/infopath/2007/PartnerControls">
        <TermInfo xmlns="http://schemas.microsoft.com/office/infopath/2007/PartnerControls">
          <TermName xmlns="http://schemas.microsoft.com/office/infopath/2007/PartnerControls">India</TermName>
          <TermId xmlns="http://schemas.microsoft.com/office/infopath/2007/PartnerControls">3c5146c7-bb15-4e34-a713-ce5257924544</TermId>
        </TermInfo>
      </Terms>
    </a45510494d1a450e9cee6905c7ad8168>
    <ge4bd621e46a403e97baf402a410deb5 xmlns="3dddc9eb-9381-4705-a1d3-399d468ec402">
      <Terms xmlns="http://schemas.microsoft.com/office/infopath/2007/PartnerControls">
        <TermInfo xmlns="http://schemas.microsoft.com/office/infopath/2007/PartnerControls">
          <TermName xmlns="http://schemas.microsoft.com/office/infopath/2007/PartnerControls">Not applicable</TermName>
          <TermId xmlns="http://schemas.microsoft.com/office/infopath/2007/PartnerControls">0049e722-bfb1-4a3f-9d08-af7366a9af40</TermId>
        </TermInfo>
      </Terms>
    </ge4bd621e46a403e97baf402a410deb5>
    <TaxCatchAll xmlns="3dddc9eb-9381-4705-a1d3-399d468ec402">
      <Value>9</Value>
      <Value>8</Value>
      <Value>7</Value>
      <Value>6</Value>
      <Value>5</Value>
      <Value>4</Value>
      <Value>3</Value>
      <Value>2</Value>
      <Value>1</Value>
    </TaxCatchAll>
    <nf4434b3fae540fe847866e45672fb3a xmlns="3dddc9eb-9381-4705-a1d3-399d468ec402">
      <Terms xmlns="http://schemas.microsoft.com/office/infopath/2007/PartnerControls">
        <TermInfo xmlns="http://schemas.microsoft.com/office/infopath/2007/PartnerControls">
          <TermName xmlns="http://schemas.microsoft.com/office/infopath/2007/PartnerControls">Communication</TermName>
          <TermId xmlns="http://schemas.microsoft.com/office/infopath/2007/PartnerControls">e493718e-04f1-40ba-b095-af58ae3eb0cb</TermId>
        </TermInfo>
        <TermInfo xmlns="http://schemas.microsoft.com/office/infopath/2007/PartnerControls">
          <TermName xmlns="http://schemas.microsoft.com/office/infopath/2007/PartnerControls">Public diplomacy</TermName>
          <TermId xmlns="http://schemas.microsoft.com/office/infopath/2007/PartnerControls">964beebf-4ffc-4006-a376-a64745cd2add</TermId>
        </TermInfo>
        <TermInfo xmlns="http://schemas.microsoft.com/office/infopath/2007/PartnerControls">
          <TermName xmlns="http://schemas.microsoft.com/office/infopath/2007/PartnerControls">Sustainable development goals</TermName>
          <TermId xmlns="http://schemas.microsoft.com/office/infopath/2007/PartnerControls">808da2ad-e931-4aaf-a5be-bc7f75446c4e</TermId>
        </TermInfo>
        <TermInfo xmlns="http://schemas.microsoft.com/office/infopath/2007/PartnerControls">
          <TermName xmlns="http://schemas.microsoft.com/office/infopath/2007/PartnerControls">Peace, security and stability general</TermName>
          <TermId xmlns="http://schemas.microsoft.com/office/infopath/2007/PartnerControls">49c2c3b4-618a-4f67-bf18-d7a145562f44</TermId>
        </TermInfo>
        <TermInfo xmlns="http://schemas.microsoft.com/office/infopath/2007/PartnerControls">
          <TermName xmlns="http://schemas.microsoft.com/office/infopath/2007/PartnerControls">Sustainable economic development</TermName>
          <TermId xmlns="http://schemas.microsoft.com/office/infopath/2007/PartnerControls">684f8abd-afa4-4063-a224-903106285fe3</TermId>
        </TermInfo>
        <TermInfo xmlns="http://schemas.microsoft.com/office/infopath/2007/PartnerControls">
          <TermName xmlns="http://schemas.microsoft.com/office/infopath/2007/PartnerControls">International legal order</TermName>
          <TermId xmlns="http://schemas.microsoft.com/office/infopath/2007/PartnerControls">a6643610-13de-478c-bf76-426629a03f30</TermId>
        </TermInfo>
      </Terms>
    </nf4434b3fae540fe847866e45672fb3a>
    <ga509c7afcac4f5cb939db754ffece25 xmlns="3dddc9eb-9381-4705-a1d3-399d468ec402">
      <Terms xmlns="http://schemas.microsoft.com/office/infopath/2007/PartnerControls">
        <TermInfo xmlns="http://schemas.microsoft.com/office/infopath/2007/PartnerControls">
          <TermName xmlns="http://schemas.microsoft.com/office/infopath/2007/PartnerControls">Unclassified</TermName>
          <TermId xmlns="http://schemas.microsoft.com/office/infopath/2007/PartnerControls">d92c6340-bc14-4cb2-a9a6-6deda93c493b</TermId>
        </TermInfo>
      </Terms>
    </ga509c7afcac4f5cb939db754ffece25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76012A1-89B4-402B-A4A1-C07B2B1C66E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dddc9eb-9381-4705-a1d3-399d468ec40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9832BFD-CBA2-4528-BBBE-AB305B485B8F}">
  <ds:schemaRefs>
    <ds:schemaRef ds:uri="3dddc9eb-9381-4705-a1d3-399d468ec402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619365C4-54EE-406B-A641-932C285D49A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484</Words>
  <Application>Microsoft Office PowerPoint</Application>
  <PresentationFormat>Widescreen</PresentationFormat>
  <Paragraphs>88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Calibri</vt:lpstr>
      <vt:lpstr>NL Netherlands Template</vt:lpstr>
      <vt:lpstr>Een land met twee gezichten</vt:lpstr>
      <vt:lpstr>Inhoudsopgave</vt:lpstr>
      <vt:lpstr>  1.   Sociale en economische geografie van India</vt:lpstr>
      <vt:lpstr>Ambassade New Delhi, CG Bengaluru,  CG Mumbai NBSO Ahmedabad &amp; Hyderabad  HC Lucknow, Kolkata, Chennai, Kathmandu, Thimphu</vt:lpstr>
      <vt:lpstr>2. Cijfers</vt:lpstr>
      <vt:lpstr>3. Historische Context</vt:lpstr>
      <vt:lpstr>PowerPoint Presentation</vt:lpstr>
      <vt:lpstr>PowerPoint Presentation</vt:lpstr>
      <vt:lpstr>PowerPoint Presentation</vt:lpstr>
      <vt:lpstr>PowerPoint Presentation</vt:lpstr>
      <vt:lpstr>4. Geopolitieke ontwikkelingen</vt:lpstr>
      <vt:lpstr>Relatie georiënteerd India  </vt:lpstr>
      <vt:lpstr>5. Groeibelemmeringen</vt:lpstr>
      <vt:lpstr>Waar zijn de Indiase vrouwen?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Alice Chu</dc:creator>
  <cp:lastModifiedBy>Kaushik, Shweta</cp:lastModifiedBy>
  <cp:revision>143</cp:revision>
  <dcterms:created xsi:type="dcterms:W3CDTF">2020-01-07T08:54:54Z</dcterms:created>
  <dcterms:modified xsi:type="dcterms:W3CDTF">2023-05-23T12:03:57Z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UserName">
    <vt:lpwstr>Alice Chu</vt:lpwstr>
  </property>
  <property fmtid="{D5CDD505-2E9C-101B-9397-08002B2CF9AE}" pid="3" name="ComputerName">
    <vt:lpwstr>LAPTOP-UDL3N84V</vt:lpwstr>
  </property>
  <property fmtid="{D5CDD505-2E9C-101B-9397-08002B2CF9AE}" pid="4" name="ContentTypeId">
    <vt:lpwstr>0x0101009C7CE436063D44E9BE7DC0259EF7C32F006EB9F9836A634AE58B6169785FD3936F00AD6496A16720DA4CA07B0D2DA1C21A24</vt:lpwstr>
  </property>
  <property fmtid="{D5CDD505-2E9C-101B-9397-08002B2CF9AE}" pid="5" name="BZ_Country">
    <vt:lpwstr>7;#India|3c5146c7-bb15-4e34-a713-ce5257924544</vt:lpwstr>
  </property>
  <property fmtid="{D5CDD505-2E9C-101B-9397-08002B2CF9AE}" pid="6" name="BZ_Classification">
    <vt:lpwstr>9;#Unclassified|d92c6340-bc14-4cb2-a9a6-6deda93c493b</vt:lpwstr>
  </property>
  <property fmtid="{D5CDD505-2E9C-101B-9397-08002B2CF9AE}" pid="7" name="BZ_Forum">
    <vt:lpwstr>8;#Not applicable|0049e722-bfb1-4a3f-9d08-af7366a9af40</vt:lpwstr>
  </property>
  <property fmtid="{D5CDD505-2E9C-101B-9397-08002B2CF9AE}" pid="8" name="BZ_Theme">
    <vt:lpwstr>1;#Communication|e493718e-04f1-40ba-b095-af58ae3eb0cb;#2;#Public diplomacy|964beebf-4ffc-4006-a376-a64745cd2add;#3;#Sustainable development goals|808da2ad-e931-4aaf-a5be-bc7f75446c4e;#4;#Peace, security and stability general|49c2c3b4-618a-4f67-bf18-d7a145562f44;#5;#Sustainable economic development|684f8abd-afa4-4063-a224-903106285fe3;#6;#International legal order|a6643610-13de-478c-bf76-426629a03f30</vt:lpwstr>
  </property>
</Properties>
</file>