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heme/themeOverride1.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87" r:id="rId5"/>
    <p:sldMasterId id="2147483710" r:id="rId6"/>
  </p:sldMasterIdLst>
  <p:notesMasterIdLst>
    <p:notesMasterId r:id="rId22"/>
  </p:notesMasterIdLst>
  <p:sldIdLst>
    <p:sldId id="286" r:id="rId7"/>
    <p:sldId id="302" r:id="rId8"/>
    <p:sldId id="311" r:id="rId9"/>
    <p:sldId id="318" r:id="rId10"/>
    <p:sldId id="321" r:id="rId11"/>
    <p:sldId id="320" r:id="rId12"/>
    <p:sldId id="306" r:id="rId13"/>
    <p:sldId id="307" r:id="rId14"/>
    <p:sldId id="309" r:id="rId15"/>
    <p:sldId id="310" r:id="rId16"/>
    <p:sldId id="315" r:id="rId17"/>
    <p:sldId id="317" r:id="rId18"/>
    <p:sldId id="319" r:id="rId19"/>
    <p:sldId id="308" r:id="rId20"/>
    <p:sldId id="277"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Gotham Narrow" charset="0"/>
      <p:regular r:id="rId27"/>
      <p:bold r:id="rId28"/>
    </p:embeddedFont>
    <p:embeddedFont>
      <p:font typeface="Gotham Narrow Bold" panose="020B0604020202020204" charset="0"/>
      <p:regular r:id="rId29"/>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8908C1E7-848B-42D5-8424-1A4DDD9E514E}">
          <p14:sldIdLst>
            <p14:sldId id="286"/>
            <p14:sldId id="302"/>
            <p14:sldId id="311"/>
            <p14:sldId id="318"/>
            <p14:sldId id="321"/>
            <p14:sldId id="320"/>
            <p14:sldId id="306"/>
            <p14:sldId id="307"/>
            <p14:sldId id="309"/>
            <p14:sldId id="310"/>
            <p14:sldId id="315"/>
            <p14:sldId id="317"/>
            <p14:sldId id="319"/>
            <p14:sldId id="308"/>
            <p14:sldId id="277"/>
          </p14:sldIdLst>
        </p14:section>
        <p14:section name="Stijl elementen" id="{DC37DDB6-07D2-459E-8DE5-246D6748C68A}">
          <p14:sldIdLst/>
        </p14:section>
        <p14:section name="Iconen" id="{23BC5B6A-F4C3-48F9-812D-1FF15DC05F5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99" autoAdjust="0"/>
    <p:restoredTop sz="94660"/>
  </p:normalViewPr>
  <p:slideViewPr>
    <p:cSldViewPr snapToGrid="0">
      <p:cViewPr varScale="1">
        <p:scale>
          <a:sx n="89" d="100"/>
          <a:sy n="89" d="100"/>
        </p:scale>
        <p:origin x="78" y="147"/>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9CE966-10B7-43F3-A978-F39B09FE0E9D}" type="datetimeFigureOut">
              <a:rPr lang="nl-NL" smtClean="0"/>
              <a:t>28-10-2021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DE83D1-4742-4A01-AA4A-1D63753EEE66}" type="slidenum">
              <a:rPr lang="nl-NL" smtClean="0"/>
              <a:t>‹nr.›</a:t>
            </a:fld>
            <a:endParaRPr lang="nl-NL"/>
          </a:p>
        </p:txBody>
      </p:sp>
    </p:spTree>
    <p:extLst>
      <p:ext uri="{BB962C8B-B14F-4D97-AF65-F5344CB8AC3E}">
        <p14:creationId xmlns:p14="http://schemas.microsoft.com/office/powerpoint/2010/main" val="1863657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emf"/><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sv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emf"/><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sv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emf"/><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sv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emf"/><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sv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4.xml"/><Relationship Id="rId4" Type="http://schemas.openxmlformats.org/officeDocument/2006/relationships/image" Target="../media/image8.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emf"/><Relationship Id="rId4" Type="http://schemas.openxmlformats.org/officeDocument/2006/relationships/image" Target="../media/image9.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emf"/><Relationship Id="rId4" Type="http://schemas.openxmlformats.org/officeDocument/2006/relationships/image" Target="../media/image9.em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8.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8.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3.xml"/><Relationship Id="rId1" Type="http://schemas.openxmlformats.org/officeDocument/2006/relationships/tags" Target="../tags/tag7.xml"/><Relationship Id="rId4" Type="http://schemas.openxmlformats.org/officeDocument/2006/relationships/image" Target="../media/image6.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emf"/><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svg"/><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10.emf"/><Relationship Id="rId4" Type="http://schemas.openxmlformats.org/officeDocument/2006/relationships/image" Target="../media/image9.emf"/></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10.emf"/><Relationship Id="rId4" Type="http://schemas.openxmlformats.org/officeDocument/2006/relationships/image" Target="../media/image9.emf"/></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3.xml"/><Relationship Id="rId1" Type="http://schemas.openxmlformats.org/officeDocument/2006/relationships/tags" Target="../tags/tag8.xml"/><Relationship Id="rId4" Type="http://schemas.openxmlformats.org/officeDocument/2006/relationships/image" Target="../media/image6.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3.xml"/><Relationship Id="rId1" Type="http://schemas.openxmlformats.org/officeDocument/2006/relationships/tags" Target="../tags/tag9.xml"/><Relationship Id="rId4" Type="http://schemas.openxmlformats.org/officeDocument/2006/relationships/image" Target="../media/image6.sv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png"/><Relationship Id="rId7" Type="http://schemas.openxmlformats.org/officeDocument/2006/relationships/image" Target="../media/image9.emf"/><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emf"/><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sv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emf"/><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sv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emf"/><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sv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Duo (A)">
    <p:bg>
      <p:bgPr>
        <a:solidFill>
          <a:schemeClr val="bg1"/>
        </a:solidFill>
        <a:effectLst/>
      </p:bgPr>
    </p:bg>
    <p:spTree>
      <p:nvGrpSpPr>
        <p:cNvPr id="1" name=""/>
        <p:cNvGrpSpPr/>
        <p:nvPr/>
      </p:nvGrpSpPr>
      <p:grpSpPr>
        <a:xfrm>
          <a:off x="0" y="0"/>
          <a:ext cx="0" cy="0"/>
          <a:chOff x="0" y="0"/>
          <a:chExt cx="0" cy="0"/>
        </a:xfrm>
      </p:grpSpPr>
      <p:sp>
        <p:nvSpPr>
          <p:cNvPr id="32" name="Vrije vorm: vorm 31">
            <a:extLst>
              <a:ext uri="{FF2B5EF4-FFF2-40B4-BE49-F238E27FC236}">
                <a16:creationId xmlns:a16="http://schemas.microsoft.com/office/drawing/2014/main" id="{C7AC06C8-8DC8-4F52-AA4C-86281E7EF7CC}"/>
              </a:ext>
            </a:extLst>
          </p:cNvPr>
          <p:cNvSpPr/>
          <p:nvPr userDrawn="1"/>
        </p:nvSpPr>
        <p:spPr>
          <a:xfrm>
            <a:off x="574184" y="627326"/>
            <a:ext cx="6581104" cy="4462530"/>
          </a:xfrm>
          <a:custGeom>
            <a:avLst/>
            <a:gdLst>
              <a:gd name="connsiteX0" fmla="*/ 0 w 6581104"/>
              <a:gd name="connsiteY0" fmla="*/ 0 h 4462530"/>
              <a:gd name="connsiteX1" fmla="*/ 6581104 w 6581104"/>
              <a:gd name="connsiteY1" fmla="*/ 0 h 4462530"/>
              <a:gd name="connsiteX2" fmla="*/ 6581104 w 6581104"/>
              <a:gd name="connsiteY2" fmla="*/ 3868389 h 4462530"/>
              <a:gd name="connsiteX3" fmla="*/ 5986963 w 6581104"/>
              <a:gd name="connsiteY3" fmla="*/ 4462530 h 4462530"/>
              <a:gd name="connsiteX4" fmla="*/ 0 w 6581104"/>
              <a:gd name="connsiteY4" fmla="*/ 4462530 h 4462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1104" h="4462530">
                <a:moveTo>
                  <a:pt x="0" y="0"/>
                </a:moveTo>
                <a:lnTo>
                  <a:pt x="6581104" y="0"/>
                </a:lnTo>
                <a:lnTo>
                  <a:pt x="6581104" y="3868389"/>
                </a:lnTo>
                <a:lnTo>
                  <a:pt x="5986963" y="4462530"/>
                </a:lnTo>
                <a:lnTo>
                  <a:pt x="0" y="446253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0" name="Tijdelijke aanduiding voor afbeelding 29">
            <a:extLst>
              <a:ext uri="{FF2B5EF4-FFF2-40B4-BE49-F238E27FC236}">
                <a16:creationId xmlns:a16="http://schemas.microsoft.com/office/drawing/2014/main" id="{3725AA41-7305-4D5A-81BD-63501FFE6BD0}"/>
              </a:ext>
            </a:extLst>
          </p:cNvPr>
          <p:cNvSpPr>
            <a:spLocks noGrp="1"/>
          </p:cNvSpPr>
          <p:nvPr>
            <p:ph type="pic" sz="quarter" idx="10" hasCustomPrompt="1"/>
          </p:nvPr>
        </p:nvSpPr>
        <p:spPr>
          <a:xfrm>
            <a:off x="4971245" y="0"/>
            <a:ext cx="7220755" cy="6858000"/>
          </a:xfrm>
          <a:custGeom>
            <a:avLst/>
            <a:gdLst>
              <a:gd name="connsiteX0" fmla="*/ 0 w 7220755"/>
              <a:gd name="connsiteY0" fmla="*/ 0 h 6858000"/>
              <a:gd name="connsiteX1" fmla="*/ 7220755 w 7220755"/>
              <a:gd name="connsiteY1" fmla="*/ 0 h 6858000"/>
              <a:gd name="connsiteX2" fmla="*/ 7220755 w 7220755"/>
              <a:gd name="connsiteY2" fmla="*/ 6858000 h 6858000"/>
              <a:gd name="connsiteX3" fmla="*/ 0 w 7220755"/>
              <a:gd name="connsiteY3" fmla="*/ 6858000 h 6858000"/>
              <a:gd name="connsiteX4" fmla="*/ 0 w 7220755"/>
              <a:gd name="connsiteY4" fmla="*/ 5089856 h 6858000"/>
              <a:gd name="connsiteX5" fmla="*/ 1589902 w 7220755"/>
              <a:gd name="connsiteY5" fmla="*/ 5089856 h 6858000"/>
              <a:gd name="connsiteX6" fmla="*/ 2184043 w 7220755"/>
              <a:gd name="connsiteY6" fmla="*/ 4495715 h 6858000"/>
              <a:gd name="connsiteX7" fmla="*/ 2184043 w 7220755"/>
              <a:gd name="connsiteY7" fmla="*/ 627326 h 6858000"/>
              <a:gd name="connsiteX8" fmla="*/ 0 w 7220755"/>
              <a:gd name="connsiteY8" fmla="*/ 6273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0755" h="6858000">
                <a:moveTo>
                  <a:pt x="0" y="0"/>
                </a:moveTo>
                <a:lnTo>
                  <a:pt x="7220755" y="0"/>
                </a:lnTo>
                <a:lnTo>
                  <a:pt x="7220755" y="6858000"/>
                </a:lnTo>
                <a:lnTo>
                  <a:pt x="0" y="6858000"/>
                </a:lnTo>
                <a:lnTo>
                  <a:pt x="0" y="5089856"/>
                </a:lnTo>
                <a:lnTo>
                  <a:pt x="1589902" y="5089856"/>
                </a:lnTo>
                <a:lnTo>
                  <a:pt x="2184043" y="4495715"/>
                </a:lnTo>
                <a:lnTo>
                  <a:pt x="2184043" y="627326"/>
                </a:lnTo>
                <a:lnTo>
                  <a:pt x="0" y="627326"/>
                </a:lnTo>
                <a:close/>
              </a:path>
            </a:pathLst>
          </a:custGeom>
          <a:solidFill>
            <a:schemeClr val="accent5"/>
          </a:solidFill>
        </p:spPr>
        <p:txBody>
          <a:bodyPr wrap="square" lIns="91440" tIns="548640" rIns="914400" anchor="ctr" anchorCtr="0">
            <a:noAutofit/>
          </a:bodyPr>
          <a:lstStyle>
            <a:lvl1pPr marL="0" indent="0" algn="r">
              <a:buFontTx/>
              <a:buNone/>
              <a:defRPr sz="1000"/>
            </a:lvl1pPr>
          </a:lstStyle>
          <a:p>
            <a:r>
              <a:rPr lang="nl-NL" dirty="0"/>
              <a:t>Klik op het afbeeldingsicoon of sleep een afbeelding in dit veld</a:t>
            </a:r>
          </a:p>
        </p:txBody>
      </p:sp>
      <p:sp>
        <p:nvSpPr>
          <p:cNvPr id="52" name="Titel 1">
            <a:extLst>
              <a:ext uri="{FF2B5EF4-FFF2-40B4-BE49-F238E27FC236}">
                <a16:creationId xmlns:a16="http://schemas.microsoft.com/office/drawing/2014/main" id="{E4D0023B-0359-4E8C-9A8C-3A1A3CCF2099}"/>
              </a:ext>
            </a:extLst>
          </p:cNvPr>
          <p:cNvSpPr>
            <a:spLocks noGrp="1"/>
          </p:cNvSpPr>
          <p:nvPr>
            <p:ph type="title" hasCustomPrompt="1"/>
          </p:nvPr>
        </p:nvSpPr>
        <p:spPr>
          <a:xfrm>
            <a:off x="1141029" y="1179682"/>
            <a:ext cx="5401440" cy="1997627"/>
          </a:xfrm>
        </p:spPr>
        <p:txBody>
          <a:bodyPr lIns="0" tIns="0" rIns="0" bIns="0" anchor="b" anchorCtr="0"/>
          <a:lstStyle>
            <a:lvl1pPr>
              <a:defRPr lang="nl-NL" sz="4800" kern="1200" dirty="0">
                <a:solidFill>
                  <a:schemeClr val="bg1"/>
                </a:solidFill>
                <a:latin typeface="+mj-lt"/>
                <a:ea typeface="+mn-ea"/>
                <a:cs typeface="+mn-cs"/>
              </a:defRPr>
            </a:lvl1pPr>
          </a:lstStyle>
          <a:p>
            <a:r>
              <a:rPr lang="nl-NL" dirty="0"/>
              <a:t>Klik om een titel toe te voegen</a:t>
            </a:r>
          </a:p>
        </p:txBody>
      </p:sp>
      <p:sp>
        <p:nvSpPr>
          <p:cNvPr id="53" name="Tijdelijke aanduiding voor tekst 2">
            <a:extLst>
              <a:ext uri="{FF2B5EF4-FFF2-40B4-BE49-F238E27FC236}">
                <a16:creationId xmlns:a16="http://schemas.microsoft.com/office/drawing/2014/main" id="{672672F8-DC78-4951-B754-D7FE88306E43}"/>
              </a:ext>
            </a:extLst>
          </p:cNvPr>
          <p:cNvSpPr>
            <a:spLocks noGrp="1"/>
          </p:cNvSpPr>
          <p:nvPr>
            <p:ph type="body" idx="1" hasCustomPrompt="1"/>
          </p:nvPr>
        </p:nvSpPr>
        <p:spPr>
          <a:xfrm>
            <a:off x="1141028" y="3321577"/>
            <a:ext cx="5401441" cy="1040295"/>
          </a:xfrm>
        </p:spPr>
        <p:txBody>
          <a:bodyPr lIns="0" tIns="0" rIns="0" bIns="0">
            <a:normAutofit/>
          </a:bodyPr>
          <a:lstStyle>
            <a:lvl1pPr marL="0" indent="0">
              <a:buNone/>
              <a:defRPr lang="nl-NL" sz="32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 om een subtitel toe te voegen</a:t>
            </a:r>
          </a:p>
        </p:txBody>
      </p:sp>
      <p:sp>
        <p:nvSpPr>
          <p:cNvPr id="8" name="Tijdelijke aanduiding voor tekst 2">
            <a:extLst>
              <a:ext uri="{FF2B5EF4-FFF2-40B4-BE49-F238E27FC236}">
                <a16:creationId xmlns:a16="http://schemas.microsoft.com/office/drawing/2014/main" id="{CC2F5807-C0F7-4214-90AA-252DFE6A291C}"/>
              </a:ext>
            </a:extLst>
          </p:cNvPr>
          <p:cNvSpPr>
            <a:spLocks noGrp="1"/>
          </p:cNvSpPr>
          <p:nvPr>
            <p:ph type="body" idx="20" hasCustomPrompt="1"/>
          </p:nvPr>
        </p:nvSpPr>
        <p:spPr>
          <a:xfrm>
            <a:off x="1141027" y="4437359"/>
            <a:ext cx="5401441" cy="485918"/>
          </a:xfrm>
        </p:spPr>
        <p:txBody>
          <a:bodyPr lIns="0" tIns="0" rIns="0" bIns="0"/>
          <a:lstStyle>
            <a:lvl1pPr marL="0" indent="0">
              <a:buNone/>
              <a:defRPr lang="nl-NL" sz="18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00 datum 2021 | Naam Presentator</a:t>
            </a:r>
          </a:p>
          <a:p>
            <a:pPr lvl="0"/>
            <a:endParaRPr lang="nl-NL" dirty="0"/>
          </a:p>
        </p:txBody>
      </p:sp>
      <p:grpSp>
        <p:nvGrpSpPr>
          <p:cNvPr id="9" name="Groep 8">
            <a:extLst>
              <a:ext uri="{FF2B5EF4-FFF2-40B4-BE49-F238E27FC236}">
                <a16:creationId xmlns:a16="http://schemas.microsoft.com/office/drawing/2014/main" id="{ADA95689-65EB-4C89-BF63-71B16382B5E2}"/>
              </a:ext>
            </a:extLst>
          </p:cNvPr>
          <p:cNvGrpSpPr/>
          <p:nvPr userDrawn="1"/>
        </p:nvGrpSpPr>
        <p:grpSpPr>
          <a:xfrm>
            <a:off x="3459767" y="5824521"/>
            <a:ext cx="870933" cy="576805"/>
            <a:chOff x="2855890" y="5357560"/>
            <a:chExt cx="1346511" cy="891772"/>
          </a:xfrm>
        </p:grpSpPr>
        <p:grpSp>
          <p:nvGrpSpPr>
            <p:cNvPr id="10" name="Graphic 4">
              <a:extLst>
                <a:ext uri="{FF2B5EF4-FFF2-40B4-BE49-F238E27FC236}">
                  <a16:creationId xmlns:a16="http://schemas.microsoft.com/office/drawing/2014/main" id="{71F3E3CE-602B-4392-9EA1-EE937981535F}"/>
                </a:ext>
              </a:extLst>
            </p:cNvPr>
            <p:cNvGrpSpPr/>
            <p:nvPr/>
          </p:nvGrpSpPr>
          <p:grpSpPr>
            <a:xfrm>
              <a:off x="2855890" y="5576246"/>
              <a:ext cx="1346511" cy="451925"/>
              <a:chOff x="2855890" y="5576246"/>
              <a:chExt cx="1346511" cy="451925"/>
            </a:xfrm>
            <a:solidFill>
              <a:srgbClr val="000000"/>
            </a:solidFill>
          </p:grpSpPr>
          <p:sp>
            <p:nvSpPr>
              <p:cNvPr id="25" name="Vrije vorm: vorm 24">
                <a:extLst>
                  <a:ext uri="{FF2B5EF4-FFF2-40B4-BE49-F238E27FC236}">
                    <a16:creationId xmlns:a16="http://schemas.microsoft.com/office/drawing/2014/main" id="{CF325E1E-B7B0-4483-9BF1-C8FC35A7E639}"/>
                  </a:ext>
                </a:extLst>
              </p:cNvPr>
              <p:cNvSpPr/>
              <p:nvPr/>
            </p:nvSpPr>
            <p:spPr>
              <a:xfrm>
                <a:off x="3847666" y="5576246"/>
                <a:ext cx="354735" cy="451419"/>
              </a:xfrm>
              <a:custGeom>
                <a:avLst/>
                <a:gdLst>
                  <a:gd name="connsiteX0" fmla="*/ 0 w 354735"/>
                  <a:gd name="connsiteY0" fmla="*/ 0 h 451419"/>
                  <a:gd name="connsiteX1" fmla="*/ 168272 w 354735"/>
                  <a:gd name="connsiteY1" fmla="*/ 0 h 451419"/>
                  <a:gd name="connsiteX2" fmla="*/ 287191 w 354735"/>
                  <a:gd name="connsiteY2" fmla="*/ 23919 h 451419"/>
                  <a:gd name="connsiteX3" fmla="*/ 333512 w 354735"/>
                  <a:gd name="connsiteY3" fmla="*/ 114876 h 451419"/>
                  <a:gd name="connsiteX4" fmla="*/ 312793 w 354735"/>
                  <a:gd name="connsiteY4" fmla="*/ 177368 h 451419"/>
                  <a:gd name="connsiteX5" fmla="*/ 255861 w 354735"/>
                  <a:gd name="connsiteY5" fmla="*/ 214424 h 451419"/>
                  <a:gd name="connsiteX6" fmla="*/ 327616 w 354735"/>
                  <a:gd name="connsiteY6" fmla="*/ 251313 h 451419"/>
                  <a:gd name="connsiteX7" fmla="*/ 354735 w 354735"/>
                  <a:gd name="connsiteY7" fmla="*/ 325932 h 451419"/>
                  <a:gd name="connsiteX8" fmla="*/ 304877 w 354735"/>
                  <a:gd name="connsiteY8" fmla="*/ 421269 h 451419"/>
                  <a:gd name="connsiteX9" fmla="*/ 185116 w 354735"/>
                  <a:gd name="connsiteY9" fmla="*/ 451420 h 451419"/>
                  <a:gd name="connsiteX10" fmla="*/ 0 w 354735"/>
                  <a:gd name="connsiteY10" fmla="*/ 451420 h 451419"/>
                  <a:gd name="connsiteX11" fmla="*/ 0 w 354735"/>
                  <a:gd name="connsiteY11" fmla="*/ 0 h 451419"/>
                  <a:gd name="connsiteX12" fmla="*/ 99548 w 354735"/>
                  <a:gd name="connsiteY12" fmla="*/ 180568 h 451419"/>
                  <a:gd name="connsiteX13" fmla="*/ 171641 w 354735"/>
                  <a:gd name="connsiteY13" fmla="*/ 180568 h 451419"/>
                  <a:gd name="connsiteX14" fmla="*/ 215940 w 354735"/>
                  <a:gd name="connsiteY14" fmla="*/ 168777 h 451419"/>
                  <a:gd name="connsiteX15" fmla="*/ 233963 w 354735"/>
                  <a:gd name="connsiteY15" fmla="*/ 131383 h 451419"/>
                  <a:gd name="connsiteX16" fmla="*/ 214424 w 354735"/>
                  <a:gd name="connsiteY16" fmla="*/ 95169 h 451419"/>
                  <a:gd name="connsiteX17" fmla="*/ 166924 w 354735"/>
                  <a:gd name="connsiteY17" fmla="*/ 84389 h 451419"/>
                  <a:gd name="connsiteX18" fmla="*/ 99380 w 354735"/>
                  <a:gd name="connsiteY18" fmla="*/ 84389 h 451419"/>
                  <a:gd name="connsiteX19" fmla="*/ 99380 w 354735"/>
                  <a:gd name="connsiteY19" fmla="*/ 180568 h 451419"/>
                  <a:gd name="connsiteX20" fmla="*/ 99548 w 354735"/>
                  <a:gd name="connsiteY20" fmla="*/ 367368 h 451419"/>
                  <a:gd name="connsiteX21" fmla="*/ 188821 w 354735"/>
                  <a:gd name="connsiteY21" fmla="*/ 367368 h 451419"/>
                  <a:gd name="connsiteX22" fmla="*/ 235311 w 354735"/>
                  <a:gd name="connsiteY22" fmla="*/ 354567 h 451419"/>
                  <a:gd name="connsiteX23" fmla="*/ 255018 w 354735"/>
                  <a:gd name="connsiteY23" fmla="*/ 314478 h 451419"/>
                  <a:gd name="connsiteX24" fmla="*/ 230763 w 354735"/>
                  <a:gd name="connsiteY24" fmla="*/ 275568 h 451419"/>
                  <a:gd name="connsiteX25" fmla="*/ 174673 w 354735"/>
                  <a:gd name="connsiteY25" fmla="*/ 264788 h 451419"/>
                  <a:gd name="connsiteX26" fmla="*/ 99380 w 354735"/>
                  <a:gd name="connsiteY26" fmla="*/ 264788 h 451419"/>
                  <a:gd name="connsiteX27" fmla="*/ 99380 w 354735"/>
                  <a:gd name="connsiteY27" fmla="*/ 367368 h 45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54735" h="451419">
                    <a:moveTo>
                      <a:pt x="0" y="0"/>
                    </a:moveTo>
                    <a:lnTo>
                      <a:pt x="168272" y="0"/>
                    </a:lnTo>
                    <a:cubicBezTo>
                      <a:pt x="216614" y="0"/>
                      <a:pt x="256366" y="8085"/>
                      <a:pt x="287191" y="23919"/>
                    </a:cubicBezTo>
                    <a:cubicBezTo>
                      <a:pt x="318015" y="39752"/>
                      <a:pt x="333512" y="70240"/>
                      <a:pt x="333512" y="114876"/>
                    </a:cubicBezTo>
                    <a:cubicBezTo>
                      <a:pt x="333512" y="139468"/>
                      <a:pt x="326606" y="160355"/>
                      <a:pt x="312793" y="177368"/>
                    </a:cubicBezTo>
                    <a:cubicBezTo>
                      <a:pt x="299150" y="194380"/>
                      <a:pt x="279948" y="206676"/>
                      <a:pt x="255861" y="214424"/>
                    </a:cubicBezTo>
                    <a:cubicBezTo>
                      <a:pt x="285506" y="218635"/>
                      <a:pt x="309425" y="231100"/>
                      <a:pt x="327616" y="251313"/>
                    </a:cubicBezTo>
                    <a:cubicBezTo>
                      <a:pt x="345639" y="271694"/>
                      <a:pt x="354735" y="296623"/>
                      <a:pt x="354735" y="325932"/>
                    </a:cubicBezTo>
                    <a:cubicBezTo>
                      <a:pt x="354735" y="369221"/>
                      <a:pt x="338060" y="401056"/>
                      <a:pt x="304877" y="421269"/>
                    </a:cubicBezTo>
                    <a:cubicBezTo>
                      <a:pt x="271694" y="441482"/>
                      <a:pt x="231774" y="451420"/>
                      <a:pt x="185116" y="451420"/>
                    </a:cubicBezTo>
                    <a:lnTo>
                      <a:pt x="0" y="451420"/>
                    </a:lnTo>
                    <a:lnTo>
                      <a:pt x="0" y="0"/>
                    </a:lnTo>
                    <a:close/>
                    <a:moveTo>
                      <a:pt x="99548" y="180568"/>
                    </a:moveTo>
                    <a:lnTo>
                      <a:pt x="171641" y="180568"/>
                    </a:lnTo>
                    <a:cubicBezTo>
                      <a:pt x="189158" y="180568"/>
                      <a:pt x="203813" y="176694"/>
                      <a:pt x="215940" y="168777"/>
                    </a:cubicBezTo>
                    <a:cubicBezTo>
                      <a:pt x="227900" y="160860"/>
                      <a:pt x="233963" y="148564"/>
                      <a:pt x="233963" y="131383"/>
                    </a:cubicBezTo>
                    <a:cubicBezTo>
                      <a:pt x="233963" y="114371"/>
                      <a:pt x="227563" y="102243"/>
                      <a:pt x="214424" y="95169"/>
                    </a:cubicBezTo>
                    <a:cubicBezTo>
                      <a:pt x="201454" y="87926"/>
                      <a:pt x="185621" y="84389"/>
                      <a:pt x="166924" y="84389"/>
                    </a:cubicBezTo>
                    <a:lnTo>
                      <a:pt x="99380" y="84389"/>
                    </a:lnTo>
                    <a:lnTo>
                      <a:pt x="99380" y="180568"/>
                    </a:lnTo>
                    <a:close/>
                    <a:moveTo>
                      <a:pt x="99548" y="367368"/>
                    </a:moveTo>
                    <a:lnTo>
                      <a:pt x="188821" y="367368"/>
                    </a:lnTo>
                    <a:cubicBezTo>
                      <a:pt x="206676" y="367368"/>
                      <a:pt x="222173" y="363157"/>
                      <a:pt x="235311" y="354567"/>
                    </a:cubicBezTo>
                    <a:cubicBezTo>
                      <a:pt x="248449" y="346145"/>
                      <a:pt x="255018" y="332669"/>
                      <a:pt x="255018" y="314478"/>
                    </a:cubicBezTo>
                    <a:cubicBezTo>
                      <a:pt x="255018" y="295781"/>
                      <a:pt x="246933" y="282811"/>
                      <a:pt x="230763" y="275568"/>
                    </a:cubicBezTo>
                    <a:cubicBezTo>
                      <a:pt x="214593" y="268325"/>
                      <a:pt x="195896" y="264788"/>
                      <a:pt x="174673" y="264788"/>
                    </a:cubicBezTo>
                    <a:lnTo>
                      <a:pt x="99380" y="264788"/>
                    </a:lnTo>
                    <a:lnTo>
                      <a:pt x="99380" y="367368"/>
                    </a:lnTo>
                    <a:close/>
                  </a:path>
                </a:pathLst>
              </a:custGeom>
              <a:solidFill>
                <a:srgbClr val="000000"/>
              </a:solidFill>
              <a:ln w="16788" cap="flat">
                <a:noFill/>
                <a:prstDash val="solid"/>
                <a:miter/>
              </a:ln>
            </p:spPr>
            <p:txBody>
              <a:bodyPr rtlCol="0" anchor="ctr"/>
              <a:lstStyle/>
              <a:p>
                <a:endParaRPr lang="nl-NL"/>
              </a:p>
            </p:txBody>
          </p:sp>
          <p:sp>
            <p:nvSpPr>
              <p:cNvPr id="26" name="Vrije vorm: vorm 25">
                <a:extLst>
                  <a:ext uri="{FF2B5EF4-FFF2-40B4-BE49-F238E27FC236}">
                    <a16:creationId xmlns:a16="http://schemas.microsoft.com/office/drawing/2014/main" id="{44AA59B0-9856-4F3A-927F-B4AEB9D47117}"/>
                  </a:ext>
                </a:extLst>
              </p:cNvPr>
              <p:cNvSpPr/>
              <p:nvPr/>
            </p:nvSpPr>
            <p:spPr>
              <a:xfrm>
                <a:off x="2855890" y="5576246"/>
                <a:ext cx="510037" cy="451419"/>
              </a:xfrm>
              <a:custGeom>
                <a:avLst/>
                <a:gdLst>
                  <a:gd name="connsiteX0" fmla="*/ 360294 w 510037"/>
                  <a:gd name="connsiteY0" fmla="*/ 0 h 451419"/>
                  <a:gd name="connsiteX1" fmla="*/ 254513 w 510037"/>
                  <a:gd name="connsiteY1" fmla="*/ 294602 h 451419"/>
                  <a:gd name="connsiteX2" fmla="*/ 150417 w 510037"/>
                  <a:gd name="connsiteY2" fmla="*/ 0 h 451419"/>
                  <a:gd name="connsiteX3" fmla="*/ 0 w 510037"/>
                  <a:gd name="connsiteY3" fmla="*/ 0 h 451419"/>
                  <a:gd name="connsiteX4" fmla="*/ 0 w 510037"/>
                  <a:gd name="connsiteY4" fmla="*/ 451420 h 451419"/>
                  <a:gd name="connsiteX5" fmla="*/ 99548 w 510037"/>
                  <a:gd name="connsiteY5" fmla="*/ 451420 h 451419"/>
                  <a:gd name="connsiteX6" fmla="*/ 100727 w 510037"/>
                  <a:gd name="connsiteY6" fmla="*/ 105275 h 451419"/>
                  <a:gd name="connsiteX7" fmla="*/ 214930 w 510037"/>
                  <a:gd name="connsiteY7" fmla="*/ 451420 h 451419"/>
                  <a:gd name="connsiteX8" fmla="*/ 290728 w 510037"/>
                  <a:gd name="connsiteY8" fmla="*/ 451420 h 451419"/>
                  <a:gd name="connsiteX9" fmla="*/ 410657 w 510037"/>
                  <a:gd name="connsiteY9" fmla="*/ 105275 h 451419"/>
                  <a:gd name="connsiteX10" fmla="*/ 410657 w 510037"/>
                  <a:gd name="connsiteY10" fmla="*/ 451420 h 451419"/>
                  <a:gd name="connsiteX11" fmla="*/ 510037 w 510037"/>
                  <a:gd name="connsiteY11" fmla="*/ 451420 h 451419"/>
                  <a:gd name="connsiteX12" fmla="*/ 510037 w 510037"/>
                  <a:gd name="connsiteY12" fmla="*/ 58112 h 451419"/>
                  <a:gd name="connsiteX13" fmla="*/ 461358 w 510037"/>
                  <a:gd name="connsiteY13" fmla="*/ 0 h 45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0037" h="451419">
                    <a:moveTo>
                      <a:pt x="360294" y="0"/>
                    </a:moveTo>
                    <a:lnTo>
                      <a:pt x="254513" y="294602"/>
                    </a:lnTo>
                    <a:lnTo>
                      <a:pt x="150417" y="0"/>
                    </a:lnTo>
                    <a:lnTo>
                      <a:pt x="0" y="0"/>
                    </a:lnTo>
                    <a:lnTo>
                      <a:pt x="0" y="451420"/>
                    </a:lnTo>
                    <a:lnTo>
                      <a:pt x="99548" y="451420"/>
                    </a:lnTo>
                    <a:lnTo>
                      <a:pt x="100727" y="105275"/>
                    </a:lnTo>
                    <a:lnTo>
                      <a:pt x="214930" y="451420"/>
                    </a:lnTo>
                    <a:lnTo>
                      <a:pt x="290728" y="451420"/>
                    </a:lnTo>
                    <a:lnTo>
                      <a:pt x="410657" y="105275"/>
                    </a:lnTo>
                    <a:lnTo>
                      <a:pt x="410657" y="451420"/>
                    </a:lnTo>
                    <a:lnTo>
                      <a:pt x="510037" y="451420"/>
                    </a:lnTo>
                    <a:lnTo>
                      <a:pt x="510037" y="58112"/>
                    </a:lnTo>
                    <a:lnTo>
                      <a:pt x="461358" y="0"/>
                    </a:lnTo>
                    <a:close/>
                  </a:path>
                </a:pathLst>
              </a:custGeom>
              <a:solidFill>
                <a:srgbClr val="000000"/>
              </a:solidFill>
              <a:ln w="16788" cap="flat">
                <a:noFill/>
                <a:prstDash val="solid"/>
                <a:miter/>
              </a:ln>
            </p:spPr>
            <p:txBody>
              <a:bodyPr rtlCol="0" anchor="ctr"/>
              <a:lstStyle/>
              <a:p>
                <a:endParaRPr lang="nl-NL"/>
              </a:p>
            </p:txBody>
          </p:sp>
          <p:sp>
            <p:nvSpPr>
              <p:cNvPr id="27" name="Vrije vorm: vorm 26">
                <a:extLst>
                  <a:ext uri="{FF2B5EF4-FFF2-40B4-BE49-F238E27FC236}">
                    <a16:creationId xmlns:a16="http://schemas.microsoft.com/office/drawing/2014/main" id="{377073FB-8F55-496F-BE73-9A4197566201}"/>
                  </a:ext>
                </a:extLst>
              </p:cNvPr>
              <p:cNvSpPr/>
              <p:nvPr/>
            </p:nvSpPr>
            <p:spPr>
              <a:xfrm>
                <a:off x="3446104" y="5576414"/>
                <a:ext cx="379327" cy="451756"/>
              </a:xfrm>
              <a:custGeom>
                <a:avLst/>
                <a:gdLst>
                  <a:gd name="connsiteX0" fmla="*/ 379159 w 379327"/>
                  <a:gd name="connsiteY0" fmla="*/ 337 h 451756"/>
                  <a:gd name="connsiteX1" fmla="*/ 251481 w 379327"/>
                  <a:gd name="connsiteY1" fmla="*/ 337 h 451756"/>
                  <a:gd name="connsiteX2" fmla="*/ 99380 w 379327"/>
                  <a:gd name="connsiteY2" fmla="*/ 162208 h 451756"/>
                  <a:gd name="connsiteX3" fmla="*/ 99380 w 379327"/>
                  <a:gd name="connsiteY3" fmla="*/ 0 h 451756"/>
                  <a:gd name="connsiteX4" fmla="*/ 0 w 379327"/>
                  <a:gd name="connsiteY4" fmla="*/ 58449 h 451756"/>
                  <a:gd name="connsiteX5" fmla="*/ 0 w 379327"/>
                  <a:gd name="connsiteY5" fmla="*/ 451757 h 451756"/>
                  <a:gd name="connsiteX6" fmla="*/ 99380 w 379327"/>
                  <a:gd name="connsiteY6" fmla="*/ 451757 h 451756"/>
                  <a:gd name="connsiteX7" fmla="*/ 99380 w 379327"/>
                  <a:gd name="connsiteY7" fmla="*/ 268325 h 451756"/>
                  <a:gd name="connsiteX8" fmla="*/ 112687 w 379327"/>
                  <a:gd name="connsiteY8" fmla="*/ 284159 h 451756"/>
                  <a:gd name="connsiteX9" fmla="*/ 251650 w 379327"/>
                  <a:gd name="connsiteY9" fmla="*/ 451757 h 451756"/>
                  <a:gd name="connsiteX10" fmla="*/ 379327 w 379327"/>
                  <a:gd name="connsiteY10" fmla="*/ 451757 h 451756"/>
                  <a:gd name="connsiteX11" fmla="*/ 178378 w 379327"/>
                  <a:gd name="connsiteY11" fmla="*/ 210045 h 451756"/>
                  <a:gd name="connsiteX12" fmla="*/ 379159 w 379327"/>
                  <a:gd name="connsiteY12" fmla="*/ 337 h 45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9327" h="451756">
                    <a:moveTo>
                      <a:pt x="379159" y="337"/>
                    </a:moveTo>
                    <a:lnTo>
                      <a:pt x="251481" y="337"/>
                    </a:lnTo>
                    <a:lnTo>
                      <a:pt x="99380" y="162208"/>
                    </a:lnTo>
                    <a:lnTo>
                      <a:pt x="99380" y="0"/>
                    </a:lnTo>
                    <a:cubicBezTo>
                      <a:pt x="58617" y="17518"/>
                      <a:pt x="24761" y="39583"/>
                      <a:pt x="0" y="58449"/>
                    </a:cubicBezTo>
                    <a:lnTo>
                      <a:pt x="0" y="451757"/>
                    </a:lnTo>
                    <a:lnTo>
                      <a:pt x="99380" y="451757"/>
                    </a:lnTo>
                    <a:lnTo>
                      <a:pt x="99380" y="268325"/>
                    </a:lnTo>
                    <a:lnTo>
                      <a:pt x="112687" y="284159"/>
                    </a:lnTo>
                    <a:lnTo>
                      <a:pt x="251650" y="451757"/>
                    </a:lnTo>
                    <a:lnTo>
                      <a:pt x="379327" y="451757"/>
                    </a:lnTo>
                    <a:lnTo>
                      <a:pt x="178378" y="210045"/>
                    </a:lnTo>
                    <a:lnTo>
                      <a:pt x="379159" y="337"/>
                    </a:lnTo>
                    <a:close/>
                  </a:path>
                </a:pathLst>
              </a:custGeom>
              <a:solidFill>
                <a:srgbClr val="000000"/>
              </a:solidFill>
              <a:ln w="16788" cap="flat">
                <a:noFill/>
                <a:prstDash val="solid"/>
                <a:miter/>
              </a:ln>
            </p:spPr>
            <p:txBody>
              <a:bodyPr rtlCol="0" anchor="ctr"/>
              <a:lstStyle/>
              <a:p>
                <a:endParaRPr lang="nl-NL"/>
              </a:p>
            </p:txBody>
          </p:sp>
        </p:grpSp>
        <p:grpSp>
          <p:nvGrpSpPr>
            <p:cNvPr id="11" name="Graphic 4">
              <a:extLst>
                <a:ext uri="{FF2B5EF4-FFF2-40B4-BE49-F238E27FC236}">
                  <a16:creationId xmlns:a16="http://schemas.microsoft.com/office/drawing/2014/main" id="{B4E699EF-C7F0-4133-AEAA-2AA1F5173C65}"/>
                </a:ext>
              </a:extLst>
            </p:cNvPr>
            <p:cNvGrpSpPr/>
            <p:nvPr/>
          </p:nvGrpSpPr>
          <p:grpSpPr>
            <a:xfrm>
              <a:off x="3215173" y="5357560"/>
              <a:ext cx="610090" cy="317223"/>
              <a:chOff x="3215173" y="5357560"/>
              <a:chExt cx="610090" cy="317223"/>
            </a:xfrm>
            <a:solidFill>
              <a:srgbClr val="E98500"/>
            </a:solidFill>
          </p:grpSpPr>
          <p:sp>
            <p:nvSpPr>
              <p:cNvPr id="23" name="Vrije vorm: vorm 22">
                <a:extLst>
                  <a:ext uri="{FF2B5EF4-FFF2-40B4-BE49-F238E27FC236}">
                    <a16:creationId xmlns:a16="http://schemas.microsoft.com/office/drawing/2014/main" id="{25257166-E7A0-427B-AF6E-F646059F4F50}"/>
                  </a:ext>
                </a:extLst>
              </p:cNvPr>
              <p:cNvSpPr/>
              <p:nvPr/>
            </p:nvSpPr>
            <p:spPr>
              <a:xfrm>
                <a:off x="3317247" y="5473166"/>
                <a:ext cx="508015" cy="201616"/>
              </a:xfrm>
              <a:custGeom>
                <a:avLst/>
                <a:gdLst>
                  <a:gd name="connsiteX0" fmla="*/ 508016 w 508015"/>
                  <a:gd name="connsiteY0" fmla="*/ 103585 h 201616"/>
                  <a:gd name="connsiteX1" fmla="*/ 0 w 508015"/>
                  <a:gd name="connsiteY1" fmla="*/ 102911 h 201616"/>
                  <a:gd name="connsiteX2" fmla="*/ 48679 w 508015"/>
                  <a:gd name="connsiteY2" fmla="*/ 161023 h 201616"/>
                  <a:gd name="connsiteX3" fmla="*/ 82704 w 508015"/>
                  <a:gd name="connsiteY3" fmla="*/ 201617 h 201616"/>
                  <a:gd name="connsiteX4" fmla="*/ 128688 w 508015"/>
                  <a:gd name="connsiteY4" fmla="*/ 161528 h 201616"/>
                  <a:gd name="connsiteX5" fmla="*/ 228068 w 508015"/>
                  <a:gd name="connsiteY5" fmla="*/ 103079 h 201616"/>
                  <a:gd name="connsiteX6" fmla="*/ 508016 w 508015"/>
                  <a:gd name="connsiteY6" fmla="*/ 103585 h 20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015" h="201616">
                    <a:moveTo>
                      <a:pt x="508016" y="103585"/>
                    </a:moveTo>
                    <a:cubicBezTo>
                      <a:pt x="508016" y="103585"/>
                      <a:pt x="289886" y="-129031"/>
                      <a:pt x="0" y="102911"/>
                    </a:cubicBezTo>
                    <a:lnTo>
                      <a:pt x="48679" y="161023"/>
                    </a:lnTo>
                    <a:lnTo>
                      <a:pt x="82704" y="201617"/>
                    </a:lnTo>
                    <a:cubicBezTo>
                      <a:pt x="82704" y="201617"/>
                      <a:pt x="99380" y="183931"/>
                      <a:pt x="128688" y="161528"/>
                    </a:cubicBezTo>
                    <a:cubicBezTo>
                      <a:pt x="153449" y="142663"/>
                      <a:pt x="187306" y="120597"/>
                      <a:pt x="228068" y="103079"/>
                    </a:cubicBezTo>
                    <a:cubicBezTo>
                      <a:pt x="303192" y="71076"/>
                      <a:pt x="401393" y="54569"/>
                      <a:pt x="508016" y="103585"/>
                    </a:cubicBezTo>
                    <a:close/>
                  </a:path>
                </a:pathLst>
              </a:custGeom>
              <a:solidFill>
                <a:schemeClr val="accent3"/>
              </a:solidFill>
              <a:ln w="16788" cap="flat">
                <a:noFill/>
                <a:prstDash val="solid"/>
                <a:miter/>
              </a:ln>
            </p:spPr>
            <p:txBody>
              <a:bodyPr rtlCol="0" anchor="ctr"/>
              <a:lstStyle/>
              <a:p>
                <a:endParaRPr lang="nl-NL"/>
              </a:p>
            </p:txBody>
          </p:sp>
          <p:sp>
            <p:nvSpPr>
              <p:cNvPr id="24" name="Vrije vorm: vorm 23">
                <a:extLst>
                  <a:ext uri="{FF2B5EF4-FFF2-40B4-BE49-F238E27FC236}">
                    <a16:creationId xmlns:a16="http://schemas.microsoft.com/office/drawing/2014/main" id="{AAE7D7F2-A24A-4481-9294-E7752F3BB778}"/>
                  </a:ext>
                </a:extLst>
              </p:cNvPr>
              <p:cNvSpPr/>
              <p:nvPr/>
            </p:nvSpPr>
            <p:spPr>
              <a:xfrm>
                <a:off x="3215173" y="5357560"/>
                <a:ext cx="474159" cy="160068"/>
              </a:xfrm>
              <a:custGeom>
                <a:avLst/>
                <a:gdLst>
                  <a:gd name="connsiteX0" fmla="*/ 51037 w 474159"/>
                  <a:gd name="connsiteY0" fmla="*/ 160069 h 160068"/>
                  <a:gd name="connsiteX1" fmla="*/ 474159 w 474159"/>
                  <a:gd name="connsiteY1" fmla="*/ 133792 h 160068"/>
                  <a:gd name="connsiteX2" fmla="*/ 0 w 474159"/>
                  <a:gd name="connsiteY2" fmla="*/ 99599 h 160068"/>
                  <a:gd name="connsiteX3" fmla="*/ 51037 w 474159"/>
                  <a:gd name="connsiteY3" fmla="*/ 160069 h 160068"/>
                </a:gdLst>
                <a:ahLst/>
                <a:cxnLst>
                  <a:cxn ang="0">
                    <a:pos x="connsiteX0" y="connsiteY0"/>
                  </a:cxn>
                  <a:cxn ang="0">
                    <a:pos x="connsiteX1" y="connsiteY1"/>
                  </a:cxn>
                  <a:cxn ang="0">
                    <a:pos x="connsiteX2" y="connsiteY2"/>
                  </a:cxn>
                  <a:cxn ang="0">
                    <a:pos x="connsiteX3" y="connsiteY3"/>
                  </a:cxn>
                </a:cxnLst>
                <a:rect l="l" t="t" r="r" b="b"/>
                <a:pathLst>
                  <a:path w="474159" h="160068">
                    <a:moveTo>
                      <a:pt x="51037" y="160069"/>
                    </a:moveTo>
                    <a:cubicBezTo>
                      <a:pt x="51037" y="160069"/>
                      <a:pt x="301340" y="-52503"/>
                      <a:pt x="474159" y="133792"/>
                    </a:cubicBezTo>
                    <a:cubicBezTo>
                      <a:pt x="474159" y="133792"/>
                      <a:pt x="325595" y="-142955"/>
                      <a:pt x="0" y="99599"/>
                    </a:cubicBezTo>
                    <a:lnTo>
                      <a:pt x="51037" y="160069"/>
                    </a:lnTo>
                    <a:close/>
                  </a:path>
                </a:pathLst>
              </a:custGeom>
              <a:solidFill>
                <a:schemeClr val="accent3"/>
              </a:solidFill>
              <a:ln w="16788" cap="flat">
                <a:noFill/>
                <a:prstDash val="solid"/>
                <a:miter/>
              </a:ln>
            </p:spPr>
            <p:txBody>
              <a:bodyPr rtlCol="0" anchor="ctr"/>
              <a:lstStyle/>
              <a:p>
                <a:endParaRPr lang="nl-NL"/>
              </a:p>
            </p:txBody>
          </p:sp>
        </p:grpSp>
        <p:grpSp>
          <p:nvGrpSpPr>
            <p:cNvPr id="12" name="Graphic 4">
              <a:extLst>
                <a:ext uri="{FF2B5EF4-FFF2-40B4-BE49-F238E27FC236}">
                  <a16:creationId xmlns:a16="http://schemas.microsoft.com/office/drawing/2014/main" id="{ED337800-D9A2-49CF-BAB5-419795855BD9}"/>
                </a:ext>
              </a:extLst>
            </p:cNvPr>
            <p:cNvGrpSpPr/>
            <p:nvPr/>
          </p:nvGrpSpPr>
          <p:grpSpPr>
            <a:xfrm>
              <a:off x="2855890" y="6103295"/>
              <a:ext cx="839843" cy="146037"/>
              <a:chOff x="2855890" y="6103295"/>
              <a:chExt cx="839843" cy="146037"/>
            </a:xfrm>
            <a:solidFill>
              <a:schemeClr val="accent3"/>
            </a:solidFill>
          </p:grpSpPr>
          <p:sp>
            <p:nvSpPr>
              <p:cNvPr id="13" name="Vrije vorm: vorm 12">
                <a:extLst>
                  <a:ext uri="{FF2B5EF4-FFF2-40B4-BE49-F238E27FC236}">
                    <a16:creationId xmlns:a16="http://schemas.microsoft.com/office/drawing/2014/main" id="{39C480CB-8F61-4001-A752-667808C37C0E}"/>
                  </a:ext>
                </a:extLst>
              </p:cNvPr>
              <p:cNvSpPr/>
              <p:nvPr/>
            </p:nvSpPr>
            <p:spPr>
              <a:xfrm>
                <a:off x="2855890" y="6112391"/>
                <a:ext cx="121276" cy="134583"/>
              </a:xfrm>
              <a:custGeom>
                <a:avLst/>
                <a:gdLst>
                  <a:gd name="connsiteX0" fmla="*/ 0 w 121276"/>
                  <a:gd name="connsiteY0" fmla="*/ 0 h 134583"/>
                  <a:gd name="connsiteX1" fmla="*/ 31667 w 121276"/>
                  <a:gd name="connsiteY1" fmla="*/ 0 h 134583"/>
                  <a:gd name="connsiteX2" fmla="*/ 96853 w 121276"/>
                  <a:gd name="connsiteY2" fmla="*/ 100390 h 134583"/>
                  <a:gd name="connsiteX3" fmla="*/ 97190 w 121276"/>
                  <a:gd name="connsiteY3" fmla="*/ 100390 h 134583"/>
                  <a:gd name="connsiteX4" fmla="*/ 97190 w 121276"/>
                  <a:gd name="connsiteY4" fmla="*/ 100053 h 134583"/>
                  <a:gd name="connsiteX5" fmla="*/ 97190 w 121276"/>
                  <a:gd name="connsiteY5" fmla="*/ 0 h 134583"/>
                  <a:gd name="connsiteX6" fmla="*/ 121277 w 121276"/>
                  <a:gd name="connsiteY6" fmla="*/ 0 h 134583"/>
                  <a:gd name="connsiteX7" fmla="*/ 121277 w 121276"/>
                  <a:gd name="connsiteY7" fmla="*/ 134584 h 134583"/>
                  <a:gd name="connsiteX8" fmla="*/ 90958 w 121276"/>
                  <a:gd name="connsiteY8" fmla="*/ 134584 h 134583"/>
                  <a:gd name="connsiteX9" fmla="*/ 24424 w 121276"/>
                  <a:gd name="connsiteY9" fmla="*/ 31330 h 134583"/>
                  <a:gd name="connsiteX10" fmla="*/ 23919 w 121276"/>
                  <a:gd name="connsiteY10" fmla="*/ 134584 h 134583"/>
                  <a:gd name="connsiteX11" fmla="*/ 0 w 121276"/>
                  <a:gd name="connsiteY11" fmla="*/ 134584 h 134583"/>
                  <a:gd name="connsiteX12" fmla="*/ 0 w 121276"/>
                  <a:gd name="connsiteY12" fmla="*/ 0 h 1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276" h="134583">
                    <a:moveTo>
                      <a:pt x="0" y="0"/>
                    </a:moveTo>
                    <a:lnTo>
                      <a:pt x="31667" y="0"/>
                    </a:lnTo>
                    <a:lnTo>
                      <a:pt x="96853" y="100390"/>
                    </a:lnTo>
                    <a:lnTo>
                      <a:pt x="97190" y="100390"/>
                    </a:lnTo>
                    <a:lnTo>
                      <a:pt x="97190" y="100053"/>
                    </a:lnTo>
                    <a:lnTo>
                      <a:pt x="97190" y="0"/>
                    </a:lnTo>
                    <a:lnTo>
                      <a:pt x="121277" y="0"/>
                    </a:lnTo>
                    <a:lnTo>
                      <a:pt x="121277" y="134584"/>
                    </a:lnTo>
                    <a:lnTo>
                      <a:pt x="90958" y="134584"/>
                    </a:lnTo>
                    <a:lnTo>
                      <a:pt x="24424" y="31330"/>
                    </a:lnTo>
                    <a:lnTo>
                      <a:pt x="23919" y="134584"/>
                    </a:lnTo>
                    <a:lnTo>
                      <a:pt x="0" y="134584"/>
                    </a:lnTo>
                    <a:lnTo>
                      <a:pt x="0" y="0"/>
                    </a:lnTo>
                    <a:close/>
                  </a:path>
                </a:pathLst>
              </a:custGeom>
              <a:grpFill/>
              <a:ln w="16788" cap="flat">
                <a:noFill/>
                <a:prstDash val="solid"/>
                <a:miter/>
              </a:ln>
            </p:spPr>
            <p:txBody>
              <a:bodyPr rtlCol="0" anchor="ctr"/>
              <a:lstStyle/>
              <a:p>
                <a:endParaRPr lang="nl-NL"/>
              </a:p>
            </p:txBody>
          </p:sp>
          <p:sp>
            <p:nvSpPr>
              <p:cNvPr id="14" name="Vrije vorm: vorm 13">
                <a:extLst>
                  <a:ext uri="{FF2B5EF4-FFF2-40B4-BE49-F238E27FC236}">
                    <a16:creationId xmlns:a16="http://schemas.microsoft.com/office/drawing/2014/main" id="{2F41EBAA-4A4A-4E40-94D7-925D54DECF6A}"/>
                  </a:ext>
                </a:extLst>
              </p:cNvPr>
              <p:cNvSpPr/>
              <p:nvPr/>
            </p:nvSpPr>
            <p:spPr>
              <a:xfrm>
                <a:off x="2991147" y="6153490"/>
                <a:ext cx="92473" cy="95842"/>
              </a:xfrm>
              <a:custGeom>
                <a:avLst/>
                <a:gdLst>
                  <a:gd name="connsiteX0" fmla="*/ 22739 w 92473"/>
                  <a:gd name="connsiteY0" fmla="*/ 55754 h 95842"/>
                  <a:gd name="connsiteX1" fmla="*/ 30656 w 92473"/>
                  <a:gd name="connsiteY1" fmla="*/ 71755 h 95842"/>
                  <a:gd name="connsiteX2" fmla="*/ 47332 w 92473"/>
                  <a:gd name="connsiteY2" fmla="*/ 77651 h 95842"/>
                  <a:gd name="connsiteX3" fmla="*/ 61312 w 92473"/>
                  <a:gd name="connsiteY3" fmla="*/ 74451 h 95842"/>
                  <a:gd name="connsiteX4" fmla="*/ 71924 w 92473"/>
                  <a:gd name="connsiteY4" fmla="*/ 65018 h 95842"/>
                  <a:gd name="connsiteX5" fmla="*/ 88263 w 92473"/>
                  <a:gd name="connsiteY5" fmla="*/ 77651 h 95842"/>
                  <a:gd name="connsiteX6" fmla="*/ 70745 w 92473"/>
                  <a:gd name="connsiteY6" fmla="*/ 91463 h 95842"/>
                  <a:gd name="connsiteX7" fmla="*/ 49690 w 92473"/>
                  <a:gd name="connsiteY7" fmla="*/ 95842 h 95842"/>
                  <a:gd name="connsiteX8" fmla="*/ 14317 w 92473"/>
                  <a:gd name="connsiteY8" fmla="*/ 82536 h 95842"/>
                  <a:gd name="connsiteX9" fmla="*/ 0 w 92473"/>
                  <a:gd name="connsiteY9" fmla="*/ 47837 h 95842"/>
                  <a:gd name="connsiteX10" fmla="*/ 14317 w 92473"/>
                  <a:gd name="connsiteY10" fmla="*/ 13307 h 95842"/>
                  <a:gd name="connsiteX11" fmla="*/ 49690 w 92473"/>
                  <a:gd name="connsiteY11" fmla="*/ 0 h 95842"/>
                  <a:gd name="connsiteX12" fmla="*/ 80851 w 92473"/>
                  <a:gd name="connsiteY12" fmla="*/ 12970 h 95842"/>
                  <a:gd name="connsiteX13" fmla="*/ 92474 w 92473"/>
                  <a:gd name="connsiteY13" fmla="*/ 49353 h 95842"/>
                  <a:gd name="connsiteX14" fmla="*/ 92474 w 92473"/>
                  <a:gd name="connsiteY14" fmla="*/ 55585 h 95842"/>
                  <a:gd name="connsiteX15" fmla="*/ 22739 w 92473"/>
                  <a:gd name="connsiteY15" fmla="*/ 55585 h 95842"/>
                  <a:gd name="connsiteX16" fmla="*/ 69566 w 92473"/>
                  <a:gd name="connsiteY16" fmla="*/ 38573 h 95842"/>
                  <a:gd name="connsiteX17" fmla="*/ 63334 w 92473"/>
                  <a:gd name="connsiteY17" fmla="*/ 22908 h 95842"/>
                  <a:gd name="connsiteX18" fmla="*/ 46490 w 92473"/>
                  <a:gd name="connsiteY18" fmla="*/ 17181 h 95842"/>
                  <a:gd name="connsiteX19" fmla="*/ 30319 w 92473"/>
                  <a:gd name="connsiteY19" fmla="*/ 22908 h 95842"/>
                  <a:gd name="connsiteX20" fmla="*/ 22739 w 92473"/>
                  <a:gd name="connsiteY20" fmla="*/ 38741 h 95842"/>
                  <a:gd name="connsiteX21" fmla="*/ 69566 w 92473"/>
                  <a:gd name="connsiteY21" fmla="*/ 38741 h 9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473" h="95842">
                    <a:moveTo>
                      <a:pt x="22739" y="55754"/>
                    </a:moveTo>
                    <a:cubicBezTo>
                      <a:pt x="23413" y="62491"/>
                      <a:pt x="26108" y="67881"/>
                      <a:pt x="30656" y="71755"/>
                    </a:cubicBezTo>
                    <a:cubicBezTo>
                      <a:pt x="35204" y="75630"/>
                      <a:pt x="40763" y="77651"/>
                      <a:pt x="47332" y="77651"/>
                    </a:cubicBezTo>
                    <a:cubicBezTo>
                      <a:pt x="52890" y="77651"/>
                      <a:pt x="57607" y="76472"/>
                      <a:pt x="61312" y="74451"/>
                    </a:cubicBezTo>
                    <a:cubicBezTo>
                      <a:pt x="65018" y="72261"/>
                      <a:pt x="68555" y="69229"/>
                      <a:pt x="71924" y="65018"/>
                    </a:cubicBezTo>
                    <a:lnTo>
                      <a:pt x="88263" y="77651"/>
                    </a:lnTo>
                    <a:cubicBezTo>
                      <a:pt x="83041" y="84052"/>
                      <a:pt x="77314" y="88600"/>
                      <a:pt x="70745" y="91463"/>
                    </a:cubicBezTo>
                    <a:cubicBezTo>
                      <a:pt x="64344" y="94326"/>
                      <a:pt x="57270" y="95842"/>
                      <a:pt x="49690" y="95842"/>
                    </a:cubicBezTo>
                    <a:cubicBezTo>
                      <a:pt x="35541" y="95842"/>
                      <a:pt x="23750" y="91463"/>
                      <a:pt x="14317" y="82536"/>
                    </a:cubicBezTo>
                    <a:cubicBezTo>
                      <a:pt x="4716" y="73608"/>
                      <a:pt x="0" y="62154"/>
                      <a:pt x="0" y="47837"/>
                    </a:cubicBezTo>
                    <a:cubicBezTo>
                      <a:pt x="0" y="33688"/>
                      <a:pt x="4716" y="22066"/>
                      <a:pt x="14317" y="13307"/>
                    </a:cubicBezTo>
                    <a:cubicBezTo>
                      <a:pt x="23750" y="4379"/>
                      <a:pt x="35541" y="0"/>
                      <a:pt x="49690" y="0"/>
                    </a:cubicBezTo>
                    <a:cubicBezTo>
                      <a:pt x="62660" y="0"/>
                      <a:pt x="72935" y="4379"/>
                      <a:pt x="80851" y="12970"/>
                    </a:cubicBezTo>
                    <a:cubicBezTo>
                      <a:pt x="88600" y="21729"/>
                      <a:pt x="92474" y="33856"/>
                      <a:pt x="92474" y="49353"/>
                    </a:cubicBezTo>
                    <a:lnTo>
                      <a:pt x="92474" y="55585"/>
                    </a:lnTo>
                    <a:lnTo>
                      <a:pt x="22739" y="55585"/>
                    </a:lnTo>
                    <a:close/>
                    <a:moveTo>
                      <a:pt x="69566" y="38573"/>
                    </a:moveTo>
                    <a:cubicBezTo>
                      <a:pt x="69566" y="32004"/>
                      <a:pt x="67545" y="26782"/>
                      <a:pt x="63334" y="22908"/>
                    </a:cubicBezTo>
                    <a:cubicBezTo>
                      <a:pt x="59123" y="19034"/>
                      <a:pt x="53564" y="17181"/>
                      <a:pt x="46490" y="17181"/>
                    </a:cubicBezTo>
                    <a:cubicBezTo>
                      <a:pt x="39920" y="17181"/>
                      <a:pt x="34530" y="19034"/>
                      <a:pt x="30319" y="22908"/>
                    </a:cubicBezTo>
                    <a:cubicBezTo>
                      <a:pt x="26277" y="26782"/>
                      <a:pt x="23750" y="32004"/>
                      <a:pt x="22739" y="38741"/>
                    </a:cubicBezTo>
                    <a:lnTo>
                      <a:pt x="69566" y="38741"/>
                    </a:lnTo>
                    <a:close/>
                  </a:path>
                </a:pathLst>
              </a:custGeom>
              <a:grpFill/>
              <a:ln w="16788" cap="flat">
                <a:noFill/>
                <a:prstDash val="solid"/>
                <a:miter/>
              </a:ln>
            </p:spPr>
            <p:txBody>
              <a:bodyPr rtlCol="0" anchor="ctr"/>
              <a:lstStyle/>
              <a:p>
                <a:endParaRPr lang="nl-NL"/>
              </a:p>
            </p:txBody>
          </p:sp>
          <p:sp>
            <p:nvSpPr>
              <p:cNvPr id="15" name="Vrije vorm: vorm 14">
                <a:extLst>
                  <a:ext uri="{FF2B5EF4-FFF2-40B4-BE49-F238E27FC236}">
                    <a16:creationId xmlns:a16="http://schemas.microsoft.com/office/drawing/2014/main" id="{70EB4154-0C4E-4CEF-B78E-EDDC0BCAA7C0}"/>
                  </a:ext>
                </a:extLst>
              </p:cNvPr>
              <p:cNvSpPr/>
              <p:nvPr/>
            </p:nvSpPr>
            <p:spPr>
              <a:xfrm>
                <a:off x="3090695" y="6103464"/>
                <a:ext cx="98200" cy="145869"/>
              </a:xfrm>
              <a:custGeom>
                <a:avLst/>
                <a:gdLst>
                  <a:gd name="connsiteX0" fmla="*/ 76809 w 98200"/>
                  <a:gd name="connsiteY0" fmla="*/ 129867 h 145869"/>
                  <a:gd name="connsiteX1" fmla="*/ 63502 w 98200"/>
                  <a:gd name="connsiteY1" fmla="*/ 141827 h 145869"/>
                  <a:gd name="connsiteX2" fmla="*/ 44974 w 98200"/>
                  <a:gd name="connsiteY2" fmla="*/ 145869 h 145869"/>
                  <a:gd name="connsiteX3" fmla="*/ 12128 w 98200"/>
                  <a:gd name="connsiteY3" fmla="*/ 132394 h 145869"/>
                  <a:gd name="connsiteX4" fmla="*/ 0 w 98200"/>
                  <a:gd name="connsiteY4" fmla="*/ 98032 h 145869"/>
                  <a:gd name="connsiteX5" fmla="*/ 12296 w 98200"/>
                  <a:gd name="connsiteY5" fmla="*/ 63839 h 145869"/>
                  <a:gd name="connsiteX6" fmla="*/ 43963 w 98200"/>
                  <a:gd name="connsiteY6" fmla="*/ 50195 h 145869"/>
                  <a:gd name="connsiteX7" fmla="*/ 62828 w 98200"/>
                  <a:gd name="connsiteY7" fmla="*/ 54238 h 145869"/>
                  <a:gd name="connsiteX8" fmla="*/ 74956 w 98200"/>
                  <a:gd name="connsiteY8" fmla="*/ 64007 h 145869"/>
                  <a:gd name="connsiteX9" fmla="*/ 75461 w 98200"/>
                  <a:gd name="connsiteY9" fmla="*/ 0 h 145869"/>
                  <a:gd name="connsiteX10" fmla="*/ 98201 w 98200"/>
                  <a:gd name="connsiteY10" fmla="*/ 0 h 145869"/>
                  <a:gd name="connsiteX11" fmla="*/ 98201 w 98200"/>
                  <a:gd name="connsiteY11" fmla="*/ 143680 h 145869"/>
                  <a:gd name="connsiteX12" fmla="*/ 76809 w 98200"/>
                  <a:gd name="connsiteY12" fmla="*/ 143680 h 145869"/>
                  <a:gd name="connsiteX13" fmla="*/ 76809 w 98200"/>
                  <a:gd name="connsiteY13" fmla="*/ 129867 h 145869"/>
                  <a:gd name="connsiteX14" fmla="*/ 49858 w 98200"/>
                  <a:gd name="connsiteY14" fmla="*/ 125320 h 145869"/>
                  <a:gd name="connsiteX15" fmla="*/ 69397 w 98200"/>
                  <a:gd name="connsiteY15" fmla="*/ 117066 h 145869"/>
                  <a:gd name="connsiteX16" fmla="*/ 76809 w 98200"/>
                  <a:gd name="connsiteY16" fmla="*/ 97864 h 145869"/>
                  <a:gd name="connsiteX17" fmla="*/ 69397 w 98200"/>
                  <a:gd name="connsiteY17" fmla="*/ 78493 h 145869"/>
                  <a:gd name="connsiteX18" fmla="*/ 49858 w 98200"/>
                  <a:gd name="connsiteY18" fmla="*/ 70408 h 145869"/>
                  <a:gd name="connsiteX19" fmla="*/ 30319 w 98200"/>
                  <a:gd name="connsiteY19" fmla="*/ 78662 h 145869"/>
                  <a:gd name="connsiteX20" fmla="*/ 22908 w 98200"/>
                  <a:gd name="connsiteY20" fmla="*/ 97864 h 145869"/>
                  <a:gd name="connsiteX21" fmla="*/ 30319 w 98200"/>
                  <a:gd name="connsiteY21" fmla="*/ 117234 h 145869"/>
                  <a:gd name="connsiteX22" fmla="*/ 49858 w 98200"/>
                  <a:gd name="connsiteY22" fmla="*/ 125320 h 14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200" h="145869">
                    <a:moveTo>
                      <a:pt x="76809" y="129867"/>
                    </a:moveTo>
                    <a:cubicBezTo>
                      <a:pt x="73440" y="135258"/>
                      <a:pt x="69061" y="139132"/>
                      <a:pt x="63502" y="141827"/>
                    </a:cubicBezTo>
                    <a:cubicBezTo>
                      <a:pt x="58112" y="144522"/>
                      <a:pt x="51880" y="145869"/>
                      <a:pt x="44974" y="145869"/>
                    </a:cubicBezTo>
                    <a:cubicBezTo>
                      <a:pt x="31161" y="145869"/>
                      <a:pt x="20213" y="141321"/>
                      <a:pt x="12128" y="132394"/>
                    </a:cubicBezTo>
                    <a:cubicBezTo>
                      <a:pt x="4043" y="123298"/>
                      <a:pt x="0" y="111844"/>
                      <a:pt x="0" y="98032"/>
                    </a:cubicBezTo>
                    <a:cubicBezTo>
                      <a:pt x="0" y="84389"/>
                      <a:pt x="4043" y="72935"/>
                      <a:pt x="12296" y="63839"/>
                    </a:cubicBezTo>
                    <a:cubicBezTo>
                      <a:pt x="20550" y="54743"/>
                      <a:pt x="31161" y="50195"/>
                      <a:pt x="43963" y="50195"/>
                    </a:cubicBezTo>
                    <a:cubicBezTo>
                      <a:pt x="51543" y="50195"/>
                      <a:pt x="57943" y="51543"/>
                      <a:pt x="62828" y="54238"/>
                    </a:cubicBezTo>
                    <a:cubicBezTo>
                      <a:pt x="67881" y="56933"/>
                      <a:pt x="71924" y="60302"/>
                      <a:pt x="74956" y="64007"/>
                    </a:cubicBezTo>
                    <a:lnTo>
                      <a:pt x="75461" y="0"/>
                    </a:lnTo>
                    <a:lnTo>
                      <a:pt x="98201" y="0"/>
                    </a:lnTo>
                    <a:lnTo>
                      <a:pt x="98201" y="143680"/>
                    </a:lnTo>
                    <a:lnTo>
                      <a:pt x="76809" y="143680"/>
                    </a:lnTo>
                    <a:lnTo>
                      <a:pt x="76809" y="129867"/>
                    </a:lnTo>
                    <a:close/>
                    <a:moveTo>
                      <a:pt x="49858" y="125320"/>
                    </a:moveTo>
                    <a:cubicBezTo>
                      <a:pt x="57943" y="125320"/>
                      <a:pt x="64513" y="122625"/>
                      <a:pt x="69397" y="117066"/>
                    </a:cubicBezTo>
                    <a:cubicBezTo>
                      <a:pt x="74282" y="111676"/>
                      <a:pt x="76809" y="105275"/>
                      <a:pt x="76809" y="97864"/>
                    </a:cubicBezTo>
                    <a:cubicBezTo>
                      <a:pt x="76809" y="90452"/>
                      <a:pt x="74282" y="83883"/>
                      <a:pt x="69397" y="78493"/>
                    </a:cubicBezTo>
                    <a:cubicBezTo>
                      <a:pt x="64513" y="73103"/>
                      <a:pt x="57943" y="70408"/>
                      <a:pt x="49858" y="70408"/>
                    </a:cubicBezTo>
                    <a:cubicBezTo>
                      <a:pt x="41773" y="70408"/>
                      <a:pt x="35372" y="73103"/>
                      <a:pt x="30319" y="78662"/>
                    </a:cubicBezTo>
                    <a:cubicBezTo>
                      <a:pt x="25434" y="84052"/>
                      <a:pt x="22908" y="90452"/>
                      <a:pt x="22908" y="97864"/>
                    </a:cubicBezTo>
                    <a:cubicBezTo>
                      <a:pt x="22908" y="105275"/>
                      <a:pt x="25434" y="111844"/>
                      <a:pt x="30319" y="117234"/>
                    </a:cubicBezTo>
                    <a:cubicBezTo>
                      <a:pt x="35036" y="122625"/>
                      <a:pt x="41605" y="125320"/>
                      <a:pt x="49858" y="125320"/>
                    </a:cubicBezTo>
                    <a:close/>
                  </a:path>
                </a:pathLst>
              </a:custGeom>
              <a:grpFill/>
              <a:ln w="16788" cap="flat">
                <a:noFill/>
                <a:prstDash val="solid"/>
                <a:miter/>
              </a:ln>
            </p:spPr>
            <p:txBody>
              <a:bodyPr rtlCol="0" anchor="ctr"/>
              <a:lstStyle/>
              <a:p>
                <a:endParaRPr lang="nl-NL"/>
              </a:p>
            </p:txBody>
          </p:sp>
          <p:sp>
            <p:nvSpPr>
              <p:cNvPr id="16" name="Vrije vorm: vorm 15">
                <a:extLst>
                  <a:ext uri="{FF2B5EF4-FFF2-40B4-BE49-F238E27FC236}">
                    <a16:creationId xmlns:a16="http://schemas.microsoft.com/office/drawing/2014/main" id="{287F678C-6A96-446E-9724-AFCDD9FC2332}"/>
                  </a:ext>
                </a:extLst>
              </p:cNvPr>
              <p:cNvSpPr/>
              <p:nvPr/>
            </p:nvSpPr>
            <p:spPr>
              <a:xfrm>
                <a:off x="3201024" y="6153490"/>
                <a:ext cx="92473" cy="95842"/>
              </a:xfrm>
              <a:custGeom>
                <a:avLst/>
                <a:gdLst>
                  <a:gd name="connsiteX0" fmla="*/ 22739 w 92473"/>
                  <a:gd name="connsiteY0" fmla="*/ 55754 h 95842"/>
                  <a:gd name="connsiteX1" fmla="*/ 30656 w 92473"/>
                  <a:gd name="connsiteY1" fmla="*/ 71755 h 95842"/>
                  <a:gd name="connsiteX2" fmla="*/ 47332 w 92473"/>
                  <a:gd name="connsiteY2" fmla="*/ 77651 h 95842"/>
                  <a:gd name="connsiteX3" fmla="*/ 61312 w 92473"/>
                  <a:gd name="connsiteY3" fmla="*/ 74451 h 95842"/>
                  <a:gd name="connsiteX4" fmla="*/ 71924 w 92473"/>
                  <a:gd name="connsiteY4" fmla="*/ 65018 h 95842"/>
                  <a:gd name="connsiteX5" fmla="*/ 88263 w 92473"/>
                  <a:gd name="connsiteY5" fmla="*/ 77651 h 95842"/>
                  <a:gd name="connsiteX6" fmla="*/ 70745 w 92473"/>
                  <a:gd name="connsiteY6" fmla="*/ 91463 h 95842"/>
                  <a:gd name="connsiteX7" fmla="*/ 49690 w 92473"/>
                  <a:gd name="connsiteY7" fmla="*/ 95842 h 95842"/>
                  <a:gd name="connsiteX8" fmla="*/ 14317 w 92473"/>
                  <a:gd name="connsiteY8" fmla="*/ 82536 h 95842"/>
                  <a:gd name="connsiteX9" fmla="*/ 0 w 92473"/>
                  <a:gd name="connsiteY9" fmla="*/ 47837 h 95842"/>
                  <a:gd name="connsiteX10" fmla="*/ 14317 w 92473"/>
                  <a:gd name="connsiteY10" fmla="*/ 13307 h 95842"/>
                  <a:gd name="connsiteX11" fmla="*/ 49690 w 92473"/>
                  <a:gd name="connsiteY11" fmla="*/ 0 h 95842"/>
                  <a:gd name="connsiteX12" fmla="*/ 80851 w 92473"/>
                  <a:gd name="connsiteY12" fmla="*/ 12970 h 95842"/>
                  <a:gd name="connsiteX13" fmla="*/ 92474 w 92473"/>
                  <a:gd name="connsiteY13" fmla="*/ 49353 h 95842"/>
                  <a:gd name="connsiteX14" fmla="*/ 92474 w 92473"/>
                  <a:gd name="connsiteY14" fmla="*/ 55585 h 95842"/>
                  <a:gd name="connsiteX15" fmla="*/ 22739 w 92473"/>
                  <a:gd name="connsiteY15" fmla="*/ 55585 h 95842"/>
                  <a:gd name="connsiteX16" fmla="*/ 69566 w 92473"/>
                  <a:gd name="connsiteY16" fmla="*/ 38573 h 95842"/>
                  <a:gd name="connsiteX17" fmla="*/ 63334 w 92473"/>
                  <a:gd name="connsiteY17" fmla="*/ 22908 h 95842"/>
                  <a:gd name="connsiteX18" fmla="*/ 46490 w 92473"/>
                  <a:gd name="connsiteY18" fmla="*/ 17181 h 95842"/>
                  <a:gd name="connsiteX19" fmla="*/ 30488 w 92473"/>
                  <a:gd name="connsiteY19" fmla="*/ 22908 h 95842"/>
                  <a:gd name="connsiteX20" fmla="*/ 22908 w 92473"/>
                  <a:gd name="connsiteY20" fmla="*/ 38741 h 95842"/>
                  <a:gd name="connsiteX21" fmla="*/ 69566 w 92473"/>
                  <a:gd name="connsiteY21" fmla="*/ 38741 h 9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473" h="95842">
                    <a:moveTo>
                      <a:pt x="22739" y="55754"/>
                    </a:moveTo>
                    <a:cubicBezTo>
                      <a:pt x="23413" y="62491"/>
                      <a:pt x="26108" y="67881"/>
                      <a:pt x="30656" y="71755"/>
                    </a:cubicBezTo>
                    <a:cubicBezTo>
                      <a:pt x="35204" y="75630"/>
                      <a:pt x="40763" y="77651"/>
                      <a:pt x="47332" y="77651"/>
                    </a:cubicBezTo>
                    <a:cubicBezTo>
                      <a:pt x="52890" y="77651"/>
                      <a:pt x="57607" y="76472"/>
                      <a:pt x="61312" y="74451"/>
                    </a:cubicBezTo>
                    <a:cubicBezTo>
                      <a:pt x="65018" y="72261"/>
                      <a:pt x="68555" y="69229"/>
                      <a:pt x="71924" y="65018"/>
                    </a:cubicBezTo>
                    <a:lnTo>
                      <a:pt x="88263" y="77651"/>
                    </a:lnTo>
                    <a:cubicBezTo>
                      <a:pt x="83041" y="84052"/>
                      <a:pt x="77146" y="88600"/>
                      <a:pt x="70745" y="91463"/>
                    </a:cubicBezTo>
                    <a:cubicBezTo>
                      <a:pt x="64344" y="94326"/>
                      <a:pt x="57270" y="95842"/>
                      <a:pt x="49690" y="95842"/>
                    </a:cubicBezTo>
                    <a:cubicBezTo>
                      <a:pt x="35709" y="95842"/>
                      <a:pt x="23750" y="91463"/>
                      <a:pt x="14317" y="82536"/>
                    </a:cubicBezTo>
                    <a:cubicBezTo>
                      <a:pt x="4885" y="73608"/>
                      <a:pt x="0" y="62154"/>
                      <a:pt x="0" y="47837"/>
                    </a:cubicBezTo>
                    <a:cubicBezTo>
                      <a:pt x="0" y="33688"/>
                      <a:pt x="4716" y="22066"/>
                      <a:pt x="14317" y="13307"/>
                    </a:cubicBezTo>
                    <a:cubicBezTo>
                      <a:pt x="23750" y="4379"/>
                      <a:pt x="35709" y="0"/>
                      <a:pt x="49690" y="0"/>
                    </a:cubicBezTo>
                    <a:cubicBezTo>
                      <a:pt x="62660" y="0"/>
                      <a:pt x="72935" y="4379"/>
                      <a:pt x="80851" y="12970"/>
                    </a:cubicBezTo>
                    <a:cubicBezTo>
                      <a:pt x="88600" y="21729"/>
                      <a:pt x="92474" y="33856"/>
                      <a:pt x="92474" y="49353"/>
                    </a:cubicBezTo>
                    <a:lnTo>
                      <a:pt x="92474" y="55585"/>
                    </a:lnTo>
                    <a:lnTo>
                      <a:pt x="22739" y="55585"/>
                    </a:lnTo>
                    <a:close/>
                    <a:moveTo>
                      <a:pt x="69566" y="38573"/>
                    </a:moveTo>
                    <a:cubicBezTo>
                      <a:pt x="69566" y="32004"/>
                      <a:pt x="67545" y="26782"/>
                      <a:pt x="63334" y="22908"/>
                    </a:cubicBezTo>
                    <a:cubicBezTo>
                      <a:pt x="59123" y="19034"/>
                      <a:pt x="53564" y="17181"/>
                      <a:pt x="46490" y="17181"/>
                    </a:cubicBezTo>
                    <a:cubicBezTo>
                      <a:pt x="39920" y="17181"/>
                      <a:pt x="34530" y="19034"/>
                      <a:pt x="30488" y="22908"/>
                    </a:cubicBezTo>
                    <a:cubicBezTo>
                      <a:pt x="26445" y="26782"/>
                      <a:pt x="23919" y="32004"/>
                      <a:pt x="22908" y="38741"/>
                    </a:cubicBezTo>
                    <a:lnTo>
                      <a:pt x="69566" y="38741"/>
                    </a:lnTo>
                    <a:close/>
                  </a:path>
                </a:pathLst>
              </a:custGeom>
              <a:grpFill/>
              <a:ln w="16788" cap="flat">
                <a:noFill/>
                <a:prstDash val="solid"/>
                <a:miter/>
              </a:ln>
            </p:spPr>
            <p:txBody>
              <a:bodyPr rtlCol="0" anchor="ctr"/>
              <a:lstStyle/>
              <a:p>
                <a:endParaRPr lang="nl-NL"/>
              </a:p>
            </p:txBody>
          </p:sp>
          <p:sp>
            <p:nvSpPr>
              <p:cNvPr id="17" name="Vrije vorm: vorm 16">
                <a:extLst>
                  <a:ext uri="{FF2B5EF4-FFF2-40B4-BE49-F238E27FC236}">
                    <a16:creationId xmlns:a16="http://schemas.microsoft.com/office/drawing/2014/main" id="{5B9EC870-6870-48C0-BEC7-7480F198C74F}"/>
                  </a:ext>
                </a:extLst>
              </p:cNvPr>
              <p:cNvSpPr/>
              <p:nvPr/>
            </p:nvSpPr>
            <p:spPr>
              <a:xfrm>
                <a:off x="3305120" y="6153659"/>
                <a:ext cx="58617" cy="93484"/>
              </a:xfrm>
              <a:custGeom>
                <a:avLst/>
                <a:gdLst>
                  <a:gd name="connsiteX0" fmla="*/ 0 w 58617"/>
                  <a:gd name="connsiteY0" fmla="*/ 2190 h 93484"/>
                  <a:gd name="connsiteX1" fmla="*/ 22908 w 58617"/>
                  <a:gd name="connsiteY1" fmla="*/ 2190 h 93484"/>
                  <a:gd name="connsiteX2" fmla="*/ 22908 w 58617"/>
                  <a:gd name="connsiteY2" fmla="*/ 16676 h 93484"/>
                  <a:gd name="connsiteX3" fmla="*/ 50364 w 58617"/>
                  <a:gd name="connsiteY3" fmla="*/ 0 h 93484"/>
                  <a:gd name="connsiteX4" fmla="*/ 54238 w 58617"/>
                  <a:gd name="connsiteY4" fmla="*/ 168 h 93484"/>
                  <a:gd name="connsiteX5" fmla="*/ 58617 w 58617"/>
                  <a:gd name="connsiteY5" fmla="*/ 1179 h 93484"/>
                  <a:gd name="connsiteX6" fmla="*/ 58617 w 58617"/>
                  <a:gd name="connsiteY6" fmla="*/ 23245 h 93484"/>
                  <a:gd name="connsiteX7" fmla="*/ 52216 w 58617"/>
                  <a:gd name="connsiteY7" fmla="*/ 21897 h 93484"/>
                  <a:gd name="connsiteX8" fmla="*/ 47669 w 58617"/>
                  <a:gd name="connsiteY8" fmla="*/ 21560 h 93484"/>
                  <a:gd name="connsiteX9" fmla="*/ 29982 w 58617"/>
                  <a:gd name="connsiteY9" fmla="*/ 27961 h 93484"/>
                  <a:gd name="connsiteX10" fmla="*/ 23076 w 58617"/>
                  <a:gd name="connsiteY10" fmla="*/ 44637 h 93484"/>
                  <a:gd name="connsiteX11" fmla="*/ 23076 w 58617"/>
                  <a:gd name="connsiteY11" fmla="*/ 93484 h 93484"/>
                  <a:gd name="connsiteX12" fmla="*/ 168 w 58617"/>
                  <a:gd name="connsiteY12" fmla="*/ 93484 h 93484"/>
                  <a:gd name="connsiteX13" fmla="*/ 168 w 58617"/>
                  <a:gd name="connsiteY13" fmla="*/ 2190 h 9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17" h="93484">
                    <a:moveTo>
                      <a:pt x="0" y="2190"/>
                    </a:moveTo>
                    <a:lnTo>
                      <a:pt x="22908" y="2190"/>
                    </a:lnTo>
                    <a:lnTo>
                      <a:pt x="22908" y="16676"/>
                    </a:lnTo>
                    <a:cubicBezTo>
                      <a:pt x="28635" y="5559"/>
                      <a:pt x="37731" y="0"/>
                      <a:pt x="50364" y="0"/>
                    </a:cubicBezTo>
                    <a:cubicBezTo>
                      <a:pt x="51711" y="0"/>
                      <a:pt x="52890" y="0"/>
                      <a:pt x="54238" y="168"/>
                    </a:cubicBezTo>
                    <a:cubicBezTo>
                      <a:pt x="55585" y="337"/>
                      <a:pt x="56933" y="842"/>
                      <a:pt x="58617" y="1179"/>
                    </a:cubicBezTo>
                    <a:lnTo>
                      <a:pt x="58617" y="23245"/>
                    </a:lnTo>
                    <a:cubicBezTo>
                      <a:pt x="55417" y="22571"/>
                      <a:pt x="53396" y="22066"/>
                      <a:pt x="52216" y="21897"/>
                    </a:cubicBezTo>
                    <a:cubicBezTo>
                      <a:pt x="51206" y="21729"/>
                      <a:pt x="49690" y="21560"/>
                      <a:pt x="47669" y="21560"/>
                    </a:cubicBezTo>
                    <a:cubicBezTo>
                      <a:pt x="40426" y="21560"/>
                      <a:pt x="34530" y="23750"/>
                      <a:pt x="29982" y="27961"/>
                    </a:cubicBezTo>
                    <a:cubicBezTo>
                      <a:pt x="25434" y="32172"/>
                      <a:pt x="23076" y="37731"/>
                      <a:pt x="23076" y="44637"/>
                    </a:cubicBezTo>
                    <a:lnTo>
                      <a:pt x="23076" y="93484"/>
                    </a:lnTo>
                    <a:lnTo>
                      <a:pt x="168" y="93484"/>
                    </a:lnTo>
                    <a:lnTo>
                      <a:pt x="168" y="2190"/>
                    </a:lnTo>
                    <a:close/>
                  </a:path>
                </a:pathLst>
              </a:custGeom>
              <a:grpFill/>
              <a:ln w="16788" cap="flat">
                <a:noFill/>
                <a:prstDash val="solid"/>
                <a:miter/>
              </a:ln>
            </p:spPr>
            <p:txBody>
              <a:bodyPr rtlCol="0" anchor="ctr"/>
              <a:lstStyle/>
              <a:p>
                <a:endParaRPr lang="nl-NL"/>
              </a:p>
            </p:txBody>
          </p:sp>
          <p:sp>
            <p:nvSpPr>
              <p:cNvPr id="18" name="Vrije vorm: vorm 17">
                <a:extLst>
                  <a:ext uri="{FF2B5EF4-FFF2-40B4-BE49-F238E27FC236}">
                    <a16:creationId xmlns:a16="http://schemas.microsoft.com/office/drawing/2014/main" id="{25D79E42-9F16-480C-B4F6-3C4E637307A1}"/>
                  </a:ext>
                </a:extLst>
              </p:cNvPr>
              <p:cNvSpPr/>
              <p:nvPr/>
            </p:nvSpPr>
            <p:spPr>
              <a:xfrm>
                <a:off x="3369969" y="6103295"/>
                <a:ext cx="22907" cy="143679"/>
              </a:xfrm>
              <a:custGeom>
                <a:avLst/>
                <a:gdLst>
                  <a:gd name="connsiteX0" fmla="*/ 0 w 22907"/>
                  <a:gd name="connsiteY0" fmla="*/ 0 h 143679"/>
                  <a:gd name="connsiteX1" fmla="*/ 22908 w 22907"/>
                  <a:gd name="connsiteY1" fmla="*/ 0 h 143679"/>
                  <a:gd name="connsiteX2" fmla="*/ 22908 w 22907"/>
                  <a:gd name="connsiteY2" fmla="*/ 143679 h 143679"/>
                  <a:gd name="connsiteX3" fmla="*/ 0 w 22907"/>
                  <a:gd name="connsiteY3" fmla="*/ 143679 h 143679"/>
                  <a:gd name="connsiteX4" fmla="*/ 0 w 22907"/>
                  <a:gd name="connsiteY4" fmla="*/ 0 h 14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7" h="143679">
                    <a:moveTo>
                      <a:pt x="0" y="0"/>
                    </a:moveTo>
                    <a:lnTo>
                      <a:pt x="22908" y="0"/>
                    </a:lnTo>
                    <a:lnTo>
                      <a:pt x="22908" y="143679"/>
                    </a:lnTo>
                    <a:lnTo>
                      <a:pt x="0" y="143679"/>
                    </a:lnTo>
                    <a:lnTo>
                      <a:pt x="0" y="0"/>
                    </a:lnTo>
                    <a:close/>
                  </a:path>
                </a:pathLst>
              </a:custGeom>
              <a:grpFill/>
              <a:ln w="16788" cap="flat">
                <a:noFill/>
                <a:prstDash val="solid"/>
                <a:miter/>
              </a:ln>
            </p:spPr>
            <p:txBody>
              <a:bodyPr rtlCol="0" anchor="ctr"/>
              <a:lstStyle/>
              <a:p>
                <a:endParaRPr lang="nl-NL"/>
              </a:p>
            </p:txBody>
          </p:sp>
          <p:sp>
            <p:nvSpPr>
              <p:cNvPr id="20" name="Vrije vorm: vorm 19">
                <a:extLst>
                  <a:ext uri="{FF2B5EF4-FFF2-40B4-BE49-F238E27FC236}">
                    <a16:creationId xmlns:a16="http://schemas.microsoft.com/office/drawing/2014/main" id="{DB33A43C-C8EE-4204-94AD-210C20D754F6}"/>
                  </a:ext>
                </a:extLst>
              </p:cNvPr>
              <p:cNvSpPr/>
              <p:nvPr/>
            </p:nvSpPr>
            <p:spPr>
              <a:xfrm>
                <a:off x="3403489" y="6153490"/>
                <a:ext cx="83883" cy="95842"/>
              </a:xfrm>
              <a:custGeom>
                <a:avLst/>
                <a:gdLst>
                  <a:gd name="connsiteX0" fmla="*/ 63165 w 83883"/>
                  <a:gd name="connsiteY0" fmla="*/ 81020 h 95842"/>
                  <a:gd name="connsiteX1" fmla="*/ 50364 w 83883"/>
                  <a:gd name="connsiteY1" fmla="*/ 92137 h 95842"/>
                  <a:gd name="connsiteX2" fmla="*/ 33183 w 83883"/>
                  <a:gd name="connsiteY2" fmla="*/ 95842 h 95842"/>
                  <a:gd name="connsiteX3" fmla="*/ 9770 w 83883"/>
                  <a:gd name="connsiteY3" fmla="*/ 88600 h 95842"/>
                  <a:gd name="connsiteX4" fmla="*/ 0 w 83883"/>
                  <a:gd name="connsiteY4" fmla="*/ 68387 h 95842"/>
                  <a:gd name="connsiteX5" fmla="*/ 16507 w 83883"/>
                  <a:gd name="connsiteY5" fmla="*/ 42784 h 95842"/>
                  <a:gd name="connsiteX6" fmla="*/ 57438 w 83883"/>
                  <a:gd name="connsiteY6" fmla="*/ 36720 h 95842"/>
                  <a:gd name="connsiteX7" fmla="*/ 63165 w 83883"/>
                  <a:gd name="connsiteY7" fmla="*/ 36720 h 95842"/>
                  <a:gd name="connsiteX8" fmla="*/ 63165 w 83883"/>
                  <a:gd name="connsiteY8" fmla="*/ 34193 h 95842"/>
                  <a:gd name="connsiteX9" fmla="*/ 57438 w 83883"/>
                  <a:gd name="connsiteY9" fmla="*/ 21560 h 95842"/>
                  <a:gd name="connsiteX10" fmla="*/ 42279 w 83883"/>
                  <a:gd name="connsiteY10" fmla="*/ 17181 h 95842"/>
                  <a:gd name="connsiteX11" fmla="*/ 17855 w 83883"/>
                  <a:gd name="connsiteY11" fmla="*/ 26614 h 95842"/>
                  <a:gd name="connsiteX12" fmla="*/ 5895 w 83883"/>
                  <a:gd name="connsiteY12" fmla="*/ 14654 h 95842"/>
                  <a:gd name="connsiteX13" fmla="*/ 23245 w 83883"/>
                  <a:gd name="connsiteY13" fmla="*/ 3537 h 95842"/>
                  <a:gd name="connsiteX14" fmla="*/ 44805 w 83883"/>
                  <a:gd name="connsiteY14" fmla="*/ 0 h 95842"/>
                  <a:gd name="connsiteX15" fmla="*/ 74114 w 83883"/>
                  <a:gd name="connsiteY15" fmla="*/ 9433 h 95842"/>
                  <a:gd name="connsiteX16" fmla="*/ 83883 w 83883"/>
                  <a:gd name="connsiteY16" fmla="*/ 41099 h 95842"/>
                  <a:gd name="connsiteX17" fmla="*/ 83883 w 83883"/>
                  <a:gd name="connsiteY17" fmla="*/ 93653 h 95842"/>
                  <a:gd name="connsiteX18" fmla="*/ 63334 w 83883"/>
                  <a:gd name="connsiteY18" fmla="*/ 93653 h 95842"/>
                  <a:gd name="connsiteX19" fmla="*/ 63334 w 83883"/>
                  <a:gd name="connsiteY19" fmla="*/ 81020 h 95842"/>
                  <a:gd name="connsiteX20" fmla="*/ 61818 w 83883"/>
                  <a:gd name="connsiteY20" fmla="*/ 52722 h 95842"/>
                  <a:gd name="connsiteX21" fmla="*/ 57101 w 83883"/>
                  <a:gd name="connsiteY21" fmla="*/ 52722 h 95842"/>
                  <a:gd name="connsiteX22" fmla="*/ 33014 w 83883"/>
                  <a:gd name="connsiteY22" fmla="*/ 55417 h 95842"/>
                  <a:gd name="connsiteX23" fmla="*/ 22908 w 83883"/>
                  <a:gd name="connsiteY23" fmla="*/ 66702 h 95842"/>
                  <a:gd name="connsiteX24" fmla="*/ 27624 w 83883"/>
                  <a:gd name="connsiteY24" fmla="*/ 75630 h 95842"/>
                  <a:gd name="connsiteX25" fmla="*/ 38910 w 83883"/>
                  <a:gd name="connsiteY25" fmla="*/ 78662 h 95842"/>
                  <a:gd name="connsiteX26" fmla="*/ 56091 w 83883"/>
                  <a:gd name="connsiteY26" fmla="*/ 73103 h 95842"/>
                  <a:gd name="connsiteX27" fmla="*/ 61986 w 83883"/>
                  <a:gd name="connsiteY27" fmla="*/ 57775 h 95842"/>
                  <a:gd name="connsiteX28" fmla="*/ 61986 w 83883"/>
                  <a:gd name="connsiteY28" fmla="*/ 52722 h 9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883" h="95842">
                    <a:moveTo>
                      <a:pt x="63165" y="81020"/>
                    </a:moveTo>
                    <a:cubicBezTo>
                      <a:pt x="59796" y="85904"/>
                      <a:pt x="55417" y="89610"/>
                      <a:pt x="50364" y="92137"/>
                    </a:cubicBezTo>
                    <a:cubicBezTo>
                      <a:pt x="45310" y="94495"/>
                      <a:pt x="39583" y="95842"/>
                      <a:pt x="33183" y="95842"/>
                    </a:cubicBezTo>
                    <a:cubicBezTo>
                      <a:pt x="24087" y="95842"/>
                      <a:pt x="16170" y="93484"/>
                      <a:pt x="9770" y="88600"/>
                    </a:cubicBezTo>
                    <a:cubicBezTo>
                      <a:pt x="3200" y="83715"/>
                      <a:pt x="0" y="77146"/>
                      <a:pt x="0" y="68387"/>
                    </a:cubicBezTo>
                    <a:cubicBezTo>
                      <a:pt x="0" y="55248"/>
                      <a:pt x="5559" y="46826"/>
                      <a:pt x="16507" y="42784"/>
                    </a:cubicBezTo>
                    <a:cubicBezTo>
                      <a:pt x="27624" y="38741"/>
                      <a:pt x="41099" y="36720"/>
                      <a:pt x="57438" y="36720"/>
                    </a:cubicBezTo>
                    <a:lnTo>
                      <a:pt x="63165" y="36720"/>
                    </a:lnTo>
                    <a:lnTo>
                      <a:pt x="63165" y="34193"/>
                    </a:lnTo>
                    <a:cubicBezTo>
                      <a:pt x="63165" y="28803"/>
                      <a:pt x="61144" y="24424"/>
                      <a:pt x="57438" y="21560"/>
                    </a:cubicBezTo>
                    <a:cubicBezTo>
                      <a:pt x="53564" y="18528"/>
                      <a:pt x="48511" y="17181"/>
                      <a:pt x="42279" y="17181"/>
                    </a:cubicBezTo>
                    <a:cubicBezTo>
                      <a:pt x="32846" y="17181"/>
                      <a:pt x="24761" y="20381"/>
                      <a:pt x="17855" y="26614"/>
                    </a:cubicBezTo>
                    <a:lnTo>
                      <a:pt x="5895" y="14654"/>
                    </a:lnTo>
                    <a:cubicBezTo>
                      <a:pt x="10780" y="9601"/>
                      <a:pt x="16676" y="5895"/>
                      <a:pt x="23245" y="3537"/>
                    </a:cubicBezTo>
                    <a:cubicBezTo>
                      <a:pt x="29814" y="1179"/>
                      <a:pt x="37057" y="0"/>
                      <a:pt x="44805" y="0"/>
                    </a:cubicBezTo>
                    <a:cubicBezTo>
                      <a:pt x="57775" y="0"/>
                      <a:pt x="67545" y="3200"/>
                      <a:pt x="74114" y="9433"/>
                    </a:cubicBezTo>
                    <a:cubicBezTo>
                      <a:pt x="80514" y="15833"/>
                      <a:pt x="83883" y="26277"/>
                      <a:pt x="83883" y="41099"/>
                    </a:cubicBezTo>
                    <a:lnTo>
                      <a:pt x="83883" y="93653"/>
                    </a:lnTo>
                    <a:lnTo>
                      <a:pt x="63334" y="93653"/>
                    </a:lnTo>
                    <a:lnTo>
                      <a:pt x="63334" y="81020"/>
                    </a:lnTo>
                    <a:close/>
                    <a:moveTo>
                      <a:pt x="61818" y="52722"/>
                    </a:moveTo>
                    <a:lnTo>
                      <a:pt x="57101" y="52722"/>
                    </a:lnTo>
                    <a:cubicBezTo>
                      <a:pt x="47837" y="52722"/>
                      <a:pt x="39752" y="53564"/>
                      <a:pt x="33014" y="55417"/>
                    </a:cubicBezTo>
                    <a:cubicBezTo>
                      <a:pt x="26277" y="57270"/>
                      <a:pt x="22908" y="60975"/>
                      <a:pt x="22908" y="66702"/>
                    </a:cubicBezTo>
                    <a:cubicBezTo>
                      <a:pt x="22908" y="70576"/>
                      <a:pt x="24592" y="73608"/>
                      <a:pt x="27624" y="75630"/>
                    </a:cubicBezTo>
                    <a:cubicBezTo>
                      <a:pt x="30825" y="77651"/>
                      <a:pt x="34530" y="78662"/>
                      <a:pt x="38910" y="78662"/>
                    </a:cubicBezTo>
                    <a:cubicBezTo>
                      <a:pt x="46490" y="78662"/>
                      <a:pt x="52217" y="76809"/>
                      <a:pt x="56091" y="73103"/>
                    </a:cubicBezTo>
                    <a:cubicBezTo>
                      <a:pt x="59965" y="69397"/>
                      <a:pt x="61986" y="64176"/>
                      <a:pt x="61986" y="57775"/>
                    </a:cubicBezTo>
                    <a:lnTo>
                      <a:pt x="61986" y="52722"/>
                    </a:lnTo>
                    <a:close/>
                  </a:path>
                </a:pathLst>
              </a:custGeom>
              <a:grpFill/>
              <a:ln w="16788" cap="flat">
                <a:noFill/>
                <a:prstDash val="solid"/>
                <a:miter/>
              </a:ln>
            </p:spPr>
            <p:txBody>
              <a:bodyPr rtlCol="0" anchor="ctr"/>
              <a:lstStyle/>
              <a:p>
                <a:endParaRPr lang="nl-NL"/>
              </a:p>
            </p:txBody>
          </p:sp>
          <p:sp>
            <p:nvSpPr>
              <p:cNvPr id="21" name="Vrije vorm: vorm 20">
                <a:extLst>
                  <a:ext uri="{FF2B5EF4-FFF2-40B4-BE49-F238E27FC236}">
                    <a16:creationId xmlns:a16="http://schemas.microsoft.com/office/drawing/2014/main" id="{2E554E0E-86DC-4867-80D7-85AB14DB7DB1}"/>
                  </a:ext>
                </a:extLst>
              </p:cNvPr>
              <p:cNvSpPr/>
              <p:nvPr/>
            </p:nvSpPr>
            <p:spPr>
              <a:xfrm>
                <a:off x="3502195" y="6153490"/>
                <a:ext cx="83377" cy="93652"/>
              </a:xfrm>
              <a:custGeom>
                <a:avLst/>
                <a:gdLst>
                  <a:gd name="connsiteX0" fmla="*/ 0 w 83377"/>
                  <a:gd name="connsiteY0" fmla="*/ 2358 h 93652"/>
                  <a:gd name="connsiteX1" fmla="*/ 21729 w 83377"/>
                  <a:gd name="connsiteY1" fmla="*/ 2358 h 93652"/>
                  <a:gd name="connsiteX2" fmla="*/ 21729 w 83377"/>
                  <a:gd name="connsiteY2" fmla="*/ 17012 h 93652"/>
                  <a:gd name="connsiteX3" fmla="*/ 32509 w 83377"/>
                  <a:gd name="connsiteY3" fmla="*/ 4716 h 93652"/>
                  <a:gd name="connsiteX4" fmla="*/ 50195 w 83377"/>
                  <a:gd name="connsiteY4" fmla="*/ 0 h 93652"/>
                  <a:gd name="connsiteX5" fmla="*/ 75461 w 83377"/>
                  <a:gd name="connsiteY5" fmla="*/ 10106 h 93652"/>
                  <a:gd name="connsiteX6" fmla="*/ 83378 w 83377"/>
                  <a:gd name="connsiteY6" fmla="*/ 36046 h 93652"/>
                  <a:gd name="connsiteX7" fmla="*/ 83378 w 83377"/>
                  <a:gd name="connsiteY7" fmla="*/ 93653 h 93652"/>
                  <a:gd name="connsiteX8" fmla="*/ 60639 w 83377"/>
                  <a:gd name="connsiteY8" fmla="*/ 93653 h 93652"/>
                  <a:gd name="connsiteX9" fmla="*/ 60639 w 83377"/>
                  <a:gd name="connsiteY9" fmla="*/ 47500 h 93652"/>
                  <a:gd name="connsiteX10" fmla="*/ 57607 w 83377"/>
                  <a:gd name="connsiteY10" fmla="*/ 28466 h 93652"/>
                  <a:gd name="connsiteX11" fmla="*/ 43963 w 83377"/>
                  <a:gd name="connsiteY11" fmla="*/ 20718 h 93652"/>
                  <a:gd name="connsiteX12" fmla="*/ 28298 w 83377"/>
                  <a:gd name="connsiteY12" fmla="*/ 27287 h 93652"/>
                  <a:gd name="connsiteX13" fmla="*/ 23076 w 83377"/>
                  <a:gd name="connsiteY13" fmla="*/ 43794 h 93652"/>
                  <a:gd name="connsiteX14" fmla="*/ 23076 w 83377"/>
                  <a:gd name="connsiteY14" fmla="*/ 93653 h 93652"/>
                  <a:gd name="connsiteX15" fmla="*/ 337 w 83377"/>
                  <a:gd name="connsiteY15" fmla="*/ 93653 h 93652"/>
                  <a:gd name="connsiteX16" fmla="*/ 337 w 83377"/>
                  <a:gd name="connsiteY16" fmla="*/ 2358 h 9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377" h="93652">
                    <a:moveTo>
                      <a:pt x="0" y="2358"/>
                    </a:moveTo>
                    <a:lnTo>
                      <a:pt x="21729" y="2358"/>
                    </a:lnTo>
                    <a:lnTo>
                      <a:pt x="21729" y="17012"/>
                    </a:lnTo>
                    <a:cubicBezTo>
                      <a:pt x="24255" y="11959"/>
                      <a:pt x="27793" y="7917"/>
                      <a:pt x="32509" y="4716"/>
                    </a:cubicBezTo>
                    <a:cubicBezTo>
                      <a:pt x="37057" y="1684"/>
                      <a:pt x="42952" y="0"/>
                      <a:pt x="50195" y="0"/>
                    </a:cubicBezTo>
                    <a:cubicBezTo>
                      <a:pt x="61649" y="0"/>
                      <a:pt x="70071" y="3369"/>
                      <a:pt x="75461" y="10106"/>
                    </a:cubicBezTo>
                    <a:cubicBezTo>
                      <a:pt x="80851" y="16844"/>
                      <a:pt x="83378" y="25434"/>
                      <a:pt x="83378" y="36046"/>
                    </a:cubicBezTo>
                    <a:lnTo>
                      <a:pt x="83378" y="93653"/>
                    </a:lnTo>
                    <a:lnTo>
                      <a:pt x="60639" y="93653"/>
                    </a:lnTo>
                    <a:lnTo>
                      <a:pt x="60639" y="47500"/>
                    </a:lnTo>
                    <a:cubicBezTo>
                      <a:pt x="60639" y="39920"/>
                      <a:pt x="59628" y="33520"/>
                      <a:pt x="57607" y="28466"/>
                    </a:cubicBezTo>
                    <a:cubicBezTo>
                      <a:pt x="55585" y="23245"/>
                      <a:pt x="51037" y="20718"/>
                      <a:pt x="43963" y="20718"/>
                    </a:cubicBezTo>
                    <a:cubicBezTo>
                      <a:pt x="37057" y="20718"/>
                      <a:pt x="31835" y="22908"/>
                      <a:pt x="28298" y="27287"/>
                    </a:cubicBezTo>
                    <a:cubicBezTo>
                      <a:pt x="24761" y="31835"/>
                      <a:pt x="23076" y="37225"/>
                      <a:pt x="23076" y="43794"/>
                    </a:cubicBezTo>
                    <a:lnTo>
                      <a:pt x="23076" y="93653"/>
                    </a:lnTo>
                    <a:lnTo>
                      <a:pt x="337" y="93653"/>
                    </a:lnTo>
                    <a:lnTo>
                      <a:pt x="337" y="2358"/>
                    </a:lnTo>
                    <a:close/>
                  </a:path>
                </a:pathLst>
              </a:custGeom>
              <a:grpFill/>
              <a:ln w="16788" cap="flat">
                <a:noFill/>
                <a:prstDash val="solid"/>
                <a:miter/>
              </a:ln>
            </p:spPr>
            <p:txBody>
              <a:bodyPr rtlCol="0" anchor="ctr"/>
              <a:lstStyle/>
              <a:p>
                <a:endParaRPr lang="nl-NL"/>
              </a:p>
            </p:txBody>
          </p:sp>
          <p:sp>
            <p:nvSpPr>
              <p:cNvPr id="22" name="Vrije vorm: vorm 21">
                <a:extLst>
                  <a:ext uri="{FF2B5EF4-FFF2-40B4-BE49-F238E27FC236}">
                    <a16:creationId xmlns:a16="http://schemas.microsoft.com/office/drawing/2014/main" id="{6496B71D-633D-44CB-9F1E-82ADCE1B2BD0}"/>
                  </a:ext>
                </a:extLst>
              </p:cNvPr>
              <p:cNvSpPr/>
              <p:nvPr/>
            </p:nvSpPr>
            <p:spPr>
              <a:xfrm>
                <a:off x="3597195" y="6103464"/>
                <a:ext cx="98537" cy="145869"/>
              </a:xfrm>
              <a:custGeom>
                <a:avLst/>
                <a:gdLst>
                  <a:gd name="connsiteX0" fmla="*/ 76809 w 98537"/>
                  <a:gd name="connsiteY0" fmla="*/ 129867 h 145869"/>
                  <a:gd name="connsiteX1" fmla="*/ 63502 w 98537"/>
                  <a:gd name="connsiteY1" fmla="*/ 141827 h 145869"/>
                  <a:gd name="connsiteX2" fmla="*/ 44974 w 98537"/>
                  <a:gd name="connsiteY2" fmla="*/ 145869 h 145869"/>
                  <a:gd name="connsiteX3" fmla="*/ 12128 w 98537"/>
                  <a:gd name="connsiteY3" fmla="*/ 132394 h 145869"/>
                  <a:gd name="connsiteX4" fmla="*/ 0 w 98537"/>
                  <a:gd name="connsiteY4" fmla="*/ 98032 h 145869"/>
                  <a:gd name="connsiteX5" fmla="*/ 12296 w 98537"/>
                  <a:gd name="connsiteY5" fmla="*/ 63839 h 145869"/>
                  <a:gd name="connsiteX6" fmla="*/ 44131 w 98537"/>
                  <a:gd name="connsiteY6" fmla="*/ 50195 h 145869"/>
                  <a:gd name="connsiteX7" fmla="*/ 62997 w 98537"/>
                  <a:gd name="connsiteY7" fmla="*/ 54238 h 145869"/>
                  <a:gd name="connsiteX8" fmla="*/ 74956 w 98537"/>
                  <a:gd name="connsiteY8" fmla="*/ 64007 h 145869"/>
                  <a:gd name="connsiteX9" fmla="*/ 75630 w 98537"/>
                  <a:gd name="connsiteY9" fmla="*/ 0 h 145869"/>
                  <a:gd name="connsiteX10" fmla="*/ 98538 w 98537"/>
                  <a:gd name="connsiteY10" fmla="*/ 0 h 145869"/>
                  <a:gd name="connsiteX11" fmla="*/ 98538 w 98537"/>
                  <a:gd name="connsiteY11" fmla="*/ 143680 h 145869"/>
                  <a:gd name="connsiteX12" fmla="*/ 76809 w 98537"/>
                  <a:gd name="connsiteY12" fmla="*/ 143680 h 145869"/>
                  <a:gd name="connsiteX13" fmla="*/ 76809 w 98537"/>
                  <a:gd name="connsiteY13" fmla="*/ 129867 h 145869"/>
                  <a:gd name="connsiteX14" fmla="*/ 49858 w 98537"/>
                  <a:gd name="connsiteY14" fmla="*/ 125320 h 145869"/>
                  <a:gd name="connsiteX15" fmla="*/ 69397 w 98537"/>
                  <a:gd name="connsiteY15" fmla="*/ 117066 h 145869"/>
                  <a:gd name="connsiteX16" fmla="*/ 76977 w 98537"/>
                  <a:gd name="connsiteY16" fmla="*/ 97864 h 145869"/>
                  <a:gd name="connsiteX17" fmla="*/ 69566 w 98537"/>
                  <a:gd name="connsiteY17" fmla="*/ 78493 h 145869"/>
                  <a:gd name="connsiteX18" fmla="*/ 49858 w 98537"/>
                  <a:gd name="connsiteY18" fmla="*/ 70408 h 145869"/>
                  <a:gd name="connsiteX19" fmla="*/ 30319 w 98537"/>
                  <a:gd name="connsiteY19" fmla="*/ 78662 h 145869"/>
                  <a:gd name="connsiteX20" fmla="*/ 22908 w 98537"/>
                  <a:gd name="connsiteY20" fmla="*/ 97864 h 145869"/>
                  <a:gd name="connsiteX21" fmla="*/ 30319 w 98537"/>
                  <a:gd name="connsiteY21" fmla="*/ 117234 h 145869"/>
                  <a:gd name="connsiteX22" fmla="*/ 49858 w 98537"/>
                  <a:gd name="connsiteY22" fmla="*/ 125320 h 14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537" h="145869">
                    <a:moveTo>
                      <a:pt x="76809" y="129867"/>
                    </a:moveTo>
                    <a:cubicBezTo>
                      <a:pt x="73440" y="135258"/>
                      <a:pt x="68892" y="139132"/>
                      <a:pt x="63502" y="141827"/>
                    </a:cubicBezTo>
                    <a:cubicBezTo>
                      <a:pt x="58112" y="144522"/>
                      <a:pt x="51880" y="145869"/>
                      <a:pt x="44974" y="145869"/>
                    </a:cubicBezTo>
                    <a:cubicBezTo>
                      <a:pt x="31161" y="145869"/>
                      <a:pt x="20213" y="141321"/>
                      <a:pt x="12128" y="132394"/>
                    </a:cubicBezTo>
                    <a:cubicBezTo>
                      <a:pt x="4043" y="123298"/>
                      <a:pt x="0" y="111844"/>
                      <a:pt x="0" y="98032"/>
                    </a:cubicBezTo>
                    <a:cubicBezTo>
                      <a:pt x="0" y="84389"/>
                      <a:pt x="4211" y="72935"/>
                      <a:pt x="12296" y="63839"/>
                    </a:cubicBezTo>
                    <a:cubicBezTo>
                      <a:pt x="20550" y="54743"/>
                      <a:pt x="31161" y="50195"/>
                      <a:pt x="44131" y="50195"/>
                    </a:cubicBezTo>
                    <a:cubicBezTo>
                      <a:pt x="51711" y="50195"/>
                      <a:pt x="57943" y="51543"/>
                      <a:pt x="62997" y="54238"/>
                    </a:cubicBezTo>
                    <a:cubicBezTo>
                      <a:pt x="68050" y="56933"/>
                      <a:pt x="71924" y="60302"/>
                      <a:pt x="74956" y="64007"/>
                    </a:cubicBezTo>
                    <a:lnTo>
                      <a:pt x="75630" y="0"/>
                    </a:lnTo>
                    <a:lnTo>
                      <a:pt x="98538" y="0"/>
                    </a:lnTo>
                    <a:lnTo>
                      <a:pt x="98538" y="143680"/>
                    </a:lnTo>
                    <a:lnTo>
                      <a:pt x="76809" y="143680"/>
                    </a:lnTo>
                    <a:lnTo>
                      <a:pt x="76809" y="129867"/>
                    </a:lnTo>
                    <a:close/>
                    <a:moveTo>
                      <a:pt x="49858" y="125320"/>
                    </a:moveTo>
                    <a:cubicBezTo>
                      <a:pt x="57943" y="125320"/>
                      <a:pt x="64513" y="122625"/>
                      <a:pt x="69397" y="117066"/>
                    </a:cubicBezTo>
                    <a:cubicBezTo>
                      <a:pt x="74451" y="111676"/>
                      <a:pt x="76977" y="105275"/>
                      <a:pt x="76977" y="97864"/>
                    </a:cubicBezTo>
                    <a:cubicBezTo>
                      <a:pt x="76977" y="90452"/>
                      <a:pt x="74619" y="83883"/>
                      <a:pt x="69566" y="78493"/>
                    </a:cubicBezTo>
                    <a:cubicBezTo>
                      <a:pt x="64681" y="73103"/>
                      <a:pt x="58112" y="70408"/>
                      <a:pt x="49858" y="70408"/>
                    </a:cubicBezTo>
                    <a:cubicBezTo>
                      <a:pt x="41773" y="70408"/>
                      <a:pt x="35372" y="73103"/>
                      <a:pt x="30319" y="78662"/>
                    </a:cubicBezTo>
                    <a:cubicBezTo>
                      <a:pt x="25435" y="84052"/>
                      <a:pt x="22908" y="90452"/>
                      <a:pt x="22908" y="97864"/>
                    </a:cubicBezTo>
                    <a:cubicBezTo>
                      <a:pt x="22908" y="105275"/>
                      <a:pt x="25435" y="111844"/>
                      <a:pt x="30319" y="117234"/>
                    </a:cubicBezTo>
                    <a:cubicBezTo>
                      <a:pt x="35204" y="122625"/>
                      <a:pt x="41773" y="125320"/>
                      <a:pt x="49858" y="125320"/>
                    </a:cubicBezTo>
                    <a:close/>
                  </a:path>
                </a:pathLst>
              </a:custGeom>
              <a:grpFill/>
              <a:ln w="16788" cap="flat">
                <a:noFill/>
                <a:prstDash val="solid"/>
                <a:miter/>
              </a:ln>
            </p:spPr>
            <p:txBody>
              <a:bodyPr rtlCol="0" anchor="ctr"/>
              <a:lstStyle/>
              <a:p>
                <a:endParaRPr lang="nl-NL"/>
              </a:p>
            </p:txBody>
          </p:sp>
        </p:grpSp>
      </p:grpSp>
      <p:pic>
        <p:nvPicPr>
          <p:cNvPr id="28" name="Graphic 27">
            <a:extLst>
              <a:ext uri="{FF2B5EF4-FFF2-40B4-BE49-F238E27FC236}">
                <a16:creationId xmlns:a16="http://schemas.microsoft.com/office/drawing/2014/main" id="{83E7B014-08D5-4DE6-A609-14548FDB62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4184" y="5958931"/>
            <a:ext cx="2224337" cy="455274"/>
          </a:xfrm>
          <a:prstGeom prst="rect">
            <a:avLst/>
          </a:prstGeom>
        </p:spPr>
      </p:pic>
      <p:sp>
        <p:nvSpPr>
          <p:cNvPr id="29" name="Rechthoek 28">
            <a:extLst>
              <a:ext uri="{FF2B5EF4-FFF2-40B4-BE49-F238E27FC236}">
                <a16:creationId xmlns:a16="http://schemas.microsoft.com/office/drawing/2014/main" id="{E5A676B0-1959-48C5-941E-B68508230ABE}"/>
              </a:ext>
            </a:extLst>
          </p:cNvPr>
          <p:cNvSpPr/>
          <p:nvPr userDrawn="1"/>
        </p:nvSpPr>
        <p:spPr>
          <a:xfrm>
            <a:off x="574184" y="528192"/>
            <a:ext cx="4397061" cy="989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28920003"/>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 - Afbeelding met tekst">
    <p:bg>
      <p:bgPr>
        <a:solidFill>
          <a:schemeClr val="bg1"/>
        </a:solidFill>
        <a:effectLst/>
      </p:bgPr>
    </p:bg>
    <p:spTree>
      <p:nvGrpSpPr>
        <p:cNvPr id="1" name=""/>
        <p:cNvGrpSpPr/>
        <p:nvPr/>
      </p:nvGrpSpPr>
      <p:grpSpPr>
        <a:xfrm>
          <a:off x="0" y="0"/>
          <a:ext cx="0" cy="0"/>
          <a:chOff x="0" y="0"/>
          <a:chExt cx="0" cy="0"/>
        </a:xfrm>
      </p:grpSpPr>
      <p:sp>
        <p:nvSpPr>
          <p:cNvPr id="23" name="Tijdelijke aanduiding voor afbeelding 22">
            <a:extLst>
              <a:ext uri="{FF2B5EF4-FFF2-40B4-BE49-F238E27FC236}">
                <a16:creationId xmlns:a16="http://schemas.microsoft.com/office/drawing/2014/main" id="{0FB22825-E047-4CAE-B025-40F020333258}"/>
              </a:ext>
            </a:extLst>
          </p:cNvPr>
          <p:cNvSpPr>
            <a:spLocks noGrp="1"/>
          </p:cNvSpPr>
          <p:nvPr>
            <p:ph type="pic" sz="quarter" idx="10" hasCustomPrompt="1"/>
          </p:nvPr>
        </p:nvSpPr>
        <p:spPr>
          <a:xfrm>
            <a:off x="8128000" y="254000"/>
            <a:ext cx="3810000" cy="6350000"/>
          </a:xfrm>
          <a:custGeom>
            <a:avLst/>
            <a:gdLst>
              <a:gd name="connsiteX0" fmla="*/ 0 w 3810000"/>
              <a:gd name="connsiteY0" fmla="*/ 0 h 6350000"/>
              <a:gd name="connsiteX1" fmla="*/ 3810000 w 3810000"/>
              <a:gd name="connsiteY1" fmla="*/ 0 h 6350000"/>
              <a:gd name="connsiteX2" fmla="*/ 3810000 w 3810000"/>
              <a:gd name="connsiteY2" fmla="*/ 5657518 h 6350000"/>
              <a:gd name="connsiteX3" fmla="*/ 1259302 w 3810000"/>
              <a:gd name="connsiteY3" fmla="*/ 5657518 h 6350000"/>
              <a:gd name="connsiteX4" fmla="*/ 1259302 w 3810000"/>
              <a:gd name="connsiteY4" fmla="*/ 6108296 h 6350000"/>
              <a:gd name="connsiteX5" fmla="*/ 1501006 w 3810000"/>
              <a:gd name="connsiteY5" fmla="*/ 6350000 h 6350000"/>
              <a:gd name="connsiteX6" fmla="*/ 0 w 3810000"/>
              <a:gd name="connsiteY6" fmla="*/ 6350000 h 63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0" h="6350000">
                <a:moveTo>
                  <a:pt x="0" y="0"/>
                </a:moveTo>
                <a:lnTo>
                  <a:pt x="3810000" y="0"/>
                </a:lnTo>
                <a:lnTo>
                  <a:pt x="3810000" y="5657518"/>
                </a:lnTo>
                <a:lnTo>
                  <a:pt x="1259302" y="5657518"/>
                </a:lnTo>
                <a:lnTo>
                  <a:pt x="1259302" y="6108296"/>
                </a:lnTo>
                <a:lnTo>
                  <a:pt x="1501006" y="6350000"/>
                </a:lnTo>
                <a:lnTo>
                  <a:pt x="0" y="6350000"/>
                </a:lnTo>
                <a:close/>
              </a:path>
            </a:pathLst>
          </a:custGeom>
          <a:solidFill>
            <a:schemeClr val="accent5"/>
          </a:solidFill>
        </p:spPr>
        <p:txBody>
          <a:bodyPr wrap="square" lIns="91440" tIns="548640" rIns="91440" bIns="91440" anchor="ctr" anchorCtr="0">
            <a:noAutofit/>
          </a:bodyPr>
          <a:lstStyle>
            <a:lvl1pPr marL="0" indent="0" algn="ctr">
              <a:buFontTx/>
              <a:buNone/>
              <a:defRPr sz="800"/>
            </a:lvl1pPr>
          </a:lstStyle>
          <a:p>
            <a:r>
              <a:rPr lang="nl-NL" dirty="0"/>
              <a:t>Klik op het afbeeldingsicoon of sleep een afbeelding in dit veld</a:t>
            </a:r>
          </a:p>
        </p:txBody>
      </p:sp>
      <p:sp>
        <p:nvSpPr>
          <p:cNvPr id="14" name="Rechthoek: met één afgeschuinde hoek 13">
            <a:extLst>
              <a:ext uri="{FF2B5EF4-FFF2-40B4-BE49-F238E27FC236}">
                <a16:creationId xmlns:a16="http://schemas.microsoft.com/office/drawing/2014/main" id="{0DDCF477-F964-4F7B-9EE3-543781D1A35F}"/>
              </a:ext>
            </a:extLst>
          </p:cNvPr>
          <p:cNvSpPr/>
          <p:nvPr userDrawn="1"/>
        </p:nvSpPr>
        <p:spPr>
          <a:xfrm rot="10800000">
            <a:off x="9387302" y="5911518"/>
            <a:ext cx="2804698" cy="692482"/>
          </a:xfrm>
          <a:prstGeom prst="snip1Rect">
            <a:avLst>
              <a:gd name="adj" fmla="val 349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3F0D7E22-2F44-4213-8E92-2EA243E786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30269" y="6086840"/>
            <a:ext cx="522000" cy="344717"/>
          </a:xfrm>
          <a:prstGeom prst="rect">
            <a:avLst/>
          </a:prstGeom>
        </p:spPr>
      </p:pic>
      <p:pic>
        <p:nvPicPr>
          <p:cNvPr id="11" name="Graphic 10">
            <a:extLst>
              <a:ext uri="{FF2B5EF4-FFF2-40B4-BE49-F238E27FC236}">
                <a16:creationId xmlns:a16="http://schemas.microsoft.com/office/drawing/2014/main" id="{21D76EB5-F2CA-4670-869D-227E45253D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85319" y="6170557"/>
            <a:ext cx="1265604" cy="261000"/>
          </a:xfrm>
          <a:prstGeom prst="rect">
            <a:avLst/>
          </a:prstGeom>
        </p:spPr>
      </p:pic>
      <p:sp>
        <p:nvSpPr>
          <p:cNvPr id="15" name="Titel 1">
            <a:extLst>
              <a:ext uri="{FF2B5EF4-FFF2-40B4-BE49-F238E27FC236}">
                <a16:creationId xmlns:a16="http://schemas.microsoft.com/office/drawing/2014/main" id="{5150796A-C98E-4CC4-AE61-94EFE6C58983}"/>
              </a:ext>
            </a:extLst>
          </p:cNvPr>
          <p:cNvSpPr>
            <a:spLocks noGrp="1"/>
          </p:cNvSpPr>
          <p:nvPr>
            <p:ph type="ctrTitle" hasCustomPrompt="1"/>
          </p:nvPr>
        </p:nvSpPr>
        <p:spPr>
          <a:xfrm>
            <a:off x="580348" y="253999"/>
            <a:ext cx="4809435" cy="635936"/>
          </a:xfr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dirty="0"/>
              <a:t>Klik om titel te bewerken</a:t>
            </a:r>
          </a:p>
        </p:txBody>
      </p:sp>
      <p:sp>
        <p:nvSpPr>
          <p:cNvPr id="16" name="Ondertitel 2">
            <a:extLst>
              <a:ext uri="{FF2B5EF4-FFF2-40B4-BE49-F238E27FC236}">
                <a16:creationId xmlns:a16="http://schemas.microsoft.com/office/drawing/2014/main" id="{BD694C21-E3B4-4D43-80CC-02A76B76EA13}"/>
              </a:ext>
            </a:extLst>
          </p:cNvPr>
          <p:cNvSpPr>
            <a:spLocks noGrp="1"/>
          </p:cNvSpPr>
          <p:nvPr>
            <p:ph type="subTitle" idx="1" hasCustomPrompt="1"/>
          </p:nvPr>
        </p:nvSpPr>
        <p:spPr>
          <a:xfrm>
            <a:off x="580348" y="1005840"/>
            <a:ext cx="4809435" cy="475316"/>
          </a:xfr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hier voor eventuele subtitel</a:t>
            </a:r>
          </a:p>
        </p:txBody>
      </p:sp>
      <p:sp>
        <p:nvSpPr>
          <p:cNvPr id="19" name="Tijdelijke aanduiding voor inhoud 2">
            <a:extLst>
              <a:ext uri="{FF2B5EF4-FFF2-40B4-BE49-F238E27FC236}">
                <a16:creationId xmlns:a16="http://schemas.microsoft.com/office/drawing/2014/main" id="{EE933F2F-5A41-4684-8ACC-9D357AFFFBDB}"/>
              </a:ext>
            </a:extLst>
          </p:cNvPr>
          <p:cNvSpPr>
            <a:spLocks noGrp="1"/>
          </p:cNvSpPr>
          <p:nvPr>
            <p:ph sz="quarter" idx="13"/>
          </p:nvPr>
        </p:nvSpPr>
        <p:spPr>
          <a:xfrm>
            <a:off x="580251" y="1727200"/>
            <a:ext cx="7420749" cy="4345927"/>
          </a:xfrm>
        </p:spPr>
        <p:txBody>
          <a:bodyPr lIns="0" tIns="0" rIns="182880" bIns="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6"/>
              </a:buBlip>
              <a:defRPr sz="1800">
                <a:latin typeface="+mn-lt"/>
              </a:defRPr>
            </a:lvl2pPr>
            <a:lvl3pPr marL="576072" indent="-274320">
              <a:lnSpc>
                <a:spcPct val="120000"/>
              </a:lnSpc>
              <a:spcBef>
                <a:spcPts val="1000"/>
              </a:spcBef>
              <a:buFontTx/>
              <a:buBlip>
                <a:blip r:embed="rId7"/>
              </a:buBlip>
              <a:defRPr sz="1800">
                <a:latin typeface="+mn-lt"/>
              </a:defRPr>
            </a:lvl3p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360964725"/>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 - Afbeelding met 2-kolommen">
    <p:bg>
      <p:bgPr>
        <a:solidFill>
          <a:schemeClr val="bg1"/>
        </a:solidFill>
        <a:effectLst/>
      </p:bgPr>
    </p:bg>
    <p:spTree>
      <p:nvGrpSpPr>
        <p:cNvPr id="1" name=""/>
        <p:cNvGrpSpPr/>
        <p:nvPr/>
      </p:nvGrpSpPr>
      <p:grpSpPr>
        <a:xfrm>
          <a:off x="0" y="0"/>
          <a:ext cx="0" cy="0"/>
          <a:chOff x="0" y="0"/>
          <a:chExt cx="0" cy="0"/>
        </a:xfrm>
      </p:grpSpPr>
      <p:sp>
        <p:nvSpPr>
          <p:cNvPr id="23" name="Tijdelijke aanduiding voor afbeelding 22">
            <a:extLst>
              <a:ext uri="{FF2B5EF4-FFF2-40B4-BE49-F238E27FC236}">
                <a16:creationId xmlns:a16="http://schemas.microsoft.com/office/drawing/2014/main" id="{0FB22825-E047-4CAE-B025-40F020333258}"/>
              </a:ext>
            </a:extLst>
          </p:cNvPr>
          <p:cNvSpPr>
            <a:spLocks noGrp="1"/>
          </p:cNvSpPr>
          <p:nvPr>
            <p:ph type="pic" sz="quarter" idx="10" hasCustomPrompt="1"/>
          </p:nvPr>
        </p:nvSpPr>
        <p:spPr>
          <a:xfrm>
            <a:off x="8128000" y="254000"/>
            <a:ext cx="3810000" cy="6350000"/>
          </a:xfrm>
          <a:custGeom>
            <a:avLst/>
            <a:gdLst>
              <a:gd name="connsiteX0" fmla="*/ 0 w 3810000"/>
              <a:gd name="connsiteY0" fmla="*/ 0 h 6350000"/>
              <a:gd name="connsiteX1" fmla="*/ 3810000 w 3810000"/>
              <a:gd name="connsiteY1" fmla="*/ 0 h 6350000"/>
              <a:gd name="connsiteX2" fmla="*/ 3810000 w 3810000"/>
              <a:gd name="connsiteY2" fmla="*/ 5657518 h 6350000"/>
              <a:gd name="connsiteX3" fmla="*/ 1259302 w 3810000"/>
              <a:gd name="connsiteY3" fmla="*/ 5657518 h 6350000"/>
              <a:gd name="connsiteX4" fmla="*/ 1259302 w 3810000"/>
              <a:gd name="connsiteY4" fmla="*/ 6108296 h 6350000"/>
              <a:gd name="connsiteX5" fmla="*/ 1501006 w 3810000"/>
              <a:gd name="connsiteY5" fmla="*/ 6350000 h 6350000"/>
              <a:gd name="connsiteX6" fmla="*/ 0 w 3810000"/>
              <a:gd name="connsiteY6" fmla="*/ 6350000 h 63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0" h="6350000">
                <a:moveTo>
                  <a:pt x="0" y="0"/>
                </a:moveTo>
                <a:lnTo>
                  <a:pt x="3810000" y="0"/>
                </a:lnTo>
                <a:lnTo>
                  <a:pt x="3810000" y="5657518"/>
                </a:lnTo>
                <a:lnTo>
                  <a:pt x="1259302" y="5657518"/>
                </a:lnTo>
                <a:lnTo>
                  <a:pt x="1259302" y="6108296"/>
                </a:lnTo>
                <a:lnTo>
                  <a:pt x="1501006" y="6350000"/>
                </a:lnTo>
                <a:lnTo>
                  <a:pt x="0" y="6350000"/>
                </a:lnTo>
                <a:close/>
              </a:path>
            </a:pathLst>
          </a:custGeom>
          <a:solidFill>
            <a:schemeClr val="accent5"/>
          </a:solidFill>
        </p:spPr>
        <p:txBody>
          <a:bodyPr wrap="square" lIns="91440" tIns="548640" rIns="91440" bIns="91440" anchor="ctr" anchorCtr="0">
            <a:noAutofit/>
          </a:bodyPr>
          <a:lstStyle>
            <a:lvl1pPr marL="0" indent="0" algn="ctr">
              <a:buFontTx/>
              <a:buNone/>
              <a:defRPr sz="800"/>
            </a:lvl1pPr>
          </a:lstStyle>
          <a:p>
            <a:r>
              <a:rPr lang="nl-NL" dirty="0"/>
              <a:t>Klik op het afbeeldingsicoon of sleep een afbeelding in dit veld</a:t>
            </a:r>
          </a:p>
        </p:txBody>
      </p:sp>
      <p:sp>
        <p:nvSpPr>
          <p:cNvPr id="14" name="Rechthoek: met één afgeschuinde hoek 13">
            <a:extLst>
              <a:ext uri="{FF2B5EF4-FFF2-40B4-BE49-F238E27FC236}">
                <a16:creationId xmlns:a16="http://schemas.microsoft.com/office/drawing/2014/main" id="{0DDCF477-F964-4F7B-9EE3-543781D1A35F}"/>
              </a:ext>
            </a:extLst>
          </p:cNvPr>
          <p:cNvSpPr/>
          <p:nvPr userDrawn="1"/>
        </p:nvSpPr>
        <p:spPr>
          <a:xfrm rot="10800000">
            <a:off x="9387302" y="5911518"/>
            <a:ext cx="2804698" cy="692482"/>
          </a:xfrm>
          <a:prstGeom prst="snip1Rect">
            <a:avLst>
              <a:gd name="adj" fmla="val 349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3F0D7E22-2F44-4213-8E92-2EA243E786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30269" y="6086840"/>
            <a:ext cx="522000" cy="344717"/>
          </a:xfrm>
          <a:prstGeom prst="rect">
            <a:avLst/>
          </a:prstGeom>
        </p:spPr>
      </p:pic>
      <p:pic>
        <p:nvPicPr>
          <p:cNvPr id="11" name="Graphic 10">
            <a:extLst>
              <a:ext uri="{FF2B5EF4-FFF2-40B4-BE49-F238E27FC236}">
                <a16:creationId xmlns:a16="http://schemas.microsoft.com/office/drawing/2014/main" id="{21D76EB5-F2CA-4670-869D-227E45253D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85319" y="6170557"/>
            <a:ext cx="1265604" cy="261000"/>
          </a:xfrm>
          <a:prstGeom prst="rect">
            <a:avLst/>
          </a:prstGeom>
        </p:spPr>
      </p:pic>
      <p:sp>
        <p:nvSpPr>
          <p:cNvPr id="15" name="Titel 1">
            <a:extLst>
              <a:ext uri="{FF2B5EF4-FFF2-40B4-BE49-F238E27FC236}">
                <a16:creationId xmlns:a16="http://schemas.microsoft.com/office/drawing/2014/main" id="{5150796A-C98E-4CC4-AE61-94EFE6C58983}"/>
              </a:ext>
            </a:extLst>
          </p:cNvPr>
          <p:cNvSpPr>
            <a:spLocks noGrp="1"/>
          </p:cNvSpPr>
          <p:nvPr>
            <p:ph type="ctrTitle" hasCustomPrompt="1"/>
          </p:nvPr>
        </p:nvSpPr>
        <p:spPr>
          <a:xfrm>
            <a:off x="580348" y="253999"/>
            <a:ext cx="4809435" cy="635936"/>
          </a:xfr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dirty="0"/>
              <a:t>Klik om titel te bewerken</a:t>
            </a:r>
          </a:p>
        </p:txBody>
      </p:sp>
      <p:sp>
        <p:nvSpPr>
          <p:cNvPr id="16" name="Ondertitel 2">
            <a:extLst>
              <a:ext uri="{FF2B5EF4-FFF2-40B4-BE49-F238E27FC236}">
                <a16:creationId xmlns:a16="http://schemas.microsoft.com/office/drawing/2014/main" id="{BD694C21-E3B4-4D43-80CC-02A76B76EA13}"/>
              </a:ext>
            </a:extLst>
          </p:cNvPr>
          <p:cNvSpPr>
            <a:spLocks noGrp="1"/>
          </p:cNvSpPr>
          <p:nvPr>
            <p:ph type="subTitle" idx="1" hasCustomPrompt="1"/>
          </p:nvPr>
        </p:nvSpPr>
        <p:spPr>
          <a:xfrm>
            <a:off x="580348" y="1005840"/>
            <a:ext cx="4809435" cy="475316"/>
          </a:xfr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hier voor eventuele subtitel</a:t>
            </a:r>
          </a:p>
        </p:txBody>
      </p:sp>
      <p:sp>
        <p:nvSpPr>
          <p:cNvPr id="12" name="Tijdelijke aanduiding voor inhoud 2">
            <a:extLst>
              <a:ext uri="{FF2B5EF4-FFF2-40B4-BE49-F238E27FC236}">
                <a16:creationId xmlns:a16="http://schemas.microsoft.com/office/drawing/2014/main" id="{993F45D8-7B8C-43BD-AB9F-72CBE7BB838C}"/>
              </a:ext>
            </a:extLst>
          </p:cNvPr>
          <p:cNvSpPr>
            <a:spLocks noGrp="1"/>
          </p:cNvSpPr>
          <p:nvPr>
            <p:ph sz="quarter" idx="13"/>
          </p:nvPr>
        </p:nvSpPr>
        <p:spPr>
          <a:xfrm>
            <a:off x="580251" y="1727200"/>
            <a:ext cx="7420749" cy="4345927"/>
          </a:xfrm>
        </p:spPr>
        <p:txBody>
          <a:bodyPr lIns="0" tIns="0" rIns="182880" bIns="0" numCol="2" spcCol="45720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6"/>
              </a:buBlip>
              <a:defRPr sz="1800">
                <a:latin typeface="+mn-lt"/>
              </a:defRPr>
            </a:lvl2pPr>
            <a:lvl3pPr marL="576072" indent="-301752">
              <a:lnSpc>
                <a:spcPct val="120000"/>
              </a:lnSpc>
              <a:spcBef>
                <a:spcPts val="1000"/>
              </a:spcBef>
              <a:buFontTx/>
              <a:buBlip>
                <a:blip r:embed="rId7"/>
              </a:buBlip>
              <a:defRPr sz="1800">
                <a:latin typeface="+mn-lt"/>
              </a:defRPr>
            </a:lvl3p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4088820171"/>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 - 2-kolommen">
    <p:bg>
      <p:bgPr>
        <a:solidFill>
          <a:schemeClr val="bg1"/>
        </a:solidFill>
        <a:effectLst/>
      </p:bgPr>
    </p:bg>
    <p:spTree>
      <p:nvGrpSpPr>
        <p:cNvPr id="1" name=""/>
        <p:cNvGrpSpPr/>
        <p:nvPr/>
      </p:nvGrpSpPr>
      <p:grpSpPr>
        <a:xfrm>
          <a:off x="0" y="0"/>
          <a:ext cx="0" cy="0"/>
          <a:chOff x="0" y="0"/>
          <a:chExt cx="0" cy="0"/>
        </a:xfrm>
      </p:grpSpPr>
      <p:sp>
        <p:nvSpPr>
          <p:cNvPr id="14" name="Rechthoek: met één afgeschuinde hoek 13">
            <a:extLst>
              <a:ext uri="{FF2B5EF4-FFF2-40B4-BE49-F238E27FC236}">
                <a16:creationId xmlns:a16="http://schemas.microsoft.com/office/drawing/2014/main" id="{0DDCF477-F964-4F7B-9EE3-543781D1A35F}"/>
              </a:ext>
            </a:extLst>
          </p:cNvPr>
          <p:cNvSpPr/>
          <p:nvPr userDrawn="1"/>
        </p:nvSpPr>
        <p:spPr>
          <a:xfrm rot="10800000">
            <a:off x="9387302" y="5911518"/>
            <a:ext cx="2804698" cy="692482"/>
          </a:xfrm>
          <a:prstGeom prst="snip1Rect">
            <a:avLst>
              <a:gd name="adj" fmla="val 349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3F0D7E22-2F44-4213-8E92-2EA243E786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30269" y="6086840"/>
            <a:ext cx="522000" cy="344717"/>
          </a:xfrm>
          <a:prstGeom prst="rect">
            <a:avLst/>
          </a:prstGeom>
        </p:spPr>
      </p:pic>
      <p:pic>
        <p:nvPicPr>
          <p:cNvPr id="11" name="Graphic 10">
            <a:extLst>
              <a:ext uri="{FF2B5EF4-FFF2-40B4-BE49-F238E27FC236}">
                <a16:creationId xmlns:a16="http://schemas.microsoft.com/office/drawing/2014/main" id="{21D76EB5-F2CA-4670-869D-227E45253D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85319" y="6170557"/>
            <a:ext cx="1265604" cy="261000"/>
          </a:xfrm>
          <a:prstGeom prst="rect">
            <a:avLst/>
          </a:prstGeom>
        </p:spPr>
      </p:pic>
      <p:sp>
        <p:nvSpPr>
          <p:cNvPr id="15" name="Titel 1">
            <a:extLst>
              <a:ext uri="{FF2B5EF4-FFF2-40B4-BE49-F238E27FC236}">
                <a16:creationId xmlns:a16="http://schemas.microsoft.com/office/drawing/2014/main" id="{5150796A-C98E-4CC4-AE61-94EFE6C58983}"/>
              </a:ext>
            </a:extLst>
          </p:cNvPr>
          <p:cNvSpPr>
            <a:spLocks noGrp="1"/>
          </p:cNvSpPr>
          <p:nvPr>
            <p:ph type="ctrTitle" hasCustomPrompt="1"/>
          </p:nvPr>
        </p:nvSpPr>
        <p:spPr>
          <a:xfrm>
            <a:off x="580348" y="253999"/>
            <a:ext cx="4809435" cy="635936"/>
          </a:xfr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dirty="0"/>
              <a:t>Klik om titel te bewerken</a:t>
            </a:r>
          </a:p>
        </p:txBody>
      </p:sp>
      <p:sp>
        <p:nvSpPr>
          <p:cNvPr id="16" name="Ondertitel 2">
            <a:extLst>
              <a:ext uri="{FF2B5EF4-FFF2-40B4-BE49-F238E27FC236}">
                <a16:creationId xmlns:a16="http://schemas.microsoft.com/office/drawing/2014/main" id="{BD694C21-E3B4-4D43-80CC-02A76B76EA13}"/>
              </a:ext>
            </a:extLst>
          </p:cNvPr>
          <p:cNvSpPr>
            <a:spLocks noGrp="1"/>
          </p:cNvSpPr>
          <p:nvPr>
            <p:ph type="subTitle" idx="1" hasCustomPrompt="1"/>
          </p:nvPr>
        </p:nvSpPr>
        <p:spPr>
          <a:xfrm>
            <a:off x="580348" y="1005840"/>
            <a:ext cx="4809435" cy="475316"/>
          </a:xfr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hier voor eventuele subtitel</a:t>
            </a:r>
          </a:p>
        </p:txBody>
      </p:sp>
      <p:sp>
        <p:nvSpPr>
          <p:cNvPr id="12" name="Tijdelijke aanduiding voor inhoud 2">
            <a:extLst>
              <a:ext uri="{FF2B5EF4-FFF2-40B4-BE49-F238E27FC236}">
                <a16:creationId xmlns:a16="http://schemas.microsoft.com/office/drawing/2014/main" id="{993F45D8-7B8C-43BD-AB9F-72CBE7BB838C}"/>
              </a:ext>
            </a:extLst>
          </p:cNvPr>
          <p:cNvSpPr>
            <a:spLocks noGrp="1"/>
          </p:cNvSpPr>
          <p:nvPr>
            <p:ph sz="quarter" idx="13"/>
          </p:nvPr>
        </p:nvSpPr>
        <p:spPr>
          <a:xfrm>
            <a:off x="580252" y="1727201"/>
            <a:ext cx="11172018" cy="4062396"/>
          </a:xfrm>
        </p:spPr>
        <p:txBody>
          <a:bodyPr lIns="0" tIns="0" rIns="182880" bIns="0" numCol="2" spcCol="45720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6"/>
              </a:buBlip>
              <a:defRPr sz="1800">
                <a:latin typeface="+mn-lt"/>
              </a:defRPr>
            </a:lvl2pPr>
            <a:lvl3pPr marL="576072" indent="-301752">
              <a:lnSpc>
                <a:spcPct val="120000"/>
              </a:lnSpc>
              <a:spcBef>
                <a:spcPts val="1000"/>
              </a:spcBef>
              <a:buFontTx/>
              <a:buBlip>
                <a:blip r:embed="rId7"/>
              </a:buBlip>
              <a:defRPr sz="1800">
                <a:latin typeface="+mn-lt"/>
              </a:defRPr>
            </a:lvl3p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1636871603"/>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 - 1-kolom">
    <p:bg>
      <p:bgPr>
        <a:solidFill>
          <a:schemeClr val="bg1"/>
        </a:solidFill>
        <a:effectLst/>
      </p:bgPr>
    </p:bg>
    <p:spTree>
      <p:nvGrpSpPr>
        <p:cNvPr id="1" name=""/>
        <p:cNvGrpSpPr/>
        <p:nvPr/>
      </p:nvGrpSpPr>
      <p:grpSpPr>
        <a:xfrm>
          <a:off x="0" y="0"/>
          <a:ext cx="0" cy="0"/>
          <a:chOff x="0" y="0"/>
          <a:chExt cx="0" cy="0"/>
        </a:xfrm>
      </p:grpSpPr>
      <p:sp>
        <p:nvSpPr>
          <p:cNvPr id="14" name="Rechthoek: met één afgeschuinde hoek 13">
            <a:extLst>
              <a:ext uri="{FF2B5EF4-FFF2-40B4-BE49-F238E27FC236}">
                <a16:creationId xmlns:a16="http://schemas.microsoft.com/office/drawing/2014/main" id="{0DDCF477-F964-4F7B-9EE3-543781D1A35F}"/>
              </a:ext>
            </a:extLst>
          </p:cNvPr>
          <p:cNvSpPr/>
          <p:nvPr userDrawn="1"/>
        </p:nvSpPr>
        <p:spPr>
          <a:xfrm rot="10800000">
            <a:off x="9387302" y="5911518"/>
            <a:ext cx="2804698" cy="692482"/>
          </a:xfrm>
          <a:prstGeom prst="snip1Rect">
            <a:avLst>
              <a:gd name="adj" fmla="val 349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3F0D7E22-2F44-4213-8E92-2EA243E786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30269" y="6086840"/>
            <a:ext cx="522000" cy="344717"/>
          </a:xfrm>
          <a:prstGeom prst="rect">
            <a:avLst/>
          </a:prstGeom>
        </p:spPr>
      </p:pic>
      <p:pic>
        <p:nvPicPr>
          <p:cNvPr id="11" name="Graphic 10">
            <a:extLst>
              <a:ext uri="{FF2B5EF4-FFF2-40B4-BE49-F238E27FC236}">
                <a16:creationId xmlns:a16="http://schemas.microsoft.com/office/drawing/2014/main" id="{21D76EB5-F2CA-4670-869D-227E45253D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85319" y="6170557"/>
            <a:ext cx="1265604" cy="261000"/>
          </a:xfrm>
          <a:prstGeom prst="rect">
            <a:avLst/>
          </a:prstGeom>
        </p:spPr>
      </p:pic>
      <p:sp>
        <p:nvSpPr>
          <p:cNvPr id="15" name="Titel 1">
            <a:extLst>
              <a:ext uri="{FF2B5EF4-FFF2-40B4-BE49-F238E27FC236}">
                <a16:creationId xmlns:a16="http://schemas.microsoft.com/office/drawing/2014/main" id="{5150796A-C98E-4CC4-AE61-94EFE6C58983}"/>
              </a:ext>
            </a:extLst>
          </p:cNvPr>
          <p:cNvSpPr>
            <a:spLocks noGrp="1"/>
          </p:cNvSpPr>
          <p:nvPr>
            <p:ph type="ctrTitle" hasCustomPrompt="1"/>
          </p:nvPr>
        </p:nvSpPr>
        <p:spPr>
          <a:xfrm>
            <a:off x="580348" y="253999"/>
            <a:ext cx="4809435" cy="635936"/>
          </a:xfr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dirty="0"/>
              <a:t>Klik om titel te bewerken</a:t>
            </a:r>
          </a:p>
        </p:txBody>
      </p:sp>
      <p:sp>
        <p:nvSpPr>
          <p:cNvPr id="16" name="Ondertitel 2">
            <a:extLst>
              <a:ext uri="{FF2B5EF4-FFF2-40B4-BE49-F238E27FC236}">
                <a16:creationId xmlns:a16="http://schemas.microsoft.com/office/drawing/2014/main" id="{BD694C21-E3B4-4D43-80CC-02A76B76EA13}"/>
              </a:ext>
            </a:extLst>
          </p:cNvPr>
          <p:cNvSpPr>
            <a:spLocks noGrp="1"/>
          </p:cNvSpPr>
          <p:nvPr>
            <p:ph type="subTitle" idx="1" hasCustomPrompt="1"/>
          </p:nvPr>
        </p:nvSpPr>
        <p:spPr>
          <a:xfrm>
            <a:off x="580348" y="1005840"/>
            <a:ext cx="4809435" cy="475316"/>
          </a:xfr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hier voor eventuele subtitel</a:t>
            </a:r>
          </a:p>
        </p:txBody>
      </p:sp>
      <p:sp>
        <p:nvSpPr>
          <p:cNvPr id="12" name="Tijdelijke aanduiding voor inhoud 2">
            <a:extLst>
              <a:ext uri="{FF2B5EF4-FFF2-40B4-BE49-F238E27FC236}">
                <a16:creationId xmlns:a16="http://schemas.microsoft.com/office/drawing/2014/main" id="{993F45D8-7B8C-43BD-AB9F-72CBE7BB838C}"/>
              </a:ext>
            </a:extLst>
          </p:cNvPr>
          <p:cNvSpPr>
            <a:spLocks noGrp="1"/>
          </p:cNvSpPr>
          <p:nvPr>
            <p:ph sz="quarter" idx="13"/>
          </p:nvPr>
        </p:nvSpPr>
        <p:spPr>
          <a:xfrm>
            <a:off x="580252" y="1727201"/>
            <a:ext cx="11172018" cy="4062396"/>
          </a:xfrm>
        </p:spPr>
        <p:txBody>
          <a:bodyPr lIns="0" tIns="0" rIns="182880" bIns="0" numCol="1" spcCol="45720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6"/>
              </a:buBlip>
              <a:defRPr sz="1800">
                <a:latin typeface="+mn-lt"/>
              </a:defRPr>
            </a:lvl2pPr>
            <a:lvl3pPr marL="576072" indent="-301752">
              <a:lnSpc>
                <a:spcPct val="120000"/>
              </a:lnSpc>
              <a:spcBef>
                <a:spcPts val="1000"/>
              </a:spcBef>
              <a:buFontTx/>
              <a:buBlip>
                <a:blip r:embed="rId7"/>
              </a:buBlip>
              <a:defRPr sz="1800">
                <a:latin typeface="+mn-lt"/>
              </a:defRPr>
            </a:lvl3p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1162499895"/>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beelding met quote">
    <p:bg>
      <p:bgPr>
        <a:solidFill>
          <a:schemeClr val="bg1"/>
        </a:solidFill>
        <a:effectLst/>
      </p:bgPr>
    </p:bg>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4F06D89C-E08B-489A-A8EF-6B8F2A818BB8}"/>
              </a:ext>
            </a:extLst>
          </p:cNvPr>
          <p:cNvSpPr>
            <a:spLocks noGrp="1"/>
          </p:cNvSpPr>
          <p:nvPr>
            <p:ph type="pic" sz="quarter" idx="10" hasCustomPrompt="1"/>
          </p:nvPr>
        </p:nvSpPr>
        <p:spPr>
          <a:xfrm>
            <a:off x="254000" y="254000"/>
            <a:ext cx="11684000" cy="6350000"/>
          </a:xfrm>
          <a:custGeom>
            <a:avLst/>
            <a:gdLst>
              <a:gd name="connsiteX0" fmla="*/ 0 w 11684000"/>
              <a:gd name="connsiteY0" fmla="*/ 0 h 6350000"/>
              <a:gd name="connsiteX1" fmla="*/ 11684000 w 11684000"/>
              <a:gd name="connsiteY1" fmla="*/ 0 h 6350000"/>
              <a:gd name="connsiteX2" fmla="*/ 11684000 w 11684000"/>
              <a:gd name="connsiteY2" fmla="*/ 5657518 h 6350000"/>
              <a:gd name="connsiteX3" fmla="*/ 9133302 w 11684000"/>
              <a:gd name="connsiteY3" fmla="*/ 5657518 h 6350000"/>
              <a:gd name="connsiteX4" fmla="*/ 9133302 w 11684000"/>
              <a:gd name="connsiteY4" fmla="*/ 6108296 h 6350000"/>
              <a:gd name="connsiteX5" fmla="*/ 9375006 w 11684000"/>
              <a:gd name="connsiteY5" fmla="*/ 6350000 h 6350000"/>
              <a:gd name="connsiteX6" fmla="*/ 0 w 11684000"/>
              <a:gd name="connsiteY6" fmla="*/ 6350000 h 63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84000" h="6350000">
                <a:moveTo>
                  <a:pt x="0" y="0"/>
                </a:moveTo>
                <a:lnTo>
                  <a:pt x="11684000" y="0"/>
                </a:lnTo>
                <a:lnTo>
                  <a:pt x="11684000" y="5657518"/>
                </a:lnTo>
                <a:lnTo>
                  <a:pt x="9133302" y="5657518"/>
                </a:lnTo>
                <a:lnTo>
                  <a:pt x="9133302" y="6108296"/>
                </a:lnTo>
                <a:lnTo>
                  <a:pt x="9375006" y="6350000"/>
                </a:lnTo>
                <a:lnTo>
                  <a:pt x="0" y="6350000"/>
                </a:lnTo>
                <a:close/>
              </a:path>
            </a:pathLst>
          </a:custGeom>
          <a:solidFill>
            <a:schemeClr val="accent5"/>
          </a:solidFill>
        </p:spPr>
        <p:txBody>
          <a:bodyPr wrap="square" lIns="91440" tIns="822960" rIns="91440" anchor="ctr" anchorCtr="0">
            <a:noAutofit/>
          </a:bodyPr>
          <a:lstStyle>
            <a:lvl1pPr marL="0" indent="0" algn="ctr">
              <a:buFontTx/>
              <a:buNone/>
              <a:defRPr sz="1000"/>
            </a:lvl1pPr>
          </a:lstStyle>
          <a:p>
            <a:r>
              <a:rPr lang="nl-NL" dirty="0"/>
              <a:t>Klik op het afbeeldingsicoon of sleep een afbeelding in dit veld</a:t>
            </a:r>
          </a:p>
        </p:txBody>
      </p:sp>
      <p:sp>
        <p:nvSpPr>
          <p:cNvPr id="14" name="Rechthoek: met één afgeschuinde hoek 13">
            <a:extLst>
              <a:ext uri="{FF2B5EF4-FFF2-40B4-BE49-F238E27FC236}">
                <a16:creationId xmlns:a16="http://schemas.microsoft.com/office/drawing/2014/main" id="{0DDCF477-F964-4F7B-9EE3-543781D1A35F}"/>
              </a:ext>
            </a:extLst>
          </p:cNvPr>
          <p:cNvSpPr/>
          <p:nvPr userDrawn="1"/>
        </p:nvSpPr>
        <p:spPr>
          <a:xfrm rot="10800000">
            <a:off x="9387302" y="5911518"/>
            <a:ext cx="2804698" cy="692482"/>
          </a:xfrm>
          <a:prstGeom prst="snip1Rect">
            <a:avLst>
              <a:gd name="adj" fmla="val 349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3F0D7E22-2F44-4213-8E92-2EA243E786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30269" y="6086840"/>
            <a:ext cx="522000" cy="344717"/>
          </a:xfrm>
          <a:prstGeom prst="rect">
            <a:avLst/>
          </a:prstGeom>
        </p:spPr>
      </p:pic>
      <p:pic>
        <p:nvPicPr>
          <p:cNvPr id="11" name="Graphic 10">
            <a:extLst>
              <a:ext uri="{FF2B5EF4-FFF2-40B4-BE49-F238E27FC236}">
                <a16:creationId xmlns:a16="http://schemas.microsoft.com/office/drawing/2014/main" id="{21D76EB5-F2CA-4670-869D-227E45253D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85319" y="6170557"/>
            <a:ext cx="1265604" cy="261000"/>
          </a:xfrm>
          <a:prstGeom prst="rect">
            <a:avLst/>
          </a:prstGeom>
        </p:spPr>
      </p:pic>
      <p:sp>
        <p:nvSpPr>
          <p:cNvPr id="6" name="Tijdelijke aanduiding voor tekst 5">
            <a:extLst>
              <a:ext uri="{FF2B5EF4-FFF2-40B4-BE49-F238E27FC236}">
                <a16:creationId xmlns:a16="http://schemas.microsoft.com/office/drawing/2014/main" id="{3C00CBFA-4089-4A32-B255-57928838341D}"/>
              </a:ext>
            </a:extLst>
          </p:cNvPr>
          <p:cNvSpPr>
            <a:spLocks noGrp="1"/>
          </p:cNvSpPr>
          <p:nvPr>
            <p:ph type="body" sz="quarter" idx="11"/>
          </p:nvPr>
        </p:nvSpPr>
        <p:spPr>
          <a:xfrm>
            <a:off x="616478" y="698922"/>
            <a:ext cx="4524481" cy="2280111"/>
          </a:xfrm>
          <a:solidFill>
            <a:schemeClr val="accent3"/>
          </a:solidFill>
        </p:spPr>
        <p:txBody>
          <a:bodyPr lIns="274320" tIns="274320" rIns="274320" bIns="274320">
            <a:spAutoFit/>
          </a:bodyPr>
          <a:lstStyle>
            <a:lvl1pPr marL="0" indent="0">
              <a:buFontTx/>
              <a:buNone/>
              <a:defRPr sz="3200">
                <a:solidFill>
                  <a:schemeClr val="bg1"/>
                </a:solidFill>
                <a:latin typeface="+mj-lt"/>
              </a:defRPr>
            </a:lvl1pPr>
            <a:lvl2pPr marL="0" indent="0">
              <a:buFontTx/>
              <a:buNone/>
              <a:defRPr>
                <a:solidFill>
                  <a:schemeClr val="tx1"/>
                </a:solidFill>
                <a:latin typeface="+mn-lt"/>
              </a:defRPr>
            </a:lvl2pPr>
          </a:lstStyle>
          <a:p>
            <a:pPr lvl="0"/>
            <a:r>
              <a:rPr lang="nl-NL" dirty="0"/>
              <a:t>Klikken om de tekststijl van het model te bewerken</a:t>
            </a:r>
          </a:p>
          <a:p>
            <a:pPr lvl="1"/>
            <a:r>
              <a:rPr lang="nl-NL" dirty="0"/>
              <a:t>Tweede niveau</a:t>
            </a:r>
          </a:p>
        </p:txBody>
      </p:sp>
      <p:sp>
        <p:nvSpPr>
          <p:cNvPr id="21" name="Tijdelijke aanduiding voor tekst 20">
            <a:extLst>
              <a:ext uri="{FF2B5EF4-FFF2-40B4-BE49-F238E27FC236}">
                <a16:creationId xmlns:a16="http://schemas.microsoft.com/office/drawing/2014/main" id="{767F491B-4F36-4F95-B739-33F892809D37}"/>
              </a:ext>
            </a:extLst>
          </p:cNvPr>
          <p:cNvSpPr>
            <a:spLocks noGrp="1"/>
          </p:cNvSpPr>
          <p:nvPr>
            <p:ph type="body" sz="quarter" idx="12" hasCustomPrompt="1"/>
          </p:nvPr>
        </p:nvSpPr>
        <p:spPr>
          <a:xfrm>
            <a:off x="5140960" y="698922"/>
            <a:ext cx="538745" cy="538745"/>
          </a:xfrm>
          <a:custGeom>
            <a:avLst/>
            <a:gdLst>
              <a:gd name="connsiteX0" fmla="*/ 0 w 1077489"/>
              <a:gd name="connsiteY0" fmla="*/ 0 h 1077489"/>
              <a:gd name="connsiteX1" fmla="*/ 1077489 w 1077489"/>
              <a:gd name="connsiteY1" fmla="*/ 0 h 1077489"/>
              <a:gd name="connsiteX2" fmla="*/ 0 w 1077489"/>
              <a:gd name="connsiteY2" fmla="*/ 1077489 h 1077489"/>
            </a:gdLst>
            <a:ahLst/>
            <a:cxnLst>
              <a:cxn ang="0">
                <a:pos x="connsiteX0" y="connsiteY0"/>
              </a:cxn>
              <a:cxn ang="0">
                <a:pos x="connsiteX1" y="connsiteY1"/>
              </a:cxn>
              <a:cxn ang="0">
                <a:pos x="connsiteX2" y="connsiteY2"/>
              </a:cxn>
            </a:cxnLst>
            <a:rect l="l" t="t" r="r" b="b"/>
            <a:pathLst>
              <a:path w="1077489" h="1077489">
                <a:moveTo>
                  <a:pt x="0" y="0"/>
                </a:moveTo>
                <a:lnTo>
                  <a:pt x="1077489" y="0"/>
                </a:lnTo>
                <a:lnTo>
                  <a:pt x="0" y="1077489"/>
                </a:lnTo>
                <a:close/>
              </a:path>
            </a:pathLst>
          </a:custGeom>
          <a:solidFill>
            <a:schemeClr val="accent3"/>
          </a:solidFill>
        </p:spPr>
        <p:txBody>
          <a:bodyPr wrap="square">
            <a:noAutofit/>
          </a:bodyPr>
          <a:lstStyle>
            <a:lvl1pPr marL="0" indent="0">
              <a:buFontTx/>
              <a:buNone/>
              <a:defRPr sz="100">
                <a:solidFill>
                  <a:schemeClr val="bg1">
                    <a:alpha val="0"/>
                  </a:schemeClr>
                </a:solidFill>
              </a:defRPr>
            </a:lvl1pPr>
          </a:lstStyle>
          <a:p>
            <a:pPr lvl="0"/>
            <a:r>
              <a:rPr lang="nl-NL" dirty="0"/>
              <a:t> </a:t>
            </a:r>
          </a:p>
        </p:txBody>
      </p:sp>
    </p:spTree>
    <p:extLst>
      <p:ext uri="{BB962C8B-B14F-4D97-AF65-F5344CB8AC3E}">
        <p14:creationId xmlns:p14="http://schemas.microsoft.com/office/powerpoint/2010/main" val="314947598"/>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fbeeldingen">
    <p:bg>
      <p:bgPr>
        <a:solidFill>
          <a:schemeClr val="bg1"/>
        </a:solidFill>
        <a:effectLst/>
      </p:bgPr>
    </p:bg>
    <p:spTree>
      <p:nvGrpSpPr>
        <p:cNvPr id="1" name=""/>
        <p:cNvGrpSpPr/>
        <p:nvPr/>
      </p:nvGrpSpPr>
      <p:grpSpPr>
        <a:xfrm>
          <a:off x="0" y="0"/>
          <a:ext cx="0" cy="0"/>
          <a:chOff x="0" y="0"/>
          <a:chExt cx="0" cy="0"/>
        </a:xfrm>
      </p:grpSpPr>
      <p:sp>
        <p:nvSpPr>
          <p:cNvPr id="23" name="Tijdelijke aanduiding voor afbeelding 22">
            <a:extLst>
              <a:ext uri="{FF2B5EF4-FFF2-40B4-BE49-F238E27FC236}">
                <a16:creationId xmlns:a16="http://schemas.microsoft.com/office/drawing/2014/main" id="{0FB22825-E047-4CAE-B025-40F020333258}"/>
              </a:ext>
            </a:extLst>
          </p:cNvPr>
          <p:cNvSpPr>
            <a:spLocks noGrp="1"/>
          </p:cNvSpPr>
          <p:nvPr>
            <p:ph type="pic" sz="quarter" idx="10" hasCustomPrompt="1"/>
          </p:nvPr>
        </p:nvSpPr>
        <p:spPr>
          <a:xfrm>
            <a:off x="8128000" y="254000"/>
            <a:ext cx="3810000" cy="6350000"/>
          </a:xfrm>
          <a:custGeom>
            <a:avLst/>
            <a:gdLst>
              <a:gd name="connsiteX0" fmla="*/ 0 w 3810000"/>
              <a:gd name="connsiteY0" fmla="*/ 0 h 6350000"/>
              <a:gd name="connsiteX1" fmla="*/ 3810000 w 3810000"/>
              <a:gd name="connsiteY1" fmla="*/ 0 h 6350000"/>
              <a:gd name="connsiteX2" fmla="*/ 3810000 w 3810000"/>
              <a:gd name="connsiteY2" fmla="*/ 5657518 h 6350000"/>
              <a:gd name="connsiteX3" fmla="*/ 1259302 w 3810000"/>
              <a:gd name="connsiteY3" fmla="*/ 5657518 h 6350000"/>
              <a:gd name="connsiteX4" fmla="*/ 1259302 w 3810000"/>
              <a:gd name="connsiteY4" fmla="*/ 6108296 h 6350000"/>
              <a:gd name="connsiteX5" fmla="*/ 1501006 w 3810000"/>
              <a:gd name="connsiteY5" fmla="*/ 6350000 h 6350000"/>
              <a:gd name="connsiteX6" fmla="*/ 0 w 3810000"/>
              <a:gd name="connsiteY6" fmla="*/ 6350000 h 63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0" h="6350000">
                <a:moveTo>
                  <a:pt x="0" y="0"/>
                </a:moveTo>
                <a:lnTo>
                  <a:pt x="3810000" y="0"/>
                </a:lnTo>
                <a:lnTo>
                  <a:pt x="3810000" y="5657518"/>
                </a:lnTo>
                <a:lnTo>
                  <a:pt x="1259302" y="5657518"/>
                </a:lnTo>
                <a:lnTo>
                  <a:pt x="1259302" y="6108296"/>
                </a:lnTo>
                <a:lnTo>
                  <a:pt x="1501006" y="6350000"/>
                </a:lnTo>
                <a:lnTo>
                  <a:pt x="0" y="6350000"/>
                </a:lnTo>
                <a:close/>
              </a:path>
            </a:pathLst>
          </a:custGeom>
          <a:solidFill>
            <a:schemeClr val="accent5"/>
          </a:solidFill>
        </p:spPr>
        <p:txBody>
          <a:bodyPr wrap="square" lIns="91440" tIns="548640" rIns="91440" bIns="91440" anchor="ctr" anchorCtr="0">
            <a:noAutofit/>
          </a:bodyPr>
          <a:lstStyle>
            <a:lvl1pPr marL="0" indent="0" algn="ctr">
              <a:buFontTx/>
              <a:buNone/>
              <a:defRPr sz="800"/>
            </a:lvl1pPr>
          </a:lstStyle>
          <a:p>
            <a:r>
              <a:rPr lang="nl-NL" dirty="0"/>
              <a:t>Klik op het afbeeldingsicoon of sleep een afbeelding in dit veld</a:t>
            </a:r>
          </a:p>
        </p:txBody>
      </p:sp>
      <p:sp>
        <p:nvSpPr>
          <p:cNvPr id="14" name="Rechthoek: met één afgeschuinde hoek 13">
            <a:extLst>
              <a:ext uri="{FF2B5EF4-FFF2-40B4-BE49-F238E27FC236}">
                <a16:creationId xmlns:a16="http://schemas.microsoft.com/office/drawing/2014/main" id="{0DDCF477-F964-4F7B-9EE3-543781D1A35F}"/>
              </a:ext>
            </a:extLst>
          </p:cNvPr>
          <p:cNvSpPr/>
          <p:nvPr userDrawn="1"/>
        </p:nvSpPr>
        <p:spPr>
          <a:xfrm rot="10800000">
            <a:off x="9387302" y="5911518"/>
            <a:ext cx="2804698" cy="692482"/>
          </a:xfrm>
          <a:prstGeom prst="snip1Rect">
            <a:avLst>
              <a:gd name="adj" fmla="val 349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3F0D7E22-2F44-4213-8E92-2EA243E786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30269" y="6086840"/>
            <a:ext cx="522000" cy="344717"/>
          </a:xfrm>
          <a:prstGeom prst="rect">
            <a:avLst/>
          </a:prstGeom>
        </p:spPr>
      </p:pic>
      <p:pic>
        <p:nvPicPr>
          <p:cNvPr id="11" name="Graphic 10">
            <a:extLst>
              <a:ext uri="{FF2B5EF4-FFF2-40B4-BE49-F238E27FC236}">
                <a16:creationId xmlns:a16="http://schemas.microsoft.com/office/drawing/2014/main" id="{21D76EB5-F2CA-4670-869D-227E45253D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85319" y="6170557"/>
            <a:ext cx="1265604" cy="261000"/>
          </a:xfrm>
          <a:prstGeom prst="rect">
            <a:avLst/>
          </a:prstGeom>
        </p:spPr>
      </p:pic>
      <p:sp>
        <p:nvSpPr>
          <p:cNvPr id="25" name="Tijdelijke aanduiding voor afbeelding 24">
            <a:extLst>
              <a:ext uri="{FF2B5EF4-FFF2-40B4-BE49-F238E27FC236}">
                <a16:creationId xmlns:a16="http://schemas.microsoft.com/office/drawing/2014/main" id="{BE202083-E3F8-428D-972B-60F174143D4F}"/>
              </a:ext>
            </a:extLst>
          </p:cNvPr>
          <p:cNvSpPr>
            <a:spLocks noGrp="1"/>
          </p:cNvSpPr>
          <p:nvPr>
            <p:ph type="pic" sz="quarter" idx="11" hasCustomPrompt="1"/>
          </p:nvPr>
        </p:nvSpPr>
        <p:spPr>
          <a:xfrm>
            <a:off x="2349500" y="254000"/>
            <a:ext cx="5651500" cy="4191000"/>
          </a:xfrm>
          <a:solidFill>
            <a:schemeClr val="accent5"/>
          </a:solidFill>
        </p:spPr>
        <p:txBody>
          <a:bodyPr tIns="548640" anchor="ctr" anchorCtr="0">
            <a:normAutofit/>
          </a:bodyPr>
          <a:lstStyle>
            <a:lvl1pPr marL="0" indent="0" algn="ctr">
              <a:buNone/>
              <a:defRPr lang="nl-NL" sz="800" kern="1200">
                <a:solidFill>
                  <a:schemeClr val="tx1"/>
                </a:solidFill>
                <a:latin typeface="+mn-lt"/>
                <a:ea typeface="+mn-ea"/>
                <a:cs typeface="+mn-cs"/>
              </a:defRPr>
            </a:lvl1pPr>
          </a:lstStyle>
          <a:p>
            <a:r>
              <a:rPr lang="nl-NL" dirty="0"/>
              <a:t>Klik op het afbeeldingsicoon of sleep een afbeelding in dit veld</a:t>
            </a:r>
          </a:p>
        </p:txBody>
      </p:sp>
      <p:sp>
        <p:nvSpPr>
          <p:cNvPr id="26" name="Tijdelijke aanduiding voor afbeelding 24">
            <a:extLst>
              <a:ext uri="{FF2B5EF4-FFF2-40B4-BE49-F238E27FC236}">
                <a16:creationId xmlns:a16="http://schemas.microsoft.com/office/drawing/2014/main" id="{1CCB67CE-47C5-4BCA-AFFA-03CD15543208}"/>
              </a:ext>
            </a:extLst>
          </p:cNvPr>
          <p:cNvSpPr>
            <a:spLocks noGrp="1"/>
          </p:cNvSpPr>
          <p:nvPr>
            <p:ph type="pic" sz="quarter" idx="12" hasCustomPrompt="1"/>
          </p:nvPr>
        </p:nvSpPr>
        <p:spPr>
          <a:xfrm>
            <a:off x="254000" y="4572000"/>
            <a:ext cx="5651495" cy="2032000"/>
          </a:xfrm>
          <a:solidFill>
            <a:schemeClr val="accent5"/>
          </a:solidFill>
        </p:spPr>
        <p:txBody>
          <a:bodyPr tIns="548640" anchor="ctr" anchorCtr="0">
            <a:normAutofit/>
          </a:bodyPr>
          <a:lstStyle>
            <a:lvl1pPr marL="0" indent="0" algn="ctr">
              <a:buNone/>
              <a:defRPr lang="nl-NL" sz="800" kern="1200" dirty="0">
                <a:solidFill>
                  <a:schemeClr val="tx1"/>
                </a:solidFill>
                <a:latin typeface="+mn-lt"/>
                <a:ea typeface="+mn-ea"/>
                <a:cs typeface="+mn-cs"/>
              </a:defRPr>
            </a:lvl1pPr>
          </a:lstStyle>
          <a:p>
            <a:r>
              <a:rPr lang="nl-NL" dirty="0"/>
              <a:t>Klik op het afbeeldingsicoon of sleep een afbeelding in dit veld</a:t>
            </a:r>
          </a:p>
        </p:txBody>
      </p:sp>
      <p:sp>
        <p:nvSpPr>
          <p:cNvPr id="27" name="Tijdelijke aanduiding voor tekst 7">
            <a:extLst>
              <a:ext uri="{FF2B5EF4-FFF2-40B4-BE49-F238E27FC236}">
                <a16:creationId xmlns:a16="http://schemas.microsoft.com/office/drawing/2014/main" id="{859C5D5F-46BB-4C3D-A717-036BFFDE8D04}"/>
              </a:ext>
            </a:extLst>
          </p:cNvPr>
          <p:cNvSpPr>
            <a:spLocks noGrp="1"/>
          </p:cNvSpPr>
          <p:nvPr>
            <p:ph type="body" sz="quarter" idx="14"/>
          </p:nvPr>
        </p:nvSpPr>
        <p:spPr>
          <a:xfrm>
            <a:off x="6032500" y="4571997"/>
            <a:ext cx="1968495" cy="2032003"/>
          </a:xfrm>
          <a:custGeom>
            <a:avLst/>
            <a:gdLst>
              <a:gd name="connsiteX0" fmla="*/ 0 w 2320925"/>
              <a:gd name="connsiteY0" fmla="*/ 0 h 2322512"/>
              <a:gd name="connsiteX1" fmla="*/ 2320925 w 2320925"/>
              <a:gd name="connsiteY1" fmla="*/ 0 h 2322512"/>
              <a:gd name="connsiteX2" fmla="*/ 2320925 w 2320925"/>
              <a:gd name="connsiteY2" fmla="*/ 1752440 h 2322512"/>
              <a:gd name="connsiteX3" fmla="*/ 1750854 w 2320925"/>
              <a:gd name="connsiteY3" fmla="*/ 2322512 h 2322512"/>
              <a:gd name="connsiteX4" fmla="*/ 0 w 2320925"/>
              <a:gd name="connsiteY4" fmla="*/ 2322512 h 2322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925" h="2322512">
                <a:moveTo>
                  <a:pt x="0" y="0"/>
                </a:moveTo>
                <a:lnTo>
                  <a:pt x="2320925" y="0"/>
                </a:lnTo>
                <a:lnTo>
                  <a:pt x="2320925" y="1752440"/>
                </a:lnTo>
                <a:lnTo>
                  <a:pt x="1750854" y="2322512"/>
                </a:lnTo>
                <a:lnTo>
                  <a:pt x="0" y="2322512"/>
                </a:lnTo>
                <a:close/>
              </a:path>
            </a:pathLst>
          </a:custGeom>
          <a:solidFill>
            <a:schemeClr val="accent1"/>
          </a:solidFill>
        </p:spPr>
        <p:txBody>
          <a:bodyPr wrap="square" lIns="274320" tIns="274320" rIns="274320" bIns="274320">
            <a:normAutofit/>
          </a:bodyPr>
          <a:lstStyle>
            <a:lvl1pPr marL="0" indent="0">
              <a:buFontTx/>
              <a:buNone/>
              <a:defRPr sz="2400" b="1">
                <a:solidFill>
                  <a:schemeClr val="bg1"/>
                </a:solidFill>
                <a:latin typeface="Gotham Narrow" pitchFamily="2" charset="0"/>
                <a:cs typeface="Gotham Narrow" pitchFamily="2" charset="0"/>
              </a:defRPr>
            </a:lvl1pPr>
          </a:lstStyle>
          <a:p>
            <a:pPr lvl="0"/>
            <a:endParaRPr lang="nl-NL" dirty="0"/>
          </a:p>
        </p:txBody>
      </p:sp>
      <p:sp>
        <p:nvSpPr>
          <p:cNvPr id="28" name="Tijdelijke aanduiding voor tekst 7">
            <a:extLst>
              <a:ext uri="{FF2B5EF4-FFF2-40B4-BE49-F238E27FC236}">
                <a16:creationId xmlns:a16="http://schemas.microsoft.com/office/drawing/2014/main" id="{50B18683-EE17-4464-BB83-14C3B0063286}"/>
              </a:ext>
            </a:extLst>
          </p:cNvPr>
          <p:cNvSpPr>
            <a:spLocks noGrp="1"/>
          </p:cNvSpPr>
          <p:nvPr>
            <p:ph type="body" sz="quarter" idx="15"/>
          </p:nvPr>
        </p:nvSpPr>
        <p:spPr>
          <a:xfrm>
            <a:off x="254000" y="253997"/>
            <a:ext cx="1968495" cy="2032003"/>
          </a:xfrm>
          <a:custGeom>
            <a:avLst/>
            <a:gdLst>
              <a:gd name="connsiteX0" fmla="*/ 0 w 2320925"/>
              <a:gd name="connsiteY0" fmla="*/ 0 h 2322512"/>
              <a:gd name="connsiteX1" fmla="*/ 2320925 w 2320925"/>
              <a:gd name="connsiteY1" fmla="*/ 0 h 2322512"/>
              <a:gd name="connsiteX2" fmla="*/ 2320925 w 2320925"/>
              <a:gd name="connsiteY2" fmla="*/ 1752440 h 2322512"/>
              <a:gd name="connsiteX3" fmla="*/ 1750854 w 2320925"/>
              <a:gd name="connsiteY3" fmla="*/ 2322512 h 2322512"/>
              <a:gd name="connsiteX4" fmla="*/ 0 w 2320925"/>
              <a:gd name="connsiteY4" fmla="*/ 2322512 h 2322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925" h="2322512">
                <a:moveTo>
                  <a:pt x="0" y="0"/>
                </a:moveTo>
                <a:lnTo>
                  <a:pt x="2320925" y="0"/>
                </a:lnTo>
                <a:lnTo>
                  <a:pt x="2320925" y="1752440"/>
                </a:lnTo>
                <a:lnTo>
                  <a:pt x="1750854" y="2322512"/>
                </a:lnTo>
                <a:lnTo>
                  <a:pt x="0" y="2322512"/>
                </a:lnTo>
                <a:close/>
              </a:path>
            </a:pathLst>
          </a:custGeom>
          <a:solidFill>
            <a:schemeClr val="accent3"/>
          </a:solidFill>
        </p:spPr>
        <p:txBody>
          <a:bodyPr wrap="square" lIns="274320" tIns="274320" rIns="274320" bIns="274320">
            <a:normAutofit/>
          </a:bodyPr>
          <a:lstStyle>
            <a:lvl1pPr marL="0" indent="0">
              <a:buFontTx/>
              <a:buNone/>
              <a:defRPr sz="2400" b="1">
                <a:solidFill>
                  <a:schemeClr val="bg1"/>
                </a:solidFill>
                <a:latin typeface="Gotham Narrow" pitchFamily="2" charset="0"/>
                <a:cs typeface="Gotham Narrow" pitchFamily="2" charset="0"/>
              </a:defRPr>
            </a:lvl1pPr>
          </a:lstStyle>
          <a:p>
            <a:pPr lvl="0"/>
            <a:endParaRPr lang="nl-NL" dirty="0"/>
          </a:p>
        </p:txBody>
      </p:sp>
      <p:sp>
        <p:nvSpPr>
          <p:cNvPr id="29" name="Tijdelijke aanduiding voor afbeelding 24">
            <a:extLst>
              <a:ext uri="{FF2B5EF4-FFF2-40B4-BE49-F238E27FC236}">
                <a16:creationId xmlns:a16="http://schemas.microsoft.com/office/drawing/2014/main" id="{D6F82096-17A0-4CE1-A01D-275FD1232056}"/>
              </a:ext>
            </a:extLst>
          </p:cNvPr>
          <p:cNvSpPr>
            <a:spLocks noGrp="1"/>
          </p:cNvSpPr>
          <p:nvPr>
            <p:ph type="pic" sz="quarter" idx="16" hasCustomPrompt="1"/>
          </p:nvPr>
        </p:nvSpPr>
        <p:spPr>
          <a:xfrm>
            <a:off x="254000" y="2413000"/>
            <a:ext cx="1968495" cy="2032000"/>
          </a:xfrm>
          <a:solidFill>
            <a:schemeClr val="accent5"/>
          </a:solidFill>
        </p:spPr>
        <p:txBody>
          <a:bodyPr tIns="548640" anchor="ctr" anchorCtr="0">
            <a:normAutofit/>
          </a:bodyPr>
          <a:lstStyle>
            <a:lvl1pPr marL="0" indent="0" algn="ctr">
              <a:buNone/>
              <a:defRPr lang="nl-NL" sz="800" kern="1200">
                <a:solidFill>
                  <a:schemeClr val="tx1"/>
                </a:solidFill>
                <a:latin typeface="+mn-lt"/>
                <a:ea typeface="+mn-ea"/>
                <a:cs typeface="+mn-cs"/>
              </a:defRPr>
            </a:lvl1pPr>
          </a:lstStyle>
          <a:p>
            <a:r>
              <a:rPr lang="nl-NL" dirty="0"/>
              <a:t>Klik op het afbeeldingsicoon of sleep een afbeelding in dit veld</a:t>
            </a:r>
          </a:p>
        </p:txBody>
      </p:sp>
    </p:spTree>
    <p:extLst>
      <p:ext uri="{BB962C8B-B14F-4D97-AF65-F5344CB8AC3E}">
        <p14:creationId xmlns:p14="http://schemas.microsoft.com/office/powerpoint/2010/main" val="3860232174"/>
      </p:ext>
    </p:extLst>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een titel op grijs">
    <p:bg>
      <p:bgPr>
        <a:solidFill>
          <a:schemeClr val="bg1"/>
        </a:solidFill>
        <a:effectLst/>
      </p:bgPr>
    </p:bg>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8D52B2FD-4830-47D0-BFE1-ACF46435765F}"/>
              </a:ext>
            </a:extLst>
          </p:cNvPr>
          <p:cNvSpPr>
            <a:spLocks/>
          </p:cNvSpPr>
          <p:nvPr userDrawn="1">
            <p:custDataLst>
              <p:tags r:id="rId1"/>
            </p:custDataLst>
          </p:nvPr>
        </p:nvSpPr>
        <p:spPr>
          <a:xfrm>
            <a:off x="253998" y="253998"/>
            <a:ext cx="11684002" cy="63500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met één afgeschuinde hoek 13">
            <a:extLst>
              <a:ext uri="{FF2B5EF4-FFF2-40B4-BE49-F238E27FC236}">
                <a16:creationId xmlns:a16="http://schemas.microsoft.com/office/drawing/2014/main" id="{0DDCF477-F964-4F7B-9EE3-543781D1A35F}"/>
              </a:ext>
            </a:extLst>
          </p:cNvPr>
          <p:cNvSpPr/>
          <p:nvPr userDrawn="1"/>
        </p:nvSpPr>
        <p:spPr>
          <a:xfrm rot="10800000">
            <a:off x="9387302" y="5911518"/>
            <a:ext cx="2804698" cy="692482"/>
          </a:xfrm>
          <a:prstGeom prst="snip1Rect">
            <a:avLst>
              <a:gd name="adj" fmla="val 349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3F0D7E22-2F44-4213-8E92-2EA243E786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30269" y="6086840"/>
            <a:ext cx="522000" cy="344717"/>
          </a:xfrm>
          <a:prstGeom prst="rect">
            <a:avLst/>
          </a:prstGeom>
        </p:spPr>
      </p:pic>
      <p:pic>
        <p:nvPicPr>
          <p:cNvPr id="11" name="Graphic 10">
            <a:extLst>
              <a:ext uri="{FF2B5EF4-FFF2-40B4-BE49-F238E27FC236}">
                <a16:creationId xmlns:a16="http://schemas.microsoft.com/office/drawing/2014/main" id="{21D76EB5-F2CA-4670-869D-227E45253D7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85319" y="6170557"/>
            <a:ext cx="1265604" cy="261000"/>
          </a:xfrm>
          <a:prstGeom prst="rect">
            <a:avLst/>
          </a:prstGeom>
        </p:spPr>
      </p:pic>
      <p:sp>
        <p:nvSpPr>
          <p:cNvPr id="13" name="Titel 1">
            <a:extLst>
              <a:ext uri="{FF2B5EF4-FFF2-40B4-BE49-F238E27FC236}">
                <a16:creationId xmlns:a16="http://schemas.microsoft.com/office/drawing/2014/main" id="{AC846FF3-3549-4BF9-B21D-DD02A0398A7D}"/>
              </a:ext>
            </a:extLst>
          </p:cNvPr>
          <p:cNvSpPr>
            <a:spLocks noGrp="1"/>
          </p:cNvSpPr>
          <p:nvPr>
            <p:ph type="ctrTitle" hasCustomPrompt="1"/>
          </p:nvPr>
        </p:nvSpPr>
        <p:spPr>
          <a:xfrm>
            <a:off x="580348" y="253999"/>
            <a:ext cx="4809435" cy="635936"/>
          </a:xfr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dirty="0"/>
              <a:t>Klik om titel te bewerken</a:t>
            </a:r>
          </a:p>
        </p:txBody>
      </p:sp>
      <p:sp>
        <p:nvSpPr>
          <p:cNvPr id="15" name="Ondertitel 2">
            <a:extLst>
              <a:ext uri="{FF2B5EF4-FFF2-40B4-BE49-F238E27FC236}">
                <a16:creationId xmlns:a16="http://schemas.microsoft.com/office/drawing/2014/main" id="{4E450739-A179-465D-9E3D-D87BF5BEB932}"/>
              </a:ext>
            </a:extLst>
          </p:cNvPr>
          <p:cNvSpPr>
            <a:spLocks noGrp="1"/>
          </p:cNvSpPr>
          <p:nvPr>
            <p:ph type="subTitle" idx="1" hasCustomPrompt="1"/>
          </p:nvPr>
        </p:nvSpPr>
        <p:spPr>
          <a:xfrm>
            <a:off x="580348" y="1005840"/>
            <a:ext cx="4809435" cy="475316"/>
          </a:xfr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hier voor eventuele subtitel</a:t>
            </a:r>
          </a:p>
        </p:txBody>
      </p:sp>
    </p:spTree>
    <p:extLst>
      <p:ext uri="{BB962C8B-B14F-4D97-AF65-F5344CB8AC3E}">
        <p14:creationId xmlns:p14="http://schemas.microsoft.com/office/powerpoint/2010/main" val="665188297"/>
      </p:ext>
    </p:extLst>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leen titel">
    <p:bg>
      <p:bgPr>
        <a:solidFill>
          <a:schemeClr val="bg1"/>
        </a:solidFill>
        <a:effectLst/>
      </p:bgPr>
    </p:bg>
    <p:spTree>
      <p:nvGrpSpPr>
        <p:cNvPr id="1" name=""/>
        <p:cNvGrpSpPr/>
        <p:nvPr/>
      </p:nvGrpSpPr>
      <p:grpSpPr>
        <a:xfrm>
          <a:off x="0" y="0"/>
          <a:ext cx="0" cy="0"/>
          <a:chOff x="0" y="0"/>
          <a:chExt cx="0" cy="0"/>
        </a:xfrm>
      </p:grpSpPr>
      <p:sp>
        <p:nvSpPr>
          <p:cNvPr id="14" name="Rechthoek: met één afgeschuinde hoek 13">
            <a:extLst>
              <a:ext uri="{FF2B5EF4-FFF2-40B4-BE49-F238E27FC236}">
                <a16:creationId xmlns:a16="http://schemas.microsoft.com/office/drawing/2014/main" id="{0DDCF477-F964-4F7B-9EE3-543781D1A35F}"/>
              </a:ext>
            </a:extLst>
          </p:cNvPr>
          <p:cNvSpPr/>
          <p:nvPr userDrawn="1"/>
        </p:nvSpPr>
        <p:spPr>
          <a:xfrm rot="10800000">
            <a:off x="9387302" y="5911518"/>
            <a:ext cx="2804698" cy="692482"/>
          </a:xfrm>
          <a:prstGeom prst="snip1Rect">
            <a:avLst>
              <a:gd name="adj" fmla="val 349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a:p>
        </p:txBody>
      </p:sp>
      <p:pic>
        <p:nvPicPr>
          <p:cNvPr id="10" name="Graphic 9">
            <a:extLst>
              <a:ext uri="{FF2B5EF4-FFF2-40B4-BE49-F238E27FC236}">
                <a16:creationId xmlns:a16="http://schemas.microsoft.com/office/drawing/2014/main" id="{3F0D7E22-2F44-4213-8E92-2EA243E786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30269" y="6086840"/>
            <a:ext cx="522000" cy="344717"/>
          </a:xfrm>
          <a:prstGeom prst="rect">
            <a:avLst/>
          </a:prstGeom>
        </p:spPr>
      </p:pic>
      <p:pic>
        <p:nvPicPr>
          <p:cNvPr id="11" name="Graphic 10">
            <a:extLst>
              <a:ext uri="{FF2B5EF4-FFF2-40B4-BE49-F238E27FC236}">
                <a16:creationId xmlns:a16="http://schemas.microsoft.com/office/drawing/2014/main" id="{21D76EB5-F2CA-4670-869D-227E45253D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85319" y="6170557"/>
            <a:ext cx="1265604" cy="261000"/>
          </a:xfrm>
          <a:prstGeom prst="rect">
            <a:avLst/>
          </a:prstGeom>
        </p:spPr>
      </p:pic>
      <p:sp>
        <p:nvSpPr>
          <p:cNvPr id="7" name="Titel 1">
            <a:extLst>
              <a:ext uri="{FF2B5EF4-FFF2-40B4-BE49-F238E27FC236}">
                <a16:creationId xmlns:a16="http://schemas.microsoft.com/office/drawing/2014/main" id="{669F6691-4AC4-4C15-94DE-A4E3821D1BA1}"/>
              </a:ext>
            </a:extLst>
          </p:cNvPr>
          <p:cNvSpPr>
            <a:spLocks noGrp="1"/>
          </p:cNvSpPr>
          <p:nvPr>
            <p:ph type="ctrTitle" hasCustomPrompt="1"/>
          </p:nvPr>
        </p:nvSpPr>
        <p:spPr>
          <a:xfrm>
            <a:off x="580348" y="253999"/>
            <a:ext cx="4809435" cy="635936"/>
          </a:xfr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dirty="0"/>
              <a:t>Klik om titel te bewerken</a:t>
            </a:r>
          </a:p>
        </p:txBody>
      </p:sp>
      <p:sp>
        <p:nvSpPr>
          <p:cNvPr id="12" name="Ondertitel 2">
            <a:extLst>
              <a:ext uri="{FF2B5EF4-FFF2-40B4-BE49-F238E27FC236}">
                <a16:creationId xmlns:a16="http://schemas.microsoft.com/office/drawing/2014/main" id="{57BFC5FD-A4AE-4414-9B54-C31201FE0CE7}"/>
              </a:ext>
            </a:extLst>
          </p:cNvPr>
          <p:cNvSpPr>
            <a:spLocks noGrp="1"/>
          </p:cNvSpPr>
          <p:nvPr>
            <p:ph type="subTitle" idx="1" hasCustomPrompt="1"/>
          </p:nvPr>
        </p:nvSpPr>
        <p:spPr>
          <a:xfrm>
            <a:off x="580348" y="1005840"/>
            <a:ext cx="4809435" cy="475316"/>
          </a:xfr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hier voor eventuele subtitel</a:t>
            </a:r>
          </a:p>
        </p:txBody>
      </p:sp>
    </p:spTree>
    <p:extLst>
      <p:ext uri="{BB962C8B-B14F-4D97-AF65-F5344CB8AC3E}">
        <p14:creationId xmlns:p14="http://schemas.microsoft.com/office/powerpoint/2010/main" val="1996815186"/>
      </p:ext>
    </p:extLst>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co op grijs">
    <p:bg>
      <p:bgPr>
        <a:solidFill>
          <a:schemeClr val="bg1"/>
        </a:solidFill>
        <a:effectLst/>
      </p:bgPr>
    </p:bg>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8D52B2FD-4830-47D0-BFE1-ACF46435765F}"/>
              </a:ext>
            </a:extLst>
          </p:cNvPr>
          <p:cNvSpPr>
            <a:spLocks/>
          </p:cNvSpPr>
          <p:nvPr userDrawn="1">
            <p:custDataLst>
              <p:tags r:id="rId1"/>
            </p:custDataLst>
          </p:nvPr>
        </p:nvSpPr>
        <p:spPr>
          <a:xfrm>
            <a:off x="253998" y="253998"/>
            <a:ext cx="11684002" cy="63500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met één afgeschuinde hoek 13">
            <a:extLst>
              <a:ext uri="{FF2B5EF4-FFF2-40B4-BE49-F238E27FC236}">
                <a16:creationId xmlns:a16="http://schemas.microsoft.com/office/drawing/2014/main" id="{0DDCF477-F964-4F7B-9EE3-543781D1A35F}"/>
              </a:ext>
            </a:extLst>
          </p:cNvPr>
          <p:cNvSpPr/>
          <p:nvPr userDrawn="1"/>
        </p:nvSpPr>
        <p:spPr>
          <a:xfrm rot="10800000">
            <a:off x="9387302" y="5911518"/>
            <a:ext cx="2804698" cy="692482"/>
          </a:xfrm>
          <a:prstGeom prst="snip1Rect">
            <a:avLst>
              <a:gd name="adj" fmla="val 349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a:p>
        </p:txBody>
      </p:sp>
      <p:pic>
        <p:nvPicPr>
          <p:cNvPr id="10" name="Graphic 9">
            <a:extLst>
              <a:ext uri="{FF2B5EF4-FFF2-40B4-BE49-F238E27FC236}">
                <a16:creationId xmlns:a16="http://schemas.microsoft.com/office/drawing/2014/main" id="{3F0D7E22-2F44-4213-8E92-2EA243E786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30269" y="6086840"/>
            <a:ext cx="522000" cy="344717"/>
          </a:xfrm>
          <a:prstGeom prst="rect">
            <a:avLst/>
          </a:prstGeom>
        </p:spPr>
      </p:pic>
      <p:pic>
        <p:nvPicPr>
          <p:cNvPr id="11" name="Graphic 10">
            <a:extLst>
              <a:ext uri="{FF2B5EF4-FFF2-40B4-BE49-F238E27FC236}">
                <a16:creationId xmlns:a16="http://schemas.microsoft.com/office/drawing/2014/main" id="{21D76EB5-F2CA-4670-869D-227E45253D7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85319" y="6170557"/>
            <a:ext cx="1265604" cy="261000"/>
          </a:xfrm>
          <a:prstGeom prst="rect">
            <a:avLst/>
          </a:prstGeom>
        </p:spPr>
      </p:pic>
    </p:spTree>
    <p:extLst>
      <p:ext uri="{BB962C8B-B14F-4D97-AF65-F5344CB8AC3E}">
        <p14:creationId xmlns:p14="http://schemas.microsoft.com/office/powerpoint/2010/main" val="3277074961"/>
      </p:ext>
    </p:extLst>
  </p:cSld>
  <p:clrMapOvr>
    <a:masterClrMapping/>
  </p:clrMapOvr>
  <p:transition spd="slow">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co">
    <p:bg>
      <p:bgPr>
        <a:solidFill>
          <a:schemeClr val="bg1"/>
        </a:solidFill>
        <a:effectLst/>
      </p:bgPr>
    </p:bg>
    <p:spTree>
      <p:nvGrpSpPr>
        <p:cNvPr id="1" name=""/>
        <p:cNvGrpSpPr/>
        <p:nvPr/>
      </p:nvGrpSpPr>
      <p:grpSpPr>
        <a:xfrm>
          <a:off x="0" y="0"/>
          <a:ext cx="0" cy="0"/>
          <a:chOff x="0" y="0"/>
          <a:chExt cx="0" cy="0"/>
        </a:xfrm>
      </p:grpSpPr>
      <p:sp>
        <p:nvSpPr>
          <p:cNvPr id="14" name="Rechthoek: met één afgeschuinde hoek 13">
            <a:extLst>
              <a:ext uri="{FF2B5EF4-FFF2-40B4-BE49-F238E27FC236}">
                <a16:creationId xmlns:a16="http://schemas.microsoft.com/office/drawing/2014/main" id="{0DDCF477-F964-4F7B-9EE3-543781D1A35F}"/>
              </a:ext>
            </a:extLst>
          </p:cNvPr>
          <p:cNvSpPr/>
          <p:nvPr userDrawn="1"/>
        </p:nvSpPr>
        <p:spPr>
          <a:xfrm rot="10800000">
            <a:off x="9387302" y="5911518"/>
            <a:ext cx="2804698" cy="692482"/>
          </a:xfrm>
          <a:prstGeom prst="snip1Rect">
            <a:avLst>
              <a:gd name="adj" fmla="val 349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a:p>
        </p:txBody>
      </p:sp>
      <p:pic>
        <p:nvPicPr>
          <p:cNvPr id="10" name="Graphic 9">
            <a:extLst>
              <a:ext uri="{FF2B5EF4-FFF2-40B4-BE49-F238E27FC236}">
                <a16:creationId xmlns:a16="http://schemas.microsoft.com/office/drawing/2014/main" id="{3F0D7E22-2F44-4213-8E92-2EA243E786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30269" y="6086840"/>
            <a:ext cx="522000" cy="344717"/>
          </a:xfrm>
          <a:prstGeom prst="rect">
            <a:avLst/>
          </a:prstGeom>
        </p:spPr>
      </p:pic>
      <p:pic>
        <p:nvPicPr>
          <p:cNvPr id="11" name="Graphic 10">
            <a:extLst>
              <a:ext uri="{FF2B5EF4-FFF2-40B4-BE49-F238E27FC236}">
                <a16:creationId xmlns:a16="http://schemas.microsoft.com/office/drawing/2014/main" id="{21D76EB5-F2CA-4670-869D-227E45253D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85319" y="6170557"/>
            <a:ext cx="1265604" cy="261000"/>
          </a:xfrm>
          <a:prstGeom prst="rect">
            <a:avLst/>
          </a:prstGeom>
        </p:spPr>
      </p:pic>
    </p:spTree>
    <p:extLst>
      <p:ext uri="{BB962C8B-B14F-4D97-AF65-F5344CB8AC3E}">
        <p14:creationId xmlns:p14="http://schemas.microsoft.com/office/powerpoint/2010/main" val="2909285879"/>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Duo (B)">
    <p:bg>
      <p:bgPr>
        <a:solidFill>
          <a:schemeClr val="bg1"/>
        </a:solidFill>
        <a:effectLst/>
      </p:bgPr>
    </p:bg>
    <p:spTree>
      <p:nvGrpSpPr>
        <p:cNvPr id="1" name=""/>
        <p:cNvGrpSpPr/>
        <p:nvPr/>
      </p:nvGrpSpPr>
      <p:grpSpPr>
        <a:xfrm>
          <a:off x="0" y="0"/>
          <a:ext cx="0" cy="0"/>
          <a:chOff x="0" y="0"/>
          <a:chExt cx="0" cy="0"/>
        </a:xfrm>
      </p:grpSpPr>
      <p:sp>
        <p:nvSpPr>
          <p:cNvPr id="33" name="Rechthoek 32">
            <a:extLst>
              <a:ext uri="{FF2B5EF4-FFF2-40B4-BE49-F238E27FC236}">
                <a16:creationId xmlns:a16="http://schemas.microsoft.com/office/drawing/2014/main" id="{63FD0B5A-0D48-4A0D-8A5B-67CC4D705FC0}"/>
              </a:ext>
            </a:extLst>
          </p:cNvPr>
          <p:cNvSpPr/>
          <p:nvPr userDrawn="1"/>
        </p:nvSpPr>
        <p:spPr>
          <a:xfrm>
            <a:off x="0" y="0"/>
            <a:ext cx="9090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Tijdelijke aanduiding voor afbeelding 33">
            <a:extLst>
              <a:ext uri="{FF2B5EF4-FFF2-40B4-BE49-F238E27FC236}">
                <a16:creationId xmlns:a16="http://schemas.microsoft.com/office/drawing/2014/main" id="{C1FAC85F-1DE0-415F-995A-AD700ED52E51}"/>
              </a:ext>
            </a:extLst>
          </p:cNvPr>
          <p:cNvSpPr>
            <a:spLocks noGrp="1"/>
          </p:cNvSpPr>
          <p:nvPr>
            <p:ph type="pic" sz="quarter" idx="10" hasCustomPrompt="1"/>
          </p:nvPr>
        </p:nvSpPr>
        <p:spPr>
          <a:xfrm>
            <a:off x="6096000" y="461818"/>
            <a:ext cx="5638800" cy="5934364"/>
          </a:xfrm>
          <a:custGeom>
            <a:avLst/>
            <a:gdLst>
              <a:gd name="connsiteX0" fmla="*/ 0 w 5638800"/>
              <a:gd name="connsiteY0" fmla="*/ 0 h 5934364"/>
              <a:gd name="connsiteX1" fmla="*/ 5638800 w 5638800"/>
              <a:gd name="connsiteY1" fmla="*/ 0 h 5934364"/>
              <a:gd name="connsiteX2" fmla="*/ 5638800 w 5638800"/>
              <a:gd name="connsiteY2" fmla="*/ 5359376 h 5934364"/>
              <a:gd name="connsiteX3" fmla="*/ 5063812 w 5638800"/>
              <a:gd name="connsiteY3" fmla="*/ 5934364 h 5934364"/>
              <a:gd name="connsiteX4" fmla="*/ 0 w 5638800"/>
              <a:gd name="connsiteY4" fmla="*/ 5934364 h 5934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8800" h="5934364">
                <a:moveTo>
                  <a:pt x="0" y="0"/>
                </a:moveTo>
                <a:lnTo>
                  <a:pt x="5638800" y="0"/>
                </a:lnTo>
                <a:lnTo>
                  <a:pt x="5638800" y="5359376"/>
                </a:lnTo>
                <a:lnTo>
                  <a:pt x="5063812" y="5934364"/>
                </a:lnTo>
                <a:lnTo>
                  <a:pt x="0" y="5934364"/>
                </a:lnTo>
                <a:close/>
              </a:path>
            </a:pathLst>
          </a:custGeom>
          <a:solidFill>
            <a:schemeClr val="accent5"/>
          </a:solidFill>
        </p:spPr>
        <p:txBody>
          <a:bodyPr wrap="square" tIns="457200" anchor="ctr" anchorCtr="0">
            <a:noAutofit/>
          </a:bodyPr>
          <a:lstStyle>
            <a:lvl1pPr marL="0" indent="0" algn="ctr">
              <a:buFontTx/>
              <a:buNone/>
              <a:defRPr sz="1000"/>
            </a:lvl1pPr>
          </a:lstStyle>
          <a:p>
            <a:r>
              <a:rPr lang="nl-NL" dirty="0"/>
              <a:t>Klik op het afbeeldingsicoon of sleep een afbeelding in dit veld</a:t>
            </a:r>
          </a:p>
        </p:txBody>
      </p:sp>
      <p:sp>
        <p:nvSpPr>
          <p:cNvPr id="32" name="Rechthoek 31">
            <a:extLst>
              <a:ext uri="{FF2B5EF4-FFF2-40B4-BE49-F238E27FC236}">
                <a16:creationId xmlns:a16="http://schemas.microsoft.com/office/drawing/2014/main" id="{774FA37A-482F-4738-A2A3-60B9122C2499}"/>
              </a:ext>
            </a:extLst>
          </p:cNvPr>
          <p:cNvSpPr/>
          <p:nvPr userDrawn="1"/>
        </p:nvSpPr>
        <p:spPr>
          <a:xfrm>
            <a:off x="5975927" y="461818"/>
            <a:ext cx="120073" cy="38828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Titel 1">
            <a:extLst>
              <a:ext uri="{FF2B5EF4-FFF2-40B4-BE49-F238E27FC236}">
                <a16:creationId xmlns:a16="http://schemas.microsoft.com/office/drawing/2014/main" id="{C1EA0FDE-655E-4857-BFDA-FE9F9E67A2C6}"/>
              </a:ext>
            </a:extLst>
          </p:cNvPr>
          <p:cNvSpPr>
            <a:spLocks noGrp="1"/>
          </p:cNvSpPr>
          <p:nvPr>
            <p:ph type="title" hasCustomPrompt="1"/>
          </p:nvPr>
        </p:nvSpPr>
        <p:spPr>
          <a:xfrm>
            <a:off x="574486" y="839612"/>
            <a:ext cx="4870619" cy="1997627"/>
          </a:xfrm>
        </p:spPr>
        <p:txBody>
          <a:bodyPr lIns="0" tIns="0" rIns="0" bIns="0" anchor="b" anchorCtr="0"/>
          <a:lstStyle>
            <a:lvl1pPr>
              <a:defRPr lang="nl-NL" sz="4800" kern="1200" dirty="0">
                <a:solidFill>
                  <a:schemeClr val="bg1"/>
                </a:solidFill>
                <a:latin typeface="+mj-lt"/>
                <a:ea typeface="+mn-ea"/>
                <a:cs typeface="+mn-cs"/>
              </a:defRPr>
            </a:lvl1pPr>
          </a:lstStyle>
          <a:p>
            <a:r>
              <a:rPr lang="nl-NL" dirty="0"/>
              <a:t>Klik om een titel toe te voegen</a:t>
            </a:r>
          </a:p>
        </p:txBody>
      </p:sp>
      <p:sp>
        <p:nvSpPr>
          <p:cNvPr id="58" name="Tijdelijke aanduiding voor tekst 2">
            <a:extLst>
              <a:ext uri="{FF2B5EF4-FFF2-40B4-BE49-F238E27FC236}">
                <a16:creationId xmlns:a16="http://schemas.microsoft.com/office/drawing/2014/main" id="{1B1A4996-6E2F-44B6-8135-B4F9321E862D}"/>
              </a:ext>
            </a:extLst>
          </p:cNvPr>
          <p:cNvSpPr>
            <a:spLocks noGrp="1"/>
          </p:cNvSpPr>
          <p:nvPr>
            <p:ph type="body" idx="1" hasCustomPrompt="1"/>
          </p:nvPr>
        </p:nvSpPr>
        <p:spPr>
          <a:xfrm>
            <a:off x="574485" y="2981507"/>
            <a:ext cx="4870620" cy="1040295"/>
          </a:xfrm>
        </p:spPr>
        <p:txBody>
          <a:bodyPr lIns="0" tIns="0" rIns="0" bIns="0">
            <a:normAutofit/>
          </a:bodyPr>
          <a:lstStyle>
            <a:lvl1pPr marL="0" indent="0">
              <a:buNone/>
              <a:defRPr lang="nl-NL" sz="32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 om een subtitel toe te voegen</a:t>
            </a:r>
          </a:p>
        </p:txBody>
      </p:sp>
      <p:sp>
        <p:nvSpPr>
          <p:cNvPr id="59" name="Tijdelijke aanduiding voor tekst 2">
            <a:extLst>
              <a:ext uri="{FF2B5EF4-FFF2-40B4-BE49-F238E27FC236}">
                <a16:creationId xmlns:a16="http://schemas.microsoft.com/office/drawing/2014/main" id="{CA23A022-591B-4EBF-8E3D-19B676CEADFE}"/>
              </a:ext>
            </a:extLst>
          </p:cNvPr>
          <p:cNvSpPr>
            <a:spLocks noGrp="1"/>
          </p:cNvSpPr>
          <p:nvPr>
            <p:ph type="body" idx="20" hasCustomPrompt="1"/>
          </p:nvPr>
        </p:nvSpPr>
        <p:spPr>
          <a:xfrm>
            <a:off x="574484" y="4344663"/>
            <a:ext cx="4870619" cy="485918"/>
          </a:xfrm>
        </p:spPr>
        <p:txBody>
          <a:bodyPr lIns="0" tIns="0" rIns="0" bIns="0"/>
          <a:lstStyle>
            <a:lvl1pPr marL="0" indent="0">
              <a:buNone/>
              <a:defRPr lang="nl-NL" sz="18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00 datum 2021 | Naam Presentator</a:t>
            </a:r>
          </a:p>
          <a:p>
            <a:pPr lvl="0"/>
            <a:endParaRPr lang="nl-NL" dirty="0"/>
          </a:p>
        </p:txBody>
      </p:sp>
      <p:grpSp>
        <p:nvGrpSpPr>
          <p:cNvPr id="26" name="Groep 25">
            <a:extLst>
              <a:ext uri="{FF2B5EF4-FFF2-40B4-BE49-F238E27FC236}">
                <a16:creationId xmlns:a16="http://schemas.microsoft.com/office/drawing/2014/main" id="{CE09C1BB-14CA-4E2C-8AFA-4A961D6F87B7}"/>
              </a:ext>
            </a:extLst>
          </p:cNvPr>
          <p:cNvGrpSpPr/>
          <p:nvPr userDrawn="1"/>
        </p:nvGrpSpPr>
        <p:grpSpPr>
          <a:xfrm>
            <a:off x="3459767" y="5824521"/>
            <a:ext cx="870933" cy="576805"/>
            <a:chOff x="2855890" y="5357560"/>
            <a:chExt cx="1346511" cy="891772"/>
          </a:xfrm>
          <a:solidFill>
            <a:schemeClr val="bg1"/>
          </a:solidFill>
        </p:grpSpPr>
        <p:grpSp>
          <p:nvGrpSpPr>
            <p:cNvPr id="27" name="Graphic 4">
              <a:extLst>
                <a:ext uri="{FF2B5EF4-FFF2-40B4-BE49-F238E27FC236}">
                  <a16:creationId xmlns:a16="http://schemas.microsoft.com/office/drawing/2014/main" id="{48DFCBB4-DB8B-4534-AA2F-2D5D25DAF1BB}"/>
                </a:ext>
              </a:extLst>
            </p:cNvPr>
            <p:cNvGrpSpPr/>
            <p:nvPr/>
          </p:nvGrpSpPr>
          <p:grpSpPr>
            <a:xfrm>
              <a:off x="2855890" y="5576246"/>
              <a:ext cx="1346511" cy="451925"/>
              <a:chOff x="2855890" y="5576246"/>
              <a:chExt cx="1346511" cy="451925"/>
            </a:xfrm>
            <a:grpFill/>
          </p:grpSpPr>
          <p:sp>
            <p:nvSpPr>
              <p:cNvPr id="65" name="Vrije vorm: vorm 64">
                <a:extLst>
                  <a:ext uri="{FF2B5EF4-FFF2-40B4-BE49-F238E27FC236}">
                    <a16:creationId xmlns:a16="http://schemas.microsoft.com/office/drawing/2014/main" id="{2C421BF2-36DF-4A40-B897-5FE78CE07C4F}"/>
                  </a:ext>
                </a:extLst>
              </p:cNvPr>
              <p:cNvSpPr/>
              <p:nvPr/>
            </p:nvSpPr>
            <p:spPr>
              <a:xfrm>
                <a:off x="3847666" y="5576246"/>
                <a:ext cx="354735" cy="451419"/>
              </a:xfrm>
              <a:custGeom>
                <a:avLst/>
                <a:gdLst>
                  <a:gd name="connsiteX0" fmla="*/ 0 w 354735"/>
                  <a:gd name="connsiteY0" fmla="*/ 0 h 451419"/>
                  <a:gd name="connsiteX1" fmla="*/ 168272 w 354735"/>
                  <a:gd name="connsiteY1" fmla="*/ 0 h 451419"/>
                  <a:gd name="connsiteX2" fmla="*/ 287191 w 354735"/>
                  <a:gd name="connsiteY2" fmla="*/ 23919 h 451419"/>
                  <a:gd name="connsiteX3" fmla="*/ 333512 w 354735"/>
                  <a:gd name="connsiteY3" fmla="*/ 114876 h 451419"/>
                  <a:gd name="connsiteX4" fmla="*/ 312793 w 354735"/>
                  <a:gd name="connsiteY4" fmla="*/ 177368 h 451419"/>
                  <a:gd name="connsiteX5" fmla="*/ 255861 w 354735"/>
                  <a:gd name="connsiteY5" fmla="*/ 214424 h 451419"/>
                  <a:gd name="connsiteX6" fmla="*/ 327616 w 354735"/>
                  <a:gd name="connsiteY6" fmla="*/ 251313 h 451419"/>
                  <a:gd name="connsiteX7" fmla="*/ 354735 w 354735"/>
                  <a:gd name="connsiteY7" fmla="*/ 325932 h 451419"/>
                  <a:gd name="connsiteX8" fmla="*/ 304877 w 354735"/>
                  <a:gd name="connsiteY8" fmla="*/ 421269 h 451419"/>
                  <a:gd name="connsiteX9" fmla="*/ 185116 w 354735"/>
                  <a:gd name="connsiteY9" fmla="*/ 451420 h 451419"/>
                  <a:gd name="connsiteX10" fmla="*/ 0 w 354735"/>
                  <a:gd name="connsiteY10" fmla="*/ 451420 h 451419"/>
                  <a:gd name="connsiteX11" fmla="*/ 0 w 354735"/>
                  <a:gd name="connsiteY11" fmla="*/ 0 h 451419"/>
                  <a:gd name="connsiteX12" fmla="*/ 99548 w 354735"/>
                  <a:gd name="connsiteY12" fmla="*/ 180568 h 451419"/>
                  <a:gd name="connsiteX13" fmla="*/ 171641 w 354735"/>
                  <a:gd name="connsiteY13" fmla="*/ 180568 h 451419"/>
                  <a:gd name="connsiteX14" fmla="*/ 215940 w 354735"/>
                  <a:gd name="connsiteY14" fmla="*/ 168777 h 451419"/>
                  <a:gd name="connsiteX15" fmla="*/ 233963 w 354735"/>
                  <a:gd name="connsiteY15" fmla="*/ 131383 h 451419"/>
                  <a:gd name="connsiteX16" fmla="*/ 214424 w 354735"/>
                  <a:gd name="connsiteY16" fmla="*/ 95169 h 451419"/>
                  <a:gd name="connsiteX17" fmla="*/ 166924 w 354735"/>
                  <a:gd name="connsiteY17" fmla="*/ 84389 h 451419"/>
                  <a:gd name="connsiteX18" fmla="*/ 99380 w 354735"/>
                  <a:gd name="connsiteY18" fmla="*/ 84389 h 451419"/>
                  <a:gd name="connsiteX19" fmla="*/ 99380 w 354735"/>
                  <a:gd name="connsiteY19" fmla="*/ 180568 h 451419"/>
                  <a:gd name="connsiteX20" fmla="*/ 99548 w 354735"/>
                  <a:gd name="connsiteY20" fmla="*/ 367368 h 451419"/>
                  <a:gd name="connsiteX21" fmla="*/ 188821 w 354735"/>
                  <a:gd name="connsiteY21" fmla="*/ 367368 h 451419"/>
                  <a:gd name="connsiteX22" fmla="*/ 235311 w 354735"/>
                  <a:gd name="connsiteY22" fmla="*/ 354567 h 451419"/>
                  <a:gd name="connsiteX23" fmla="*/ 255018 w 354735"/>
                  <a:gd name="connsiteY23" fmla="*/ 314478 h 451419"/>
                  <a:gd name="connsiteX24" fmla="*/ 230763 w 354735"/>
                  <a:gd name="connsiteY24" fmla="*/ 275568 h 451419"/>
                  <a:gd name="connsiteX25" fmla="*/ 174673 w 354735"/>
                  <a:gd name="connsiteY25" fmla="*/ 264788 h 451419"/>
                  <a:gd name="connsiteX26" fmla="*/ 99380 w 354735"/>
                  <a:gd name="connsiteY26" fmla="*/ 264788 h 451419"/>
                  <a:gd name="connsiteX27" fmla="*/ 99380 w 354735"/>
                  <a:gd name="connsiteY27" fmla="*/ 367368 h 45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54735" h="451419">
                    <a:moveTo>
                      <a:pt x="0" y="0"/>
                    </a:moveTo>
                    <a:lnTo>
                      <a:pt x="168272" y="0"/>
                    </a:lnTo>
                    <a:cubicBezTo>
                      <a:pt x="216614" y="0"/>
                      <a:pt x="256366" y="8085"/>
                      <a:pt x="287191" y="23919"/>
                    </a:cubicBezTo>
                    <a:cubicBezTo>
                      <a:pt x="318015" y="39752"/>
                      <a:pt x="333512" y="70240"/>
                      <a:pt x="333512" y="114876"/>
                    </a:cubicBezTo>
                    <a:cubicBezTo>
                      <a:pt x="333512" y="139468"/>
                      <a:pt x="326606" y="160355"/>
                      <a:pt x="312793" y="177368"/>
                    </a:cubicBezTo>
                    <a:cubicBezTo>
                      <a:pt x="299150" y="194380"/>
                      <a:pt x="279948" y="206676"/>
                      <a:pt x="255861" y="214424"/>
                    </a:cubicBezTo>
                    <a:cubicBezTo>
                      <a:pt x="285506" y="218635"/>
                      <a:pt x="309425" y="231100"/>
                      <a:pt x="327616" y="251313"/>
                    </a:cubicBezTo>
                    <a:cubicBezTo>
                      <a:pt x="345639" y="271694"/>
                      <a:pt x="354735" y="296623"/>
                      <a:pt x="354735" y="325932"/>
                    </a:cubicBezTo>
                    <a:cubicBezTo>
                      <a:pt x="354735" y="369221"/>
                      <a:pt x="338060" y="401056"/>
                      <a:pt x="304877" y="421269"/>
                    </a:cubicBezTo>
                    <a:cubicBezTo>
                      <a:pt x="271694" y="441482"/>
                      <a:pt x="231774" y="451420"/>
                      <a:pt x="185116" y="451420"/>
                    </a:cubicBezTo>
                    <a:lnTo>
                      <a:pt x="0" y="451420"/>
                    </a:lnTo>
                    <a:lnTo>
                      <a:pt x="0" y="0"/>
                    </a:lnTo>
                    <a:close/>
                    <a:moveTo>
                      <a:pt x="99548" y="180568"/>
                    </a:moveTo>
                    <a:lnTo>
                      <a:pt x="171641" y="180568"/>
                    </a:lnTo>
                    <a:cubicBezTo>
                      <a:pt x="189158" y="180568"/>
                      <a:pt x="203813" y="176694"/>
                      <a:pt x="215940" y="168777"/>
                    </a:cubicBezTo>
                    <a:cubicBezTo>
                      <a:pt x="227900" y="160860"/>
                      <a:pt x="233963" y="148564"/>
                      <a:pt x="233963" y="131383"/>
                    </a:cubicBezTo>
                    <a:cubicBezTo>
                      <a:pt x="233963" y="114371"/>
                      <a:pt x="227563" y="102243"/>
                      <a:pt x="214424" y="95169"/>
                    </a:cubicBezTo>
                    <a:cubicBezTo>
                      <a:pt x="201454" y="87926"/>
                      <a:pt x="185621" y="84389"/>
                      <a:pt x="166924" y="84389"/>
                    </a:cubicBezTo>
                    <a:lnTo>
                      <a:pt x="99380" y="84389"/>
                    </a:lnTo>
                    <a:lnTo>
                      <a:pt x="99380" y="180568"/>
                    </a:lnTo>
                    <a:close/>
                    <a:moveTo>
                      <a:pt x="99548" y="367368"/>
                    </a:moveTo>
                    <a:lnTo>
                      <a:pt x="188821" y="367368"/>
                    </a:lnTo>
                    <a:cubicBezTo>
                      <a:pt x="206676" y="367368"/>
                      <a:pt x="222173" y="363157"/>
                      <a:pt x="235311" y="354567"/>
                    </a:cubicBezTo>
                    <a:cubicBezTo>
                      <a:pt x="248449" y="346145"/>
                      <a:pt x="255018" y="332669"/>
                      <a:pt x="255018" y="314478"/>
                    </a:cubicBezTo>
                    <a:cubicBezTo>
                      <a:pt x="255018" y="295781"/>
                      <a:pt x="246933" y="282811"/>
                      <a:pt x="230763" y="275568"/>
                    </a:cubicBezTo>
                    <a:cubicBezTo>
                      <a:pt x="214593" y="268325"/>
                      <a:pt x="195896" y="264788"/>
                      <a:pt x="174673" y="264788"/>
                    </a:cubicBezTo>
                    <a:lnTo>
                      <a:pt x="99380" y="264788"/>
                    </a:lnTo>
                    <a:lnTo>
                      <a:pt x="99380" y="367368"/>
                    </a:lnTo>
                    <a:close/>
                  </a:path>
                </a:pathLst>
              </a:custGeom>
              <a:grpFill/>
              <a:ln w="16788" cap="flat">
                <a:noFill/>
                <a:prstDash val="solid"/>
                <a:miter/>
              </a:ln>
            </p:spPr>
            <p:txBody>
              <a:bodyPr rtlCol="0" anchor="ctr"/>
              <a:lstStyle/>
              <a:p>
                <a:endParaRPr lang="nl-NL"/>
              </a:p>
            </p:txBody>
          </p:sp>
          <p:sp>
            <p:nvSpPr>
              <p:cNvPr id="66" name="Vrije vorm: vorm 65">
                <a:extLst>
                  <a:ext uri="{FF2B5EF4-FFF2-40B4-BE49-F238E27FC236}">
                    <a16:creationId xmlns:a16="http://schemas.microsoft.com/office/drawing/2014/main" id="{6A490B14-095B-4B88-99F6-BDEE796E7399}"/>
                  </a:ext>
                </a:extLst>
              </p:cNvPr>
              <p:cNvSpPr/>
              <p:nvPr/>
            </p:nvSpPr>
            <p:spPr>
              <a:xfrm>
                <a:off x="2855890" y="5576246"/>
                <a:ext cx="510037" cy="451419"/>
              </a:xfrm>
              <a:custGeom>
                <a:avLst/>
                <a:gdLst>
                  <a:gd name="connsiteX0" fmla="*/ 360294 w 510037"/>
                  <a:gd name="connsiteY0" fmla="*/ 0 h 451419"/>
                  <a:gd name="connsiteX1" fmla="*/ 254513 w 510037"/>
                  <a:gd name="connsiteY1" fmla="*/ 294602 h 451419"/>
                  <a:gd name="connsiteX2" fmla="*/ 150417 w 510037"/>
                  <a:gd name="connsiteY2" fmla="*/ 0 h 451419"/>
                  <a:gd name="connsiteX3" fmla="*/ 0 w 510037"/>
                  <a:gd name="connsiteY3" fmla="*/ 0 h 451419"/>
                  <a:gd name="connsiteX4" fmla="*/ 0 w 510037"/>
                  <a:gd name="connsiteY4" fmla="*/ 451420 h 451419"/>
                  <a:gd name="connsiteX5" fmla="*/ 99548 w 510037"/>
                  <a:gd name="connsiteY5" fmla="*/ 451420 h 451419"/>
                  <a:gd name="connsiteX6" fmla="*/ 100727 w 510037"/>
                  <a:gd name="connsiteY6" fmla="*/ 105275 h 451419"/>
                  <a:gd name="connsiteX7" fmla="*/ 214930 w 510037"/>
                  <a:gd name="connsiteY7" fmla="*/ 451420 h 451419"/>
                  <a:gd name="connsiteX8" fmla="*/ 290728 w 510037"/>
                  <a:gd name="connsiteY8" fmla="*/ 451420 h 451419"/>
                  <a:gd name="connsiteX9" fmla="*/ 410657 w 510037"/>
                  <a:gd name="connsiteY9" fmla="*/ 105275 h 451419"/>
                  <a:gd name="connsiteX10" fmla="*/ 410657 w 510037"/>
                  <a:gd name="connsiteY10" fmla="*/ 451420 h 451419"/>
                  <a:gd name="connsiteX11" fmla="*/ 510037 w 510037"/>
                  <a:gd name="connsiteY11" fmla="*/ 451420 h 451419"/>
                  <a:gd name="connsiteX12" fmla="*/ 510037 w 510037"/>
                  <a:gd name="connsiteY12" fmla="*/ 58112 h 451419"/>
                  <a:gd name="connsiteX13" fmla="*/ 461358 w 510037"/>
                  <a:gd name="connsiteY13" fmla="*/ 0 h 45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0037" h="451419">
                    <a:moveTo>
                      <a:pt x="360294" y="0"/>
                    </a:moveTo>
                    <a:lnTo>
                      <a:pt x="254513" y="294602"/>
                    </a:lnTo>
                    <a:lnTo>
                      <a:pt x="150417" y="0"/>
                    </a:lnTo>
                    <a:lnTo>
                      <a:pt x="0" y="0"/>
                    </a:lnTo>
                    <a:lnTo>
                      <a:pt x="0" y="451420"/>
                    </a:lnTo>
                    <a:lnTo>
                      <a:pt x="99548" y="451420"/>
                    </a:lnTo>
                    <a:lnTo>
                      <a:pt x="100727" y="105275"/>
                    </a:lnTo>
                    <a:lnTo>
                      <a:pt x="214930" y="451420"/>
                    </a:lnTo>
                    <a:lnTo>
                      <a:pt x="290728" y="451420"/>
                    </a:lnTo>
                    <a:lnTo>
                      <a:pt x="410657" y="105275"/>
                    </a:lnTo>
                    <a:lnTo>
                      <a:pt x="410657" y="451420"/>
                    </a:lnTo>
                    <a:lnTo>
                      <a:pt x="510037" y="451420"/>
                    </a:lnTo>
                    <a:lnTo>
                      <a:pt x="510037" y="58112"/>
                    </a:lnTo>
                    <a:lnTo>
                      <a:pt x="461358" y="0"/>
                    </a:lnTo>
                    <a:close/>
                  </a:path>
                </a:pathLst>
              </a:custGeom>
              <a:grpFill/>
              <a:ln w="16788" cap="flat">
                <a:noFill/>
                <a:prstDash val="solid"/>
                <a:miter/>
              </a:ln>
            </p:spPr>
            <p:txBody>
              <a:bodyPr rtlCol="0" anchor="ctr"/>
              <a:lstStyle/>
              <a:p>
                <a:endParaRPr lang="nl-NL"/>
              </a:p>
            </p:txBody>
          </p:sp>
          <p:sp>
            <p:nvSpPr>
              <p:cNvPr id="67" name="Vrije vorm: vorm 66">
                <a:extLst>
                  <a:ext uri="{FF2B5EF4-FFF2-40B4-BE49-F238E27FC236}">
                    <a16:creationId xmlns:a16="http://schemas.microsoft.com/office/drawing/2014/main" id="{45379975-2418-4A4A-A6FC-B50C52808A50}"/>
                  </a:ext>
                </a:extLst>
              </p:cNvPr>
              <p:cNvSpPr/>
              <p:nvPr/>
            </p:nvSpPr>
            <p:spPr>
              <a:xfrm>
                <a:off x="3446104" y="5576414"/>
                <a:ext cx="379327" cy="451756"/>
              </a:xfrm>
              <a:custGeom>
                <a:avLst/>
                <a:gdLst>
                  <a:gd name="connsiteX0" fmla="*/ 379159 w 379327"/>
                  <a:gd name="connsiteY0" fmla="*/ 337 h 451756"/>
                  <a:gd name="connsiteX1" fmla="*/ 251481 w 379327"/>
                  <a:gd name="connsiteY1" fmla="*/ 337 h 451756"/>
                  <a:gd name="connsiteX2" fmla="*/ 99380 w 379327"/>
                  <a:gd name="connsiteY2" fmla="*/ 162208 h 451756"/>
                  <a:gd name="connsiteX3" fmla="*/ 99380 w 379327"/>
                  <a:gd name="connsiteY3" fmla="*/ 0 h 451756"/>
                  <a:gd name="connsiteX4" fmla="*/ 0 w 379327"/>
                  <a:gd name="connsiteY4" fmla="*/ 58449 h 451756"/>
                  <a:gd name="connsiteX5" fmla="*/ 0 w 379327"/>
                  <a:gd name="connsiteY5" fmla="*/ 451757 h 451756"/>
                  <a:gd name="connsiteX6" fmla="*/ 99380 w 379327"/>
                  <a:gd name="connsiteY6" fmla="*/ 451757 h 451756"/>
                  <a:gd name="connsiteX7" fmla="*/ 99380 w 379327"/>
                  <a:gd name="connsiteY7" fmla="*/ 268325 h 451756"/>
                  <a:gd name="connsiteX8" fmla="*/ 112687 w 379327"/>
                  <a:gd name="connsiteY8" fmla="*/ 284159 h 451756"/>
                  <a:gd name="connsiteX9" fmla="*/ 251650 w 379327"/>
                  <a:gd name="connsiteY9" fmla="*/ 451757 h 451756"/>
                  <a:gd name="connsiteX10" fmla="*/ 379327 w 379327"/>
                  <a:gd name="connsiteY10" fmla="*/ 451757 h 451756"/>
                  <a:gd name="connsiteX11" fmla="*/ 178378 w 379327"/>
                  <a:gd name="connsiteY11" fmla="*/ 210045 h 451756"/>
                  <a:gd name="connsiteX12" fmla="*/ 379159 w 379327"/>
                  <a:gd name="connsiteY12" fmla="*/ 337 h 45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9327" h="451756">
                    <a:moveTo>
                      <a:pt x="379159" y="337"/>
                    </a:moveTo>
                    <a:lnTo>
                      <a:pt x="251481" y="337"/>
                    </a:lnTo>
                    <a:lnTo>
                      <a:pt x="99380" y="162208"/>
                    </a:lnTo>
                    <a:lnTo>
                      <a:pt x="99380" y="0"/>
                    </a:lnTo>
                    <a:cubicBezTo>
                      <a:pt x="58617" y="17518"/>
                      <a:pt x="24761" y="39583"/>
                      <a:pt x="0" y="58449"/>
                    </a:cubicBezTo>
                    <a:lnTo>
                      <a:pt x="0" y="451757"/>
                    </a:lnTo>
                    <a:lnTo>
                      <a:pt x="99380" y="451757"/>
                    </a:lnTo>
                    <a:lnTo>
                      <a:pt x="99380" y="268325"/>
                    </a:lnTo>
                    <a:lnTo>
                      <a:pt x="112687" y="284159"/>
                    </a:lnTo>
                    <a:lnTo>
                      <a:pt x="251650" y="451757"/>
                    </a:lnTo>
                    <a:lnTo>
                      <a:pt x="379327" y="451757"/>
                    </a:lnTo>
                    <a:lnTo>
                      <a:pt x="178378" y="210045"/>
                    </a:lnTo>
                    <a:lnTo>
                      <a:pt x="379159" y="337"/>
                    </a:lnTo>
                    <a:close/>
                  </a:path>
                </a:pathLst>
              </a:custGeom>
              <a:grpFill/>
              <a:ln w="16788" cap="flat">
                <a:noFill/>
                <a:prstDash val="solid"/>
                <a:miter/>
              </a:ln>
            </p:spPr>
            <p:txBody>
              <a:bodyPr rtlCol="0" anchor="ctr"/>
              <a:lstStyle/>
              <a:p>
                <a:endParaRPr lang="nl-NL"/>
              </a:p>
            </p:txBody>
          </p:sp>
        </p:grpSp>
        <p:grpSp>
          <p:nvGrpSpPr>
            <p:cNvPr id="28" name="Graphic 4">
              <a:extLst>
                <a:ext uri="{FF2B5EF4-FFF2-40B4-BE49-F238E27FC236}">
                  <a16:creationId xmlns:a16="http://schemas.microsoft.com/office/drawing/2014/main" id="{E6A96BB7-394A-4DD6-B6D1-7A5D411607DE}"/>
                </a:ext>
              </a:extLst>
            </p:cNvPr>
            <p:cNvGrpSpPr/>
            <p:nvPr/>
          </p:nvGrpSpPr>
          <p:grpSpPr>
            <a:xfrm>
              <a:off x="3215173" y="5357560"/>
              <a:ext cx="610090" cy="317223"/>
              <a:chOff x="3215173" y="5357560"/>
              <a:chExt cx="610090" cy="317223"/>
            </a:xfrm>
            <a:grpFill/>
          </p:grpSpPr>
          <p:sp>
            <p:nvSpPr>
              <p:cNvPr id="63" name="Vrije vorm: vorm 62">
                <a:extLst>
                  <a:ext uri="{FF2B5EF4-FFF2-40B4-BE49-F238E27FC236}">
                    <a16:creationId xmlns:a16="http://schemas.microsoft.com/office/drawing/2014/main" id="{176408B5-8A66-4117-853D-E13A4FDF3E7D}"/>
                  </a:ext>
                </a:extLst>
              </p:cNvPr>
              <p:cNvSpPr/>
              <p:nvPr/>
            </p:nvSpPr>
            <p:spPr>
              <a:xfrm>
                <a:off x="3317247" y="5473166"/>
                <a:ext cx="508015" cy="201616"/>
              </a:xfrm>
              <a:custGeom>
                <a:avLst/>
                <a:gdLst>
                  <a:gd name="connsiteX0" fmla="*/ 508016 w 508015"/>
                  <a:gd name="connsiteY0" fmla="*/ 103585 h 201616"/>
                  <a:gd name="connsiteX1" fmla="*/ 0 w 508015"/>
                  <a:gd name="connsiteY1" fmla="*/ 102911 h 201616"/>
                  <a:gd name="connsiteX2" fmla="*/ 48679 w 508015"/>
                  <a:gd name="connsiteY2" fmla="*/ 161023 h 201616"/>
                  <a:gd name="connsiteX3" fmla="*/ 82704 w 508015"/>
                  <a:gd name="connsiteY3" fmla="*/ 201617 h 201616"/>
                  <a:gd name="connsiteX4" fmla="*/ 128688 w 508015"/>
                  <a:gd name="connsiteY4" fmla="*/ 161528 h 201616"/>
                  <a:gd name="connsiteX5" fmla="*/ 228068 w 508015"/>
                  <a:gd name="connsiteY5" fmla="*/ 103079 h 201616"/>
                  <a:gd name="connsiteX6" fmla="*/ 508016 w 508015"/>
                  <a:gd name="connsiteY6" fmla="*/ 103585 h 20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015" h="201616">
                    <a:moveTo>
                      <a:pt x="508016" y="103585"/>
                    </a:moveTo>
                    <a:cubicBezTo>
                      <a:pt x="508016" y="103585"/>
                      <a:pt x="289886" y="-129031"/>
                      <a:pt x="0" y="102911"/>
                    </a:cubicBezTo>
                    <a:lnTo>
                      <a:pt x="48679" y="161023"/>
                    </a:lnTo>
                    <a:lnTo>
                      <a:pt x="82704" y="201617"/>
                    </a:lnTo>
                    <a:cubicBezTo>
                      <a:pt x="82704" y="201617"/>
                      <a:pt x="99380" y="183931"/>
                      <a:pt x="128688" y="161528"/>
                    </a:cubicBezTo>
                    <a:cubicBezTo>
                      <a:pt x="153449" y="142663"/>
                      <a:pt x="187306" y="120597"/>
                      <a:pt x="228068" y="103079"/>
                    </a:cubicBezTo>
                    <a:cubicBezTo>
                      <a:pt x="303192" y="71076"/>
                      <a:pt x="401393" y="54569"/>
                      <a:pt x="508016" y="103585"/>
                    </a:cubicBezTo>
                    <a:close/>
                  </a:path>
                </a:pathLst>
              </a:custGeom>
              <a:grpFill/>
              <a:ln w="16788" cap="flat">
                <a:noFill/>
                <a:prstDash val="solid"/>
                <a:miter/>
              </a:ln>
            </p:spPr>
            <p:txBody>
              <a:bodyPr rtlCol="0" anchor="ctr"/>
              <a:lstStyle/>
              <a:p>
                <a:endParaRPr lang="nl-NL"/>
              </a:p>
            </p:txBody>
          </p:sp>
          <p:sp>
            <p:nvSpPr>
              <p:cNvPr id="64" name="Vrije vorm: vorm 63">
                <a:extLst>
                  <a:ext uri="{FF2B5EF4-FFF2-40B4-BE49-F238E27FC236}">
                    <a16:creationId xmlns:a16="http://schemas.microsoft.com/office/drawing/2014/main" id="{13C1A455-8C1B-4D4F-B8B3-50DE188656B2}"/>
                  </a:ext>
                </a:extLst>
              </p:cNvPr>
              <p:cNvSpPr/>
              <p:nvPr/>
            </p:nvSpPr>
            <p:spPr>
              <a:xfrm>
                <a:off x="3215173" y="5357560"/>
                <a:ext cx="474159" cy="160068"/>
              </a:xfrm>
              <a:custGeom>
                <a:avLst/>
                <a:gdLst>
                  <a:gd name="connsiteX0" fmla="*/ 51037 w 474159"/>
                  <a:gd name="connsiteY0" fmla="*/ 160069 h 160068"/>
                  <a:gd name="connsiteX1" fmla="*/ 474159 w 474159"/>
                  <a:gd name="connsiteY1" fmla="*/ 133792 h 160068"/>
                  <a:gd name="connsiteX2" fmla="*/ 0 w 474159"/>
                  <a:gd name="connsiteY2" fmla="*/ 99599 h 160068"/>
                  <a:gd name="connsiteX3" fmla="*/ 51037 w 474159"/>
                  <a:gd name="connsiteY3" fmla="*/ 160069 h 160068"/>
                </a:gdLst>
                <a:ahLst/>
                <a:cxnLst>
                  <a:cxn ang="0">
                    <a:pos x="connsiteX0" y="connsiteY0"/>
                  </a:cxn>
                  <a:cxn ang="0">
                    <a:pos x="connsiteX1" y="connsiteY1"/>
                  </a:cxn>
                  <a:cxn ang="0">
                    <a:pos x="connsiteX2" y="connsiteY2"/>
                  </a:cxn>
                  <a:cxn ang="0">
                    <a:pos x="connsiteX3" y="connsiteY3"/>
                  </a:cxn>
                </a:cxnLst>
                <a:rect l="l" t="t" r="r" b="b"/>
                <a:pathLst>
                  <a:path w="474159" h="160068">
                    <a:moveTo>
                      <a:pt x="51037" y="160069"/>
                    </a:moveTo>
                    <a:cubicBezTo>
                      <a:pt x="51037" y="160069"/>
                      <a:pt x="301340" y="-52503"/>
                      <a:pt x="474159" y="133792"/>
                    </a:cubicBezTo>
                    <a:cubicBezTo>
                      <a:pt x="474159" y="133792"/>
                      <a:pt x="325595" y="-142955"/>
                      <a:pt x="0" y="99599"/>
                    </a:cubicBezTo>
                    <a:lnTo>
                      <a:pt x="51037" y="160069"/>
                    </a:lnTo>
                    <a:close/>
                  </a:path>
                </a:pathLst>
              </a:custGeom>
              <a:grpFill/>
              <a:ln w="16788" cap="flat">
                <a:noFill/>
                <a:prstDash val="solid"/>
                <a:miter/>
              </a:ln>
            </p:spPr>
            <p:txBody>
              <a:bodyPr rtlCol="0" anchor="ctr"/>
              <a:lstStyle/>
              <a:p>
                <a:endParaRPr lang="nl-NL"/>
              </a:p>
            </p:txBody>
          </p:sp>
        </p:grpSp>
        <p:grpSp>
          <p:nvGrpSpPr>
            <p:cNvPr id="29" name="Graphic 4">
              <a:extLst>
                <a:ext uri="{FF2B5EF4-FFF2-40B4-BE49-F238E27FC236}">
                  <a16:creationId xmlns:a16="http://schemas.microsoft.com/office/drawing/2014/main" id="{1F294866-EDF0-47FC-A6AA-54048AA1A999}"/>
                </a:ext>
              </a:extLst>
            </p:cNvPr>
            <p:cNvGrpSpPr/>
            <p:nvPr/>
          </p:nvGrpSpPr>
          <p:grpSpPr>
            <a:xfrm>
              <a:off x="2855890" y="6103295"/>
              <a:ext cx="839843" cy="146037"/>
              <a:chOff x="2855890" y="6103295"/>
              <a:chExt cx="839843" cy="146037"/>
            </a:xfrm>
            <a:grpFill/>
          </p:grpSpPr>
          <p:sp>
            <p:nvSpPr>
              <p:cNvPr id="30" name="Vrije vorm: vorm 29">
                <a:extLst>
                  <a:ext uri="{FF2B5EF4-FFF2-40B4-BE49-F238E27FC236}">
                    <a16:creationId xmlns:a16="http://schemas.microsoft.com/office/drawing/2014/main" id="{39D195CF-EA12-4307-A605-2247E46C57E6}"/>
                  </a:ext>
                </a:extLst>
              </p:cNvPr>
              <p:cNvSpPr/>
              <p:nvPr/>
            </p:nvSpPr>
            <p:spPr>
              <a:xfrm>
                <a:off x="2855890" y="6112391"/>
                <a:ext cx="121276" cy="134583"/>
              </a:xfrm>
              <a:custGeom>
                <a:avLst/>
                <a:gdLst>
                  <a:gd name="connsiteX0" fmla="*/ 0 w 121276"/>
                  <a:gd name="connsiteY0" fmla="*/ 0 h 134583"/>
                  <a:gd name="connsiteX1" fmla="*/ 31667 w 121276"/>
                  <a:gd name="connsiteY1" fmla="*/ 0 h 134583"/>
                  <a:gd name="connsiteX2" fmla="*/ 96853 w 121276"/>
                  <a:gd name="connsiteY2" fmla="*/ 100390 h 134583"/>
                  <a:gd name="connsiteX3" fmla="*/ 97190 w 121276"/>
                  <a:gd name="connsiteY3" fmla="*/ 100390 h 134583"/>
                  <a:gd name="connsiteX4" fmla="*/ 97190 w 121276"/>
                  <a:gd name="connsiteY4" fmla="*/ 100053 h 134583"/>
                  <a:gd name="connsiteX5" fmla="*/ 97190 w 121276"/>
                  <a:gd name="connsiteY5" fmla="*/ 0 h 134583"/>
                  <a:gd name="connsiteX6" fmla="*/ 121277 w 121276"/>
                  <a:gd name="connsiteY6" fmla="*/ 0 h 134583"/>
                  <a:gd name="connsiteX7" fmla="*/ 121277 w 121276"/>
                  <a:gd name="connsiteY7" fmla="*/ 134584 h 134583"/>
                  <a:gd name="connsiteX8" fmla="*/ 90958 w 121276"/>
                  <a:gd name="connsiteY8" fmla="*/ 134584 h 134583"/>
                  <a:gd name="connsiteX9" fmla="*/ 24424 w 121276"/>
                  <a:gd name="connsiteY9" fmla="*/ 31330 h 134583"/>
                  <a:gd name="connsiteX10" fmla="*/ 23919 w 121276"/>
                  <a:gd name="connsiteY10" fmla="*/ 134584 h 134583"/>
                  <a:gd name="connsiteX11" fmla="*/ 0 w 121276"/>
                  <a:gd name="connsiteY11" fmla="*/ 134584 h 134583"/>
                  <a:gd name="connsiteX12" fmla="*/ 0 w 121276"/>
                  <a:gd name="connsiteY12" fmla="*/ 0 h 1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276" h="134583">
                    <a:moveTo>
                      <a:pt x="0" y="0"/>
                    </a:moveTo>
                    <a:lnTo>
                      <a:pt x="31667" y="0"/>
                    </a:lnTo>
                    <a:lnTo>
                      <a:pt x="96853" y="100390"/>
                    </a:lnTo>
                    <a:lnTo>
                      <a:pt x="97190" y="100390"/>
                    </a:lnTo>
                    <a:lnTo>
                      <a:pt x="97190" y="100053"/>
                    </a:lnTo>
                    <a:lnTo>
                      <a:pt x="97190" y="0"/>
                    </a:lnTo>
                    <a:lnTo>
                      <a:pt x="121277" y="0"/>
                    </a:lnTo>
                    <a:lnTo>
                      <a:pt x="121277" y="134584"/>
                    </a:lnTo>
                    <a:lnTo>
                      <a:pt x="90958" y="134584"/>
                    </a:lnTo>
                    <a:lnTo>
                      <a:pt x="24424" y="31330"/>
                    </a:lnTo>
                    <a:lnTo>
                      <a:pt x="23919" y="134584"/>
                    </a:lnTo>
                    <a:lnTo>
                      <a:pt x="0" y="134584"/>
                    </a:lnTo>
                    <a:lnTo>
                      <a:pt x="0" y="0"/>
                    </a:lnTo>
                    <a:close/>
                  </a:path>
                </a:pathLst>
              </a:custGeom>
              <a:grpFill/>
              <a:ln w="16788" cap="flat">
                <a:noFill/>
                <a:prstDash val="solid"/>
                <a:miter/>
              </a:ln>
            </p:spPr>
            <p:txBody>
              <a:bodyPr rtlCol="0" anchor="ctr"/>
              <a:lstStyle/>
              <a:p>
                <a:endParaRPr lang="nl-NL"/>
              </a:p>
            </p:txBody>
          </p:sp>
          <p:sp>
            <p:nvSpPr>
              <p:cNvPr id="31" name="Vrije vorm: vorm 30">
                <a:extLst>
                  <a:ext uri="{FF2B5EF4-FFF2-40B4-BE49-F238E27FC236}">
                    <a16:creationId xmlns:a16="http://schemas.microsoft.com/office/drawing/2014/main" id="{A164D07B-3CC4-4B89-8532-BFB1AE9B8805}"/>
                  </a:ext>
                </a:extLst>
              </p:cNvPr>
              <p:cNvSpPr/>
              <p:nvPr/>
            </p:nvSpPr>
            <p:spPr>
              <a:xfrm>
                <a:off x="2991147" y="6153490"/>
                <a:ext cx="92473" cy="95842"/>
              </a:xfrm>
              <a:custGeom>
                <a:avLst/>
                <a:gdLst>
                  <a:gd name="connsiteX0" fmla="*/ 22739 w 92473"/>
                  <a:gd name="connsiteY0" fmla="*/ 55754 h 95842"/>
                  <a:gd name="connsiteX1" fmla="*/ 30656 w 92473"/>
                  <a:gd name="connsiteY1" fmla="*/ 71755 h 95842"/>
                  <a:gd name="connsiteX2" fmla="*/ 47332 w 92473"/>
                  <a:gd name="connsiteY2" fmla="*/ 77651 h 95842"/>
                  <a:gd name="connsiteX3" fmla="*/ 61312 w 92473"/>
                  <a:gd name="connsiteY3" fmla="*/ 74451 h 95842"/>
                  <a:gd name="connsiteX4" fmla="*/ 71924 w 92473"/>
                  <a:gd name="connsiteY4" fmla="*/ 65018 h 95842"/>
                  <a:gd name="connsiteX5" fmla="*/ 88263 w 92473"/>
                  <a:gd name="connsiteY5" fmla="*/ 77651 h 95842"/>
                  <a:gd name="connsiteX6" fmla="*/ 70745 w 92473"/>
                  <a:gd name="connsiteY6" fmla="*/ 91463 h 95842"/>
                  <a:gd name="connsiteX7" fmla="*/ 49690 w 92473"/>
                  <a:gd name="connsiteY7" fmla="*/ 95842 h 95842"/>
                  <a:gd name="connsiteX8" fmla="*/ 14317 w 92473"/>
                  <a:gd name="connsiteY8" fmla="*/ 82536 h 95842"/>
                  <a:gd name="connsiteX9" fmla="*/ 0 w 92473"/>
                  <a:gd name="connsiteY9" fmla="*/ 47837 h 95842"/>
                  <a:gd name="connsiteX10" fmla="*/ 14317 w 92473"/>
                  <a:gd name="connsiteY10" fmla="*/ 13307 h 95842"/>
                  <a:gd name="connsiteX11" fmla="*/ 49690 w 92473"/>
                  <a:gd name="connsiteY11" fmla="*/ 0 h 95842"/>
                  <a:gd name="connsiteX12" fmla="*/ 80851 w 92473"/>
                  <a:gd name="connsiteY12" fmla="*/ 12970 h 95842"/>
                  <a:gd name="connsiteX13" fmla="*/ 92474 w 92473"/>
                  <a:gd name="connsiteY13" fmla="*/ 49353 h 95842"/>
                  <a:gd name="connsiteX14" fmla="*/ 92474 w 92473"/>
                  <a:gd name="connsiteY14" fmla="*/ 55585 h 95842"/>
                  <a:gd name="connsiteX15" fmla="*/ 22739 w 92473"/>
                  <a:gd name="connsiteY15" fmla="*/ 55585 h 95842"/>
                  <a:gd name="connsiteX16" fmla="*/ 69566 w 92473"/>
                  <a:gd name="connsiteY16" fmla="*/ 38573 h 95842"/>
                  <a:gd name="connsiteX17" fmla="*/ 63334 w 92473"/>
                  <a:gd name="connsiteY17" fmla="*/ 22908 h 95842"/>
                  <a:gd name="connsiteX18" fmla="*/ 46490 w 92473"/>
                  <a:gd name="connsiteY18" fmla="*/ 17181 h 95842"/>
                  <a:gd name="connsiteX19" fmla="*/ 30319 w 92473"/>
                  <a:gd name="connsiteY19" fmla="*/ 22908 h 95842"/>
                  <a:gd name="connsiteX20" fmla="*/ 22739 w 92473"/>
                  <a:gd name="connsiteY20" fmla="*/ 38741 h 95842"/>
                  <a:gd name="connsiteX21" fmla="*/ 69566 w 92473"/>
                  <a:gd name="connsiteY21" fmla="*/ 38741 h 9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473" h="95842">
                    <a:moveTo>
                      <a:pt x="22739" y="55754"/>
                    </a:moveTo>
                    <a:cubicBezTo>
                      <a:pt x="23413" y="62491"/>
                      <a:pt x="26108" y="67881"/>
                      <a:pt x="30656" y="71755"/>
                    </a:cubicBezTo>
                    <a:cubicBezTo>
                      <a:pt x="35204" y="75630"/>
                      <a:pt x="40763" y="77651"/>
                      <a:pt x="47332" y="77651"/>
                    </a:cubicBezTo>
                    <a:cubicBezTo>
                      <a:pt x="52890" y="77651"/>
                      <a:pt x="57607" y="76472"/>
                      <a:pt x="61312" y="74451"/>
                    </a:cubicBezTo>
                    <a:cubicBezTo>
                      <a:pt x="65018" y="72261"/>
                      <a:pt x="68555" y="69229"/>
                      <a:pt x="71924" y="65018"/>
                    </a:cubicBezTo>
                    <a:lnTo>
                      <a:pt x="88263" y="77651"/>
                    </a:lnTo>
                    <a:cubicBezTo>
                      <a:pt x="83041" y="84052"/>
                      <a:pt x="77314" y="88600"/>
                      <a:pt x="70745" y="91463"/>
                    </a:cubicBezTo>
                    <a:cubicBezTo>
                      <a:pt x="64344" y="94326"/>
                      <a:pt x="57270" y="95842"/>
                      <a:pt x="49690" y="95842"/>
                    </a:cubicBezTo>
                    <a:cubicBezTo>
                      <a:pt x="35541" y="95842"/>
                      <a:pt x="23750" y="91463"/>
                      <a:pt x="14317" y="82536"/>
                    </a:cubicBezTo>
                    <a:cubicBezTo>
                      <a:pt x="4716" y="73608"/>
                      <a:pt x="0" y="62154"/>
                      <a:pt x="0" y="47837"/>
                    </a:cubicBezTo>
                    <a:cubicBezTo>
                      <a:pt x="0" y="33688"/>
                      <a:pt x="4716" y="22066"/>
                      <a:pt x="14317" y="13307"/>
                    </a:cubicBezTo>
                    <a:cubicBezTo>
                      <a:pt x="23750" y="4379"/>
                      <a:pt x="35541" y="0"/>
                      <a:pt x="49690" y="0"/>
                    </a:cubicBezTo>
                    <a:cubicBezTo>
                      <a:pt x="62660" y="0"/>
                      <a:pt x="72935" y="4379"/>
                      <a:pt x="80851" y="12970"/>
                    </a:cubicBezTo>
                    <a:cubicBezTo>
                      <a:pt x="88600" y="21729"/>
                      <a:pt x="92474" y="33856"/>
                      <a:pt x="92474" y="49353"/>
                    </a:cubicBezTo>
                    <a:lnTo>
                      <a:pt x="92474" y="55585"/>
                    </a:lnTo>
                    <a:lnTo>
                      <a:pt x="22739" y="55585"/>
                    </a:lnTo>
                    <a:close/>
                    <a:moveTo>
                      <a:pt x="69566" y="38573"/>
                    </a:moveTo>
                    <a:cubicBezTo>
                      <a:pt x="69566" y="32004"/>
                      <a:pt x="67545" y="26782"/>
                      <a:pt x="63334" y="22908"/>
                    </a:cubicBezTo>
                    <a:cubicBezTo>
                      <a:pt x="59123" y="19034"/>
                      <a:pt x="53564" y="17181"/>
                      <a:pt x="46490" y="17181"/>
                    </a:cubicBezTo>
                    <a:cubicBezTo>
                      <a:pt x="39920" y="17181"/>
                      <a:pt x="34530" y="19034"/>
                      <a:pt x="30319" y="22908"/>
                    </a:cubicBezTo>
                    <a:cubicBezTo>
                      <a:pt x="26277" y="26782"/>
                      <a:pt x="23750" y="32004"/>
                      <a:pt x="22739" y="38741"/>
                    </a:cubicBezTo>
                    <a:lnTo>
                      <a:pt x="69566" y="38741"/>
                    </a:lnTo>
                    <a:close/>
                  </a:path>
                </a:pathLst>
              </a:custGeom>
              <a:grpFill/>
              <a:ln w="16788" cap="flat">
                <a:noFill/>
                <a:prstDash val="solid"/>
                <a:miter/>
              </a:ln>
            </p:spPr>
            <p:txBody>
              <a:bodyPr rtlCol="0" anchor="ctr"/>
              <a:lstStyle/>
              <a:p>
                <a:endParaRPr lang="nl-NL"/>
              </a:p>
            </p:txBody>
          </p:sp>
          <p:sp>
            <p:nvSpPr>
              <p:cNvPr id="35" name="Vrije vorm: vorm 34">
                <a:extLst>
                  <a:ext uri="{FF2B5EF4-FFF2-40B4-BE49-F238E27FC236}">
                    <a16:creationId xmlns:a16="http://schemas.microsoft.com/office/drawing/2014/main" id="{917563B8-5A4B-4346-87AC-EC5046011A28}"/>
                  </a:ext>
                </a:extLst>
              </p:cNvPr>
              <p:cNvSpPr/>
              <p:nvPr/>
            </p:nvSpPr>
            <p:spPr>
              <a:xfrm>
                <a:off x="3090695" y="6103464"/>
                <a:ext cx="98200" cy="145869"/>
              </a:xfrm>
              <a:custGeom>
                <a:avLst/>
                <a:gdLst>
                  <a:gd name="connsiteX0" fmla="*/ 76809 w 98200"/>
                  <a:gd name="connsiteY0" fmla="*/ 129867 h 145869"/>
                  <a:gd name="connsiteX1" fmla="*/ 63502 w 98200"/>
                  <a:gd name="connsiteY1" fmla="*/ 141827 h 145869"/>
                  <a:gd name="connsiteX2" fmla="*/ 44974 w 98200"/>
                  <a:gd name="connsiteY2" fmla="*/ 145869 h 145869"/>
                  <a:gd name="connsiteX3" fmla="*/ 12128 w 98200"/>
                  <a:gd name="connsiteY3" fmla="*/ 132394 h 145869"/>
                  <a:gd name="connsiteX4" fmla="*/ 0 w 98200"/>
                  <a:gd name="connsiteY4" fmla="*/ 98032 h 145869"/>
                  <a:gd name="connsiteX5" fmla="*/ 12296 w 98200"/>
                  <a:gd name="connsiteY5" fmla="*/ 63839 h 145869"/>
                  <a:gd name="connsiteX6" fmla="*/ 43963 w 98200"/>
                  <a:gd name="connsiteY6" fmla="*/ 50195 h 145869"/>
                  <a:gd name="connsiteX7" fmla="*/ 62828 w 98200"/>
                  <a:gd name="connsiteY7" fmla="*/ 54238 h 145869"/>
                  <a:gd name="connsiteX8" fmla="*/ 74956 w 98200"/>
                  <a:gd name="connsiteY8" fmla="*/ 64007 h 145869"/>
                  <a:gd name="connsiteX9" fmla="*/ 75461 w 98200"/>
                  <a:gd name="connsiteY9" fmla="*/ 0 h 145869"/>
                  <a:gd name="connsiteX10" fmla="*/ 98201 w 98200"/>
                  <a:gd name="connsiteY10" fmla="*/ 0 h 145869"/>
                  <a:gd name="connsiteX11" fmla="*/ 98201 w 98200"/>
                  <a:gd name="connsiteY11" fmla="*/ 143680 h 145869"/>
                  <a:gd name="connsiteX12" fmla="*/ 76809 w 98200"/>
                  <a:gd name="connsiteY12" fmla="*/ 143680 h 145869"/>
                  <a:gd name="connsiteX13" fmla="*/ 76809 w 98200"/>
                  <a:gd name="connsiteY13" fmla="*/ 129867 h 145869"/>
                  <a:gd name="connsiteX14" fmla="*/ 49858 w 98200"/>
                  <a:gd name="connsiteY14" fmla="*/ 125320 h 145869"/>
                  <a:gd name="connsiteX15" fmla="*/ 69397 w 98200"/>
                  <a:gd name="connsiteY15" fmla="*/ 117066 h 145869"/>
                  <a:gd name="connsiteX16" fmla="*/ 76809 w 98200"/>
                  <a:gd name="connsiteY16" fmla="*/ 97864 h 145869"/>
                  <a:gd name="connsiteX17" fmla="*/ 69397 w 98200"/>
                  <a:gd name="connsiteY17" fmla="*/ 78493 h 145869"/>
                  <a:gd name="connsiteX18" fmla="*/ 49858 w 98200"/>
                  <a:gd name="connsiteY18" fmla="*/ 70408 h 145869"/>
                  <a:gd name="connsiteX19" fmla="*/ 30319 w 98200"/>
                  <a:gd name="connsiteY19" fmla="*/ 78662 h 145869"/>
                  <a:gd name="connsiteX20" fmla="*/ 22908 w 98200"/>
                  <a:gd name="connsiteY20" fmla="*/ 97864 h 145869"/>
                  <a:gd name="connsiteX21" fmla="*/ 30319 w 98200"/>
                  <a:gd name="connsiteY21" fmla="*/ 117234 h 145869"/>
                  <a:gd name="connsiteX22" fmla="*/ 49858 w 98200"/>
                  <a:gd name="connsiteY22" fmla="*/ 125320 h 14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200" h="145869">
                    <a:moveTo>
                      <a:pt x="76809" y="129867"/>
                    </a:moveTo>
                    <a:cubicBezTo>
                      <a:pt x="73440" y="135258"/>
                      <a:pt x="69061" y="139132"/>
                      <a:pt x="63502" y="141827"/>
                    </a:cubicBezTo>
                    <a:cubicBezTo>
                      <a:pt x="58112" y="144522"/>
                      <a:pt x="51880" y="145869"/>
                      <a:pt x="44974" y="145869"/>
                    </a:cubicBezTo>
                    <a:cubicBezTo>
                      <a:pt x="31161" y="145869"/>
                      <a:pt x="20213" y="141321"/>
                      <a:pt x="12128" y="132394"/>
                    </a:cubicBezTo>
                    <a:cubicBezTo>
                      <a:pt x="4043" y="123298"/>
                      <a:pt x="0" y="111844"/>
                      <a:pt x="0" y="98032"/>
                    </a:cubicBezTo>
                    <a:cubicBezTo>
                      <a:pt x="0" y="84389"/>
                      <a:pt x="4043" y="72935"/>
                      <a:pt x="12296" y="63839"/>
                    </a:cubicBezTo>
                    <a:cubicBezTo>
                      <a:pt x="20550" y="54743"/>
                      <a:pt x="31161" y="50195"/>
                      <a:pt x="43963" y="50195"/>
                    </a:cubicBezTo>
                    <a:cubicBezTo>
                      <a:pt x="51543" y="50195"/>
                      <a:pt x="57943" y="51543"/>
                      <a:pt x="62828" y="54238"/>
                    </a:cubicBezTo>
                    <a:cubicBezTo>
                      <a:pt x="67881" y="56933"/>
                      <a:pt x="71924" y="60302"/>
                      <a:pt x="74956" y="64007"/>
                    </a:cubicBezTo>
                    <a:lnTo>
                      <a:pt x="75461" y="0"/>
                    </a:lnTo>
                    <a:lnTo>
                      <a:pt x="98201" y="0"/>
                    </a:lnTo>
                    <a:lnTo>
                      <a:pt x="98201" y="143680"/>
                    </a:lnTo>
                    <a:lnTo>
                      <a:pt x="76809" y="143680"/>
                    </a:lnTo>
                    <a:lnTo>
                      <a:pt x="76809" y="129867"/>
                    </a:lnTo>
                    <a:close/>
                    <a:moveTo>
                      <a:pt x="49858" y="125320"/>
                    </a:moveTo>
                    <a:cubicBezTo>
                      <a:pt x="57943" y="125320"/>
                      <a:pt x="64513" y="122625"/>
                      <a:pt x="69397" y="117066"/>
                    </a:cubicBezTo>
                    <a:cubicBezTo>
                      <a:pt x="74282" y="111676"/>
                      <a:pt x="76809" y="105275"/>
                      <a:pt x="76809" y="97864"/>
                    </a:cubicBezTo>
                    <a:cubicBezTo>
                      <a:pt x="76809" y="90452"/>
                      <a:pt x="74282" y="83883"/>
                      <a:pt x="69397" y="78493"/>
                    </a:cubicBezTo>
                    <a:cubicBezTo>
                      <a:pt x="64513" y="73103"/>
                      <a:pt x="57943" y="70408"/>
                      <a:pt x="49858" y="70408"/>
                    </a:cubicBezTo>
                    <a:cubicBezTo>
                      <a:pt x="41773" y="70408"/>
                      <a:pt x="35372" y="73103"/>
                      <a:pt x="30319" y="78662"/>
                    </a:cubicBezTo>
                    <a:cubicBezTo>
                      <a:pt x="25434" y="84052"/>
                      <a:pt x="22908" y="90452"/>
                      <a:pt x="22908" y="97864"/>
                    </a:cubicBezTo>
                    <a:cubicBezTo>
                      <a:pt x="22908" y="105275"/>
                      <a:pt x="25434" y="111844"/>
                      <a:pt x="30319" y="117234"/>
                    </a:cubicBezTo>
                    <a:cubicBezTo>
                      <a:pt x="35036" y="122625"/>
                      <a:pt x="41605" y="125320"/>
                      <a:pt x="49858" y="125320"/>
                    </a:cubicBezTo>
                    <a:close/>
                  </a:path>
                </a:pathLst>
              </a:custGeom>
              <a:grpFill/>
              <a:ln w="16788" cap="flat">
                <a:noFill/>
                <a:prstDash val="solid"/>
                <a:miter/>
              </a:ln>
            </p:spPr>
            <p:txBody>
              <a:bodyPr rtlCol="0" anchor="ctr"/>
              <a:lstStyle/>
              <a:p>
                <a:endParaRPr lang="nl-NL"/>
              </a:p>
            </p:txBody>
          </p:sp>
          <p:sp>
            <p:nvSpPr>
              <p:cNvPr id="36" name="Vrije vorm: vorm 35">
                <a:extLst>
                  <a:ext uri="{FF2B5EF4-FFF2-40B4-BE49-F238E27FC236}">
                    <a16:creationId xmlns:a16="http://schemas.microsoft.com/office/drawing/2014/main" id="{111B6DE9-E3D4-468D-93DB-CB91D550B2A9}"/>
                  </a:ext>
                </a:extLst>
              </p:cNvPr>
              <p:cNvSpPr/>
              <p:nvPr/>
            </p:nvSpPr>
            <p:spPr>
              <a:xfrm>
                <a:off x="3201024" y="6153490"/>
                <a:ext cx="92473" cy="95842"/>
              </a:xfrm>
              <a:custGeom>
                <a:avLst/>
                <a:gdLst>
                  <a:gd name="connsiteX0" fmla="*/ 22739 w 92473"/>
                  <a:gd name="connsiteY0" fmla="*/ 55754 h 95842"/>
                  <a:gd name="connsiteX1" fmla="*/ 30656 w 92473"/>
                  <a:gd name="connsiteY1" fmla="*/ 71755 h 95842"/>
                  <a:gd name="connsiteX2" fmla="*/ 47332 w 92473"/>
                  <a:gd name="connsiteY2" fmla="*/ 77651 h 95842"/>
                  <a:gd name="connsiteX3" fmla="*/ 61312 w 92473"/>
                  <a:gd name="connsiteY3" fmla="*/ 74451 h 95842"/>
                  <a:gd name="connsiteX4" fmla="*/ 71924 w 92473"/>
                  <a:gd name="connsiteY4" fmla="*/ 65018 h 95842"/>
                  <a:gd name="connsiteX5" fmla="*/ 88263 w 92473"/>
                  <a:gd name="connsiteY5" fmla="*/ 77651 h 95842"/>
                  <a:gd name="connsiteX6" fmla="*/ 70745 w 92473"/>
                  <a:gd name="connsiteY6" fmla="*/ 91463 h 95842"/>
                  <a:gd name="connsiteX7" fmla="*/ 49690 w 92473"/>
                  <a:gd name="connsiteY7" fmla="*/ 95842 h 95842"/>
                  <a:gd name="connsiteX8" fmla="*/ 14317 w 92473"/>
                  <a:gd name="connsiteY8" fmla="*/ 82536 h 95842"/>
                  <a:gd name="connsiteX9" fmla="*/ 0 w 92473"/>
                  <a:gd name="connsiteY9" fmla="*/ 47837 h 95842"/>
                  <a:gd name="connsiteX10" fmla="*/ 14317 w 92473"/>
                  <a:gd name="connsiteY10" fmla="*/ 13307 h 95842"/>
                  <a:gd name="connsiteX11" fmla="*/ 49690 w 92473"/>
                  <a:gd name="connsiteY11" fmla="*/ 0 h 95842"/>
                  <a:gd name="connsiteX12" fmla="*/ 80851 w 92473"/>
                  <a:gd name="connsiteY12" fmla="*/ 12970 h 95842"/>
                  <a:gd name="connsiteX13" fmla="*/ 92474 w 92473"/>
                  <a:gd name="connsiteY13" fmla="*/ 49353 h 95842"/>
                  <a:gd name="connsiteX14" fmla="*/ 92474 w 92473"/>
                  <a:gd name="connsiteY14" fmla="*/ 55585 h 95842"/>
                  <a:gd name="connsiteX15" fmla="*/ 22739 w 92473"/>
                  <a:gd name="connsiteY15" fmla="*/ 55585 h 95842"/>
                  <a:gd name="connsiteX16" fmla="*/ 69566 w 92473"/>
                  <a:gd name="connsiteY16" fmla="*/ 38573 h 95842"/>
                  <a:gd name="connsiteX17" fmla="*/ 63334 w 92473"/>
                  <a:gd name="connsiteY17" fmla="*/ 22908 h 95842"/>
                  <a:gd name="connsiteX18" fmla="*/ 46490 w 92473"/>
                  <a:gd name="connsiteY18" fmla="*/ 17181 h 95842"/>
                  <a:gd name="connsiteX19" fmla="*/ 30488 w 92473"/>
                  <a:gd name="connsiteY19" fmla="*/ 22908 h 95842"/>
                  <a:gd name="connsiteX20" fmla="*/ 22908 w 92473"/>
                  <a:gd name="connsiteY20" fmla="*/ 38741 h 95842"/>
                  <a:gd name="connsiteX21" fmla="*/ 69566 w 92473"/>
                  <a:gd name="connsiteY21" fmla="*/ 38741 h 9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473" h="95842">
                    <a:moveTo>
                      <a:pt x="22739" y="55754"/>
                    </a:moveTo>
                    <a:cubicBezTo>
                      <a:pt x="23413" y="62491"/>
                      <a:pt x="26108" y="67881"/>
                      <a:pt x="30656" y="71755"/>
                    </a:cubicBezTo>
                    <a:cubicBezTo>
                      <a:pt x="35204" y="75630"/>
                      <a:pt x="40763" y="77651"/>
                      <a:pt x="47332" y="77651"/>
                    </a:cubicBezTo>
                    <a:cubicBezTo>
                      <a:pt x="52890" y="77651"/>
                      <a:pt x="57607" y="76472"/>
                      <a:pt x="61312" y="74451"/>
                    </a:cubicBezTo>
                    <a:cubicBezTo>
                      <a:pt x="65018" y="72261"/>
                      <a:pt x="68555" y="69229"/>
                      <a:pt x="71924" y="65018"/>
                    </a:cubicBezTo>
                    <a:lnTo>
                      <a:pt x="88263" y="77651"/>
                    </a:lnTo>
                    <a:cubicBezTo>
                      <a:pt x="83041" y="84052"/>
                      <a:pt x="77146" y="88600"/>
                      <a:pt x="70745" y="91463"/>
                    </a:cubicBezTo>
                    <a:cubicBezTo>
                      <a:pt x="64344" y="94326"/>
                      <a:pt x="57270" y="95842"/>
                      <a:pt x="49690" y="95842"/>
                    </a:cubicBezTo>
                    <a:cubicBezTo>
                      <a:pt x="35709" y="95842"/>
                      <a:pt x="23750" y="91463"/>
                      <a:pt x="14317" y="82536"/>
                    </a:cubicBezTo>
                    <a:cubicBezTo>
                      <a:pt x="4885" y="73608"/>
                      <a:pt x="0" y="62154"/>
                      <a:pt x="0" y="47837"/>
                    </a:cubicBezTo>
                    <a:cubicBezTo>
                      <a:pt x="0" y="33688"/>
                      <a:pt x="4716" y="22066"/>
                      <a:pt x="14317" y="13307"/>
                    </a:cubicBezTo>
                    <a:cubicBezTo>
                      <a:pt x="23750" y="4379"/>
                      <a:pt x="35709" y="0"/>
                      <a:pt x="49690" y="0"/>
                    </a:cubicBezTo>
                    <a:cubicBezTo>
                      <a:pt x="62660" y="0"/>
                      <a:pt x="72935" y="4379"/>
                      <a:pt x="80851" y="12970"/>
                    </a:cubicBezTo>
                    <a:cubicBezTo>
                      <a:pt x="88600" y="21729"/>
                      <a:pt x="92474" y="33856"/>
                      <a:pt x="92474" y="49353"/>
                    </a:cubicBezTo>
                    <a:lnTo>
                      <a:pt x="92474" y="55585"/>
                    </a:lnTo>
                    <a:lnTo>
                      <a:pt x="22739" y="55585"/>
                    </a:lnTo>
                    <a:close/>
                    <a:moveTo>
                      <a:pt x="69566" y="38573"/>
                    </a:moveTo>
                    <a:cubicBezTo>
                      <a:pt x="69566" y="32004"/>
                      <a:pt x="67545" y="26782"/>
                      <a:pt x="63334" y="22908"/>
                    </a:cubicBezTo>
                    <a:cubicBezTo>
                      <a:pt x="59123" y="19034"/>
                      <a:pt x="53564" y="17181"/>
                      <a:pt x="46490" y="17181"/>
                    </a:cubicBezTo>
                    <a:cubicBezTo>
                      <a:pt x="39920" y="17181"/>
                      <a:pt x="34530" y="19034"/>
                      <a:pt x="30488" y="22908"/>
                    </a:cubicBezTo>
                    <a:cubicBezTo>
                      <a:pt x="26445" y="26782"/>
                      <a:pt x="23919" y="32004"/>
                      <a:pt x="22908" y="38741"/>
                    </a:cubicBezTo>
                    <a:lnTo>
                      <a:pt x="69566" y="38741"/>
                    </a:lnTo>
                    <a:close/>
                  </a:path>
                </a:pathLst>
              </a:custGeom>
              <a:grpFill/>
              <a:ln w="16788" cap="flat">
                <a:noFill/>
                <a:prstDash val="solid"/>
                <a:miter/>
              </a:ln>
            </p:spPr>
            <p:txBody>
              <a:bodyPr rtlCol="0" anchor="ctr"/>
              <a:lstStyle/>
              <a:p>
                <a:endParaRPr lang="nl-NL"/>
              </a:p>
            </p:txBody>
          </p:sp>
          <p:sp>
            <p:nvSpPr>
              <p:cNvPr id="52" name="Vrije vorm: vorm 51">
                <a:extLst>
                  <a:ext uri="{FF2B5EF4-FFF2-40B4-BE49-F238E27FC236}">
                    <a16:creationId xmlns:a16="http://schemas.microsoft.com/office/drawing/2014/main" id="{8BED9958-4BDC-470F-A5A5-67BC65FD7495}"/>
                  </a:ext>
                </a:extLst>
              </p:cNvPr>
              <p:cNvSpPr/>
              <p:nvPr/>
            </p:nvSpPr>
            <p:spPr>
              <a:xfrm>
                <a:off x="3305120" y="6153659"/>
                <a:ext cx="58617" cy="93484"/>
              </a:xfrm>
              <a:custGeom>
                <a:avLst/>
                <a:gdLst>
                  <a:gd name="connsiteX0" fmla="*/ 0 w 58617"/>
                  <a:gd name="connsiteY0" fmla="*/ 2190 h 93484"/>
                  <a:gd name="connsiteX1" fmla="*/ 22908 w 58617"/>
                  <a:gd name="connsiteY1" fmla="*/ 2190 h 93484"/>
                  <a:gd name="connsiteX2" fmla="*/ 22908 w 58617"/>
                  <a:gd name="connsiteY2" fmla="*/ 16676 h 93484"/>
                  <a:gd name="connsiteX3" fmla="*/ 50364 w 58617"/>
                  <a:gd name="connsiteY3" fmla="*/ 0 h 93484"/>
                  <a:gd name="connsiteX4" fmla="*/ 54238 w 58617"/>
                  <a:gd name="connsiteY4" fmla="*/ 168 h 93484"/>
                  <a:gd name="connsiteX5" fmla="*/ 58617 w 58617"/>
                  <a:gd name="connsiteY5" fmla="*/ 1179 h 93484"/>
                  <a:gd name="connsiteX6" fmla="*/ 58617 w 58617"/>
                  <a:gd name="connsiteY6" fmla="*/ 23245 h 93484"/>
                  <a:gd name="connsiteX7" fmla="*/ 52216 w 58617"/>
                  <a:gd name="connsiteY7" fmla="*/ 21897 h 93484"/>
                  <a:gd name="connsiteX8" fmla="*/ 47669 w 58617"/>
                  <a:gd name="connsiteY8" fmla="*/ 21560 h 93484"/>
                  <a:gd name="connsiteX9" fmla="*/ 29982 w 58617"/>
                  <a:gd name="connsiteY9" fmla="*/ 27961 h 93484"/>
                  <a:gd name="connsiteX10" fmla="*/ 23076 w 58617"/>
                  <a:gd name="connsiteY10" fmla="*/ 44637 h 93484"/>
                  <a:gd name="connsiteX11" fmla="*/ 23076 w 58617"/>
                  <a:gd name="connsiteY11" fmla="*/ 93484 h 93484"/>
                  <a:gd name="connsiteX12" fmla="*/ 168 w 58617"/>
                  <a:gd name="connsiteY12" fmla="*/ 93484 h 93484"/>
                  <a:gd name="connsiteX13" fmla="*/ 168 w 58617"/>
                  <a:gd name="connsiteY13" fmla="*/ 2190 h 9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17" h="93484">
                    <a:moveTo>
                      <a:pt x="0" y="2190"/>
                    </a:moveTo>
                    <a:lnTo>
                      <a:pt x="22908" y="2190"/>
                    </a:lnTo>
                    <a:lnTo>
                      <a:pt x="22908" y="16676"/>
                    </a:lnTo>
                    <a:cubicBezTo>
                      <a:pt x="28635" y="5559"/>
                      <a:pt x="37731" y="0"/>
                      <a:pt x="50364" y="0"/>
                    </a:cubicBezTo>
                    <a:cubicBezTo>
                      <a:pt x="51711" y="0"/>
                      <a:pt x="52890" y="0"/>
                      <a:pt x="54238" y="168"/>
                    </a:cubicBezTo>
                    <a:cubicBezTo>
                      <a:pt x="55585" y="337"/>
                      <a:pt x="56933" y="842"/>
                      <a:pt x="58617" y="1179"/>
                    </a:cubicBezTo>
                    <a:lnTo>
                      <a:pt x="58617" y="23245"/>
                    </a:lnTo>
                    <a:cubicBezTo>
                      <a:pt x="55417" y="22571"/>
                      <a:pt x="53396" y="22066"/>
                      <a:pt x="52216" y="21897"/>
                    </a:cubicBezTo>
                    <a:cubicBezTo>
                      <a:pt x="51206" y="21729"/>
                      <a:pt x="49690" y="21560"/>
                      <a:pt x="47669" y="21560"/>
                    </a:cubicBezTo>
                    <a:cubicBezTo>
                      <a:pt x="40426" y="21560"/>
                      <a:pt x="34530" y="23750"/>
                      <a:pt x="29982" y="27961"/>
                    </a:cubicBezTo>
                    <a:cubicBezTo>
                      <a:pt x="25434" y="32172"/>
                      <a:pt x="23076" y="37731"/>
                      <a:pt x="23076" y="44637"/>
                    </a:cubicBezTo>
                    <a:lnTo>
                      <a:pt x="23076" y="93484"/>
                    </a:lnTo>
                    <a:lnTo>
                      <a:pt x="168" y="93484"/>
                    </a:lnTo>
                    <a:lnTo>
                      <a:pt x="168" y="2190"/>
                    </a:lnTo>
                    <a:close/>
                  </a:path>
                </a:pathLst>
              </a:custGeom>
              <a:grpFill/>
              <a:ln w="16788" cap="flat">
                <a:noFill/>
                <a:prstDash val="solid"/>
                <a:miter/>
              </a:ln>
            </p:spPr>
            <p:txBody>
              <a:bodyPr rtlCol="0" anchor="ctr"/>
              <a:lstStyle/>
              <a:p>
                <a:endParaRPr lang="nl-NL"/>
              </a:p>
            </p:txBody>
          </p:sp>
          <p:sp>
            <p:nvSpPr>
              <p:cNvPr id="53" name="Vrije vorm: vorm 52">
                <a:extLst>
                  <a:ext uri="{FF2B5EF4-FFF2-40B4-BE49-F238E27FC236}">
                    <a16:creationId xmlns:a16="http://schemas.microsoft.com/office/drawing/2014/main" id="{1092DA0D-6A77-4291-A840-1B488DDA8073}"/>
                  </a:ext>
                </a:extLst>
              </p:cNvPr>
              <p:cNvSpPr/>
              <p:nvPr/>
            </p:nvSpPr>
            <p:spPr>
              <a:xfrm>
                <a:off x="3369969" y="6103295"/>
                <a:ext cx="22907" cy="143679"/>
              </a:xfrm>
              <a:custGeom>
                <a:avLst/>
                <a:gdLst>
                  <a:gd name="connsiteX0" fmla="*/ 0 w 22907"/>
                  <a:gd name="connsiteY0" fmla="*/ 0 h 143679"/>
                  <a:gd name="connsiteX1" fmla="*/ 22908 w 22907"/>
                  <a:gd name="connsiteY1" fmla="*/ 0 h 143679"/>
                  <a:gd name="connsiteX2" fmla="*/ 22908 w 22907"/>
                  <a:gd name="connsiteY2" fmla="*/ 143679 h 143679"/>
                  <a:gd name="connsiteX3" fmla="*/ 0 w 22907"/>
                  <a:gd name="connsiteY3" fmla="*/ 143679 h 143679"/>
                  <a:gd name="connsiteX4" fmla="*/ 0 w 22907"/>
                  <a:gd name="connsiteY4" fmla="*/ 0 h 14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7" h="143679">
                    <a:moveTo>
                      <a:pt x="0" y="0"/>
                    </a:moveTo>
                    <a:lnTo>
                      <a:pt x="22908" y="0"/>
                    </a:lnTo>
                    <a:lnTo>
                      <a:pt x="22908" y="143679"/>
                    </a:lnTo>
                    <a:lnTo>
                      <a:pt x="0" y="143679"/>
                    </a:lnTo>
                    <a:lnTo>
                      <a:pt x="0" y="0"/>
                    </a:lnTo>
                    <a:close/>
                  </a:path>
                </a:pathLst>
              </a:custGeom>
              <a:grpFill/>
              <a:ln w="16788" cap="flat">
                <a:noFill/>
                <a:prstDash val="solid"/>
                <a:miter/>
              </a:ln>
            </p:spPr>
            <p:txBody>
              <a:bodyPr rtlCol="0" anchor="ctr"/>
              <a:lstStyle/>
              <a:p>
                <a:endParaRPr lang="nl-NL"/>
              </a:p>
            </p:txBody>
          </p:sp>
          <p:sp>
            <p:nvSpPr>
              <p:cNvPr id="60" name="Vrije vorm: vorm 59">
                <a:extLst>
                  <a:ext uri="{FF2B5EF4-FFF2-40B4-BE49-F238E27FC236}">
                    <a16:creationId xmlns:a16="http://schemas.microsoft.com/office/drawing/2014/main" id="{44C64621-1292-49B1-8DE2-8749CD10F729}"/>
                  </a:ext>
                </a:extLst>
              </p:cNvPr>
              <p:cNvSpPr/>
              <p:nvPr/>
            </p:nvSpPr>
            <p:spPr>
              <a:xfrm>
                <a:off x="3403489" y="6153490"/>
                <a:ext cx="83883" cy="95842"/>
              </a:xfrm>
              <a:custGeom>
                <a:avLst/>
                <a:gdLst>
                  <a:gd name="connsiteX0" fmla="*/ 63165 w 83883"/>
                  <a:gd name="connsiteY0" fmla="*/ 81020 h 95842"/>
                  <a:gd name="connsiteX1" fmla="*/ 50364 w 83883"/>
                  <a:gd name="connsiteY1" fmla="*/ 92137 h 95842"/>
                  <a:gd name="connsiteX2" fmla="*/ 33183 w 83883"/>
                  <a:gd name="connsiteY2" fmla="*/ 95842 h 95842"/>
                  <a:gd name="connsiteX3" fmla="*/ 9770 w 83883"/>
                  <a:gd name="connsiteY3" fmla="*/ 88600 h 95842"/>
                  <a:gd name="connsiteX4" fmla="*/ 0 w 83883"/>
                  <a:gd name="connsiteY4" fmla="*/ 68387 h 95842"/>
                  <a:gd name="connsiteX5" fmla="*/ 16507 w 83883"/>
                  <a:gd name="connsiteY5" fmla="*/ 42784 h 95842"/>
                  <a:gd name="connsiteX6" fmla="*/ 57438 w 83883"/>
                  <a:gd name="connsiteY6" fmla="*/ 36720 h 95842"/>
                  <a:gd name="connsiteX7" fmla="*/ 63165 w 83883"/>
                  <a:gd name="connsiteY7" fmla="*/ 36720 h 95842"/>
                  <a:gd name="connsiteX8" fmla="*/ 63165 w 83883"/>
                  <a:gd name="connsiteY8" fmla="*/ 34193 h 95842"/>
                  <a:gd name="connsiteX9" fmla="*/ 57438 w 83883"/>
                  <a:gd name="connsiteY9" fmla="*/ 21560 h 95842"/>
                  <a:gd name="connsiteX10" fmla="*/ 42279 w 83883"/>
                  <a:gd name="connsiteY10" fmla="*/ 17181 h 95842"/>
                  <a:gd name="connsiteX11" fmla="*/ 17855 w 83883"/>
                  <a:gd name="connsiteY11" fmla="*/ 26614 h 95842"/>
                  <a:gd name="connsiteX12" fmla="*/ 5895 w 83883"/>
                  <a:gd name="connsiteY12" fmla="*/ 14654 h 95842"/>
                  <a:gd name="connsiteX13" fmla="*/ 23245 w 83883"/>
                  <a:gd name="connsiteY13" fmla="*/ 3537 h 95842"/>
                  <a:gd name="connsiteX14" fmla="*/ 44805 w 83883"/>
                  <a:gd name="connsiteY14" fmla="*/ 0 h 95842"/>
                  <a:gd name="connsiteX15" fmla="*/ 74114 w 83883"/>
                  <a:gd name="connsiteY15" fmla="*/ 9433 h 95842"/>
                  <a:gd name="connsiteX16" fmla="*/ 83883 w 83883"/>
                  <a:gd name="connsiteY16" fmla="*/ 41099 h 95842"/>
                  <a:gd name="connsiteX17" fmla="*/ 83883 w 83883"/>
                  <a:gd name="connsiteY17" fmla="*/ 93653 h 95842"/>
                  <a:gd name="connsiteX18" fmla="*/ 63334 w 83883"/>
                  <a:gd name="connsiteY18" fmla="*/ 93653 h 95842"/>
                  <a:gd name="connsiteX19" fmla="*/ 63334 w 83883"/>
                  <a:gd name="connsiteY19" fmla="*/ 81020 h 95842"/>
                  <a:gd name="connsiteX20" fmla="*/ 61818 w 83883"/>
                  <a:gd name="connsiteY20" fmla="*/ 52722 h 95842"/>
                  <a:gd name="connsiteX21" fmla="*/ 57101 w 83883"/>
                  <a:gd name="connsiteY21" fmla="*/ 52722 h 95842"/>
                  <a:gd name="connsiteX22" fmla="*/ 33014 w 83883"/>
                  <a:gd name="connsiteY22" fmla="*/ 55417 h 95842"/>
                  <a:gd name="connsiteX23" fmla="*/ 22908 w 83883"/>
                  <a:gd name="connsiteY23" fmla="*/ 66702 h 95842"/>
                  <a:gd name="connsiteX24" fmla="*/ 27624 w 83883"/>
                  <a:gd name="connsiteY24" fmla="*/ 75630 h 95842"/>
                  <a:gd name="connsiteX25" fmla="*/ 38910 w 83883"/>
                  <a:gd name="connsiteY25" fmla="*/ 78662 h 95842"/>
                  <a:gd name="connsiteX26" fmla="*/ 56091 w 83883"/>
                  <a:gd name="connsiteY26" fmla="*/ 73103 h 95842"/>
                  <a:gd name="connsiteX27" fmla="*/ 61986 w 83883"/>
                  <a:gd name="connsiteY27" fmla="*/ 57775 h 95842"/>
                  <a:gd name="connsiteX28" fmla="*/ 61986 w 83883"/>
                  <a:gd name="connsiteY28" fmla="*/ 52722 h 9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883" h="95842">
                    <a:moveTo>
                      <a:pt x="63165" y="81020"/>
                    </a:moveTo>
                    <a:cubicBezTo>
                      <a:pt x="59796" y="85904"/>
                      <a:pt x="55417" y="89610"/>
                      <a:pt x="50364" y="92137"/>
                    </a:cubicBezTo>
                    <a:cubicBezTo>
                      <a:pt x="45310" y="94495"/>
                      <a:pt x="39583" y="95842"/>
                      <a:pt x="33183" y="95842"/>
                    </a:cubicBezTo>
                    <a:cubicBezTo>
                      <a:pt x="24087" y="95842"/>
                      <a:pt x="16170" y="93484"/>
                      <a:pt x="9770" y="88600"/>
                    </a:cubicBezTo>
                    <a:cubicBezTo>
                      <a:pt x="3200" y="83715"/>
                      <a:pt x="0" y="77146"/>
                      <a:pt x="0" y="68387"/>
                    </a:cubicBezTo>
                    <a:cubicBezTo>
                      <a:pt x="0" y="55248"/>
                      <a:pt x="5559" y="46826"/>
                      <a:pt x="16507" y="42784"/>
                    </a:cubicBezTo>
                    <a:cubicBezTo>
                      <a:pt x="27624" y="38741"/>
                      <a:pt x="41099" y="36720"/>
                      <a:pt x="57438" y="36720"/>
                    </a:cubicBezTo>
                    <a:lnTo>
                      <a:pt x="63165" y="36720"/>
                    </a:lnTo>
                    <a:lnTo>
                      <a:pt x="63165" y="34193"/>
                    </a:lnTo>
                    <a:cubicBezTo>
                      <a:pt x="63165" y="28803"/>
                      <a:pt x="61144" y="24424"/>
                      <a:pt x="57438" y="21560"/>
                    </a:cubicBezTo>
                    <a:cubicBezTo>
                      <a:pt x="53564" y="18528"/>
                      <a:pt x="48511" y="17181"/>
                      <a:pt x="42279" y="17181"/>
                    </a:cubicBezTo>
                    <a:cubicBezTo>
                      <a:pt x="32846" y="17181"/>
                      <a:pt x="24761" y="20381"/>
                      <a:pt x="17855" y="26614"/>
                    </a:cubicBezTo>
                    <a:lnTo>
                      <a:pt x="5895" y="14654"/>
                    </a:lnTo>
                    <a:cubicBezTo>
                      <a:pt x="10780" y="9601"/>
                      <a:pt x="16676" y="5895"/>
                      <a:pt x="23245" y="3537"/>
                    </a:cubicBezTo>
                    <a:cubicBezTo>
                      <a:pt x="29814" y="1179"/>
                      <a:pt x="37057" y="0"/>
                      <a:pt x="44805" y="0"/>
                    </a:cubicBezTo>
                    <a:cubicBezTo>
                      <a:pt x="57775" y="0"/>
                      <a:pt x="67545" y="3200"/>
                      <a:pt x="74114" y="9433"/>
                    </a:cubicBezTo>
                    <a:cubicBezTo>
                      <a:pt x="80514" y="15833"/>
                      <a:pt x="83883" y="26277"/>
                      <a:pt x="83883" y="41099"/>
                    </a:cubicBezTo>
                    <a:lnTo>
                      <a:pt x="83883" y="93653"/>
                    </a:lnTo>
                    <a:lnTo>
                      <a:pt x="63334" y="93653"/>
                    </a:lnTo>
                    <a:lnTo>
                      <a:pt x="63334" y="81020"/>
                    </a:lnTo>
                    <a:close/>
                    <a:moveTo>
                      <a:pt x="61818" y="52722"/>
                    </a:moveTo>
                    <a:lnTo>
                      <a:pt x="57101" y="52722"/>
                    </a:lnTo>
                    <a:cubicBezTo>
                      <a:pt x="47837" y="52722"/>
                      <a:pt x="39752" y="53564"/>
                      <a:pt x="33014" y="55417"/>
                    </a:cubicBezTo>
                    <a:cubicBezTo>
                      <a:pt x="26277" y="57270"/>
                      <a:pt x="22908" y="60975"/>
                      <a:pt x="22908" y="66702"/>
                    </a:cubicBezTo>
                    <a:cubicBezTo>
                      <a:pt x="22908" y="70576"/>
                      <a:pt x="24592" y="73608"/>
                      <a:pt x="27624" y="75630"/>
                    </a:cubicBezTo>
                    <a:cubicBezTo>
                      <a:pt x="30825" y="77651"/>
                      <a:pt x="34530" y="78662"/>
                      <a:pt x="38910" y="78662"/>
                    </a:cubicBezTo>
                    <a:cubicBezTo>
                      <a:pt x="46490" y="78662"/>
                      <a:pt x="52217" y="76809"/>
                      <a:pt x="56091" y="73103"/>
                    </a:cubicBezTo>
                    <a:cubicBezTo>
                      <a:pt x="59965" y="69397"/>
                      <a:pt x="61986" y="64176"/>
                      <a:pt x="61986" y="57775"/>
                    </a:cubicBezTo>
                    <a:lnTo>
                      <a:pt x="61986" y="52722"/>
                    </a:lnTo>
                    <a:close/>
                  </a:path>
                </a:pathLst>
              </a:custGeom>
              <a:grpFill/>
              <a:ln w="16788" cap="flat">
                <a:noFill/>
                <a:prstDash val="solid"/>
                <a:miter/>
              </a:ln>
            </p:spPr>
            <p:txBody>
              <a:bodyPr rtlCol="0" anchor="ctr"/>
              <a:lstStyle/>
              <a:p>
                <a:endParaRPr lang="nl-NL"/>
              </a:p>
            </p:txBody>
          </p:sp>
          <p:sp>
            <p:nvSpPr>
              <p:cNvPr id="61" name="Vrije vorm: vorm 60">
                <a:extLst>
                  <a:ext uri="{FF2B5EF4-FFF2-40B4-BE49-F238E27FC236}">
                    <a16:creationId xmlns:a16="http://schemas.microsoft.com/office/drawing/2014/main" id="{01FCC94C-92B6-4FCA-B58F-7C5DEE38D752}"/>
                  </a:ext>
                </a:extLst>
              </p:cNvPr>
              <p:cNvSpPr/>
              <p:nvPr/>
            </p:nvSpPr>
            <p:spPr>
              <a:xfrm>
                <a:off x="3502195" y="6153490"/>
                <a:ext cx="83377" cy="93652"/>
              </a:xfrm>
              <a:custGeom>
                <a:avLst/>
                <a:gdLst>
                  <a:gd name="connsiteX0" fmla="*/ 0 w 83377"/>
                  <a:gd name="connsiteY0" fmla="*/ 2358 h 93652"/>
                  <a:gd name="connsiteX1" fmla="*/ 21729 w 83377"/>
                  <a:gd name="connsiteY1" fmla="*/ 2358 h 93652"/>
                  <a:gd name="connsiteX2" fmla="*/ 21729 w 83377"/>
                  <a:gd name="connsiteY2" fmla="*/ 17012 h 93652"/>
                  <a:gd name="connsiteX3" fmla="*/ 32509 w 83377"/>
                  <a:gd name="connsiteY3" fmla="*/ 4716 h 93652"/>
                  <a:gd name="connsiteX4" fmla="*/ 50195 w 83377"/>
                  <a:gd name="connsiteY4" fmla="*/ 0 h 93652"/>
                  <a:gd name="connsiteX5" fmla="*/ 75461 w 83377"/>
                  <a:gd name="connsiteY5" fmla="*/ 10106 h 93652"/>
                  <a:gd name="connsiteX6" fmla="*/ 83378 w 83377"/>
                  <a:gd name="connsiteY6" fmla="*/ 36046 h 93652"/>
                  <a:gd name="connsiteX7" fmla="*/ 83378 w 83377"/>
                  <a:gd name="connsiteY7" fmla="*/ 93653 h 93652"/>
                  <a:gd name="connsiteX8" fmla="*/ 60639 w 83377"/>
                  <a:gd name="connsiteY8" fmla="*/ 93653 h 93652"/>
                  <a:gd name="connsiteX9" fmla="*/ 60639 w 83377"/>
                  <a:gd name="connsiteY9" fmla="*/ 47500 h 93652"/>
                  <a:gd name="connsiteX10" fmla="*/ 57607 w 83377"/>
                  <a:gd name="connsiteY10" fmla="*/ 28466 h 93652"/>
                  <a:gd name="connsiteX11" fmla="*/ 43963 w 83377"/>
                  <a:gd name="connsiteY11" fmla="*/ 20718 h 93652"/>
                  <a:gd name="connsiteX12" fmla="*/ 28298 w 83377"/>
                  <a:gd name="connsiteY12" fmla="*/ 27287 h 93652"/>
                  <a:gd name="connsiteX13" fmla="*/ 23076 w 83377"/>
                  <a:gd name="connsiteY13" fmla="*/ 43794 h 93652"/>
                  <a:gd name="connsiteX14" fmla="*/ 23076 w 83377"/>
                  <a:gd name="connsiteY14" fmla="*/ 93653 h 93652"/>
                  <a:gd name="connsiteX15" fmla="*/ 337 w 83377"/>
                  <a:gd name="connsiteY15" fmla="*/ 93653 h 93652"/>
                  <a:gd name="connsiteX16" fmla="*/ 337 w 83377"/>
                  <a:gd name="connsiteY16" fmla="*/ 2358 h 9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377" h="93652">
                    <a:moveTo>
                      <a:pt x="0" y="2358"/>
                    </a:moveTo>
                    <a:lnTo>
                      <a:pt x="21729" y="2358"/>
                    </a:lnTo>
                    <a:lnTo>
                      <a:pt x="21729" y="17012"/>
                    </a:lnTo>
                    <a:cubicBezTo>
                      <a:pt x="24255" y="11959"/>
                      <a:pt x="27793" y="7917"/>
                      <a:pt x="32509" y="4716"/>
                    </a:cubicBezTo>
                    <a:cubicBezTo>
                      <a:pt x="37057" y="1684"/>
                      <a:pt x="42952" y="0"/>
                      <a:pt x="50195" y="0"/>
                    </a:cubicBezTo>
                    <a:cubicBezTo>
                      <a:pt x="61649" y="0"/>
                      <a:pt x="70071" y="3369"/>
                      <a:pt x="75461" y="10106"/>
                    </a:cubicBezTo>
                    <a:cubicBezTo>
                      <a:pt x="80851" y="16844"/>
                      <a:pt x="83378" y="25434"/>
                      <a:pt x="83378" y="36046"/>
                    </a:cubicBezTo>
                    <a:lnTo>
                      <a:pt x="83378" y="93653"/>
                    </a:lnTo>
                    <a:lnTo>
                      <a:pt x="60639" y="93653"/>
                    </a:lnTo>
                    <a:lnTo>
                      <a:pt x="60639" y="47500"/>
                    </a:lnTo>
                    <a:cubicBezTo>
                      <a:pt x="60639" y="39920"/>
                      <a:pt x="59628" y="33520"/>
                      <a:pt x="57607" y="28466"/>
                    </a:cubicBezTo>
                    <a:cubicBezTo>
                      <a:pt x="55585" y="23245"/>
                      <a:pt x="51037" y="20718"/>
                      <a:pt x="43963" y="20718"/>
                    </a:cubicBezTo>
                    <a:cubicBezTo>
                      <a:pt x="37057" y="20718"/>
                      <a:pt x="31835" y="22908"/>
                      <a:pt x="28298" y="27287"/>
                    </a:cubicBezTo>
                    <a:cubicBezTo>
                      <a:pt x="24761" y="31835"/>
                      <a:pt x="23076" y="37225"/>
                      <a:pt x="23076" y="43794"/>
                    </a:cubicBezTo>
                    <a:lnTo>
                      <a:pt x="23076" y="93653"/>
                    </a:lnTo>
                    <a:lnTo>
                      <a:pt x="337" y="93653"/>
                    </a:lnTo>
                    <a:lnTo>
                      <a:pt x="337" y="2358"/>
                    </a:lnTo>
                    <a:close/>
                  </a:path>
                </a:pathLst>
              </a:custGeom>
              <a:grpFill/>
              <a:ln w="16788" cap="flat">
                <a:noFill/>
                <a:prstDash val="solid"/>
                <a:miter/>
              </a:ln>
            </p:spPr>
            <p:txBody>
              <a:bodyPr rtlCol="0" anchor="ctr"/>
              <a:lstStyle/>
              <a:p>
                <a:endParaRPr lang="nl-NL"/>
              </a:p>
            </p:txBody>
          </p:sp>
          <p:sp>
            <p:nvSpPr>
              <p:cNvPr id="62" name="Vrije vorm: vorm 61">
                <a:extLst>
                  <a:ext uri="{FF2B5EF4-FFF2-40B4-BE49-F238E27FC236}">
                    <a16:creationId xmlns:a16="http://schemas.microsoft.com/office/drawing/2014/main" id="{3AC5999C-1A03-4335-8403-3796DC18B634}"/>
                  </a:ext>
                </a:extLst>
              </p:cNvPr>
              <p:cNvSpPr/>
              <p:nvPr/>
            </p:nvSpPr>
            <p:spPr>
              <a:xfrm>
                <a:off x="3597195" y="6103464"/>
                <a:ext cx="98537" cy="145869"/>
              </a:xfrm>
              <a:custGeom>
                <a:avLst/>
                <a:gdLst>
                  <a:gd name="connsiteX0" fmla="*/ 76809 w 98537"/>
                  <a:gd name="connsiteY0" fmla="*/ 129867 h 145869"/>
                  <a:gd name="connsiteX1" fmla="*/ 63502 w 98537"/>
                  <a:gd name="connsiteY1" fmla="*/ 141827 h 145869"/>
                  <a:gd name="connsiteX2" fmla="*/ 44974 w 98537"/>
                  <a:gd name="connsiteY2" fmla="*/ 145869 h 145869"/>
                  <a:gd name="connsiteX3" fmla="*/ 12128 w 98537"/>
                  <a:gd name="connsiteY3" fmla="*/ 132394 h 145869"/>
                  <a:gd name="connsiteX4" fmla="*/ 0 w 98537"/>
                  <a:gd name="connsiteY4" fmla="*/ 98032 h 145869"/>
                  <a:gd name="connsiteX5" fmla="*/ 12296 w 98537"/>
                  <a:gd name="connsiteY5" fmla="*/ 63839 h 145869"/>
                  <a:gd name="connsiteX6" fmla="*/ 44131 w 98537"/>
                  <a:gd name="connsiteY6" fmla="*/ 50195 h 145869"/>
                  <a:gd name="connsiteX7" fmla="*/ 62997 w 98537"/>
                  <a:gd name="connsiteY7" fmla="*/ 54238 h 145869"/>
                  <a:gd name="connsiteX8" fmla="*/ 74956 w 98537"/>
                  <a:gd name="connsiteY8" fmla="*/ 64007 h 145869"/>
                  <a:gd name="connsiteX9" fmla="*/ 75630 w 98537"/>
                  <a:gd name="connsiteY9" fmla="*/ 0 h 145869"/>
                  <a:gd name="connsiteX10" fmla="*/ 98538 w 98537"/>
                  <a:gd name="connsiteY10" fmla="*/ 0 h 145869"/>
                  <a:gd name="connsiteX11" fmla="*/ 98538 w 98537"/>
                  <a:gd name="connsiteY11" fmla="*/ 143680 h 145869"/>
                  <a:gd name="connsiteX12" fmla="*/ 76809 w 98537"/>
                  <a:gd name="connsiteY12" fmla="*/ 143680 h 145869"/>
                  <a:gd name="connsiteX13" fmla="*/ 76809 w 98537"/>
                  <a:gd name="connsiteY13" fmla="*/ 129867 h 145869"/>
                  <a:gd name="connsiteX14" fmla="*/ 49858 w 98537"/>
                  <a:gd name="connsiteY14" fmla="*/ 125320 h 145869"/>
                  <a:gd name="connsiteX15" fmla="*/ 69397 w 98537"/>
                  <a:gd name="connsiteY15" fmla="*/ 117066 h 145869"/>
                  <a:gd name="connsiteX16" fmla="*/ 76977 w 98537"/>
                  <a:gd name="connsiteY16" fmla="*/ 97864 h 145869"/>
                  <a:gd name="connsiteX17" fmla="*/ 69566 w 98537"/>
                  <a:gd name="connsiteY17" fmla="*/ 78493 h 145869"/>
                  <a:gd name="connsiteX18" fmla="*/ 49858 w 98537"/>
                  <a:gd name="connsiteY18" fmla="*/ 70408 h 145869"/>
                  <a:gd name="connsiteX19" fmla="*/ 30319 w 98537"/>
                  <a:gd name="connsiteY19" fmla="*/ 78662 h 145869"/>
                  <a:gd name="connsiteX20" fmla="*/ 22908 w 98537"/>
                  <a:gd name="connsiteY20" fmla="*/ 97864 h 145869"/>
                  <a:gd name="connsiteX21" fmla="*/ 30319 w 98537"/>
                  <a:gd name="connsiteY21" fmla="*/ 117234 h 145869"/>
                  <a:gd name="connsiteX22" fmla="*/ 49858 w 98537"/>
                  <a:gd name="connsiteY22" fmla="*/ 125320 h 14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537" h="145869">
                    <a:moveTo>
                      <a:pt x="76809" y="129867"/>
                    </a:moveTo>
                    <a:cubicBezTo>
                      <a:pt x="73440" y="135258"/>
                      <a:pt x="68892" y="139132"/>
                      <a:pt x="63502" y="141827"/>
                    </a:cubicBezTo>
                    <a:cubicBezTo>
                      <a:pt x="58112" y="144522"/>
                      <a:pt x="51880" y="145869"/>
                      <a:pt x="44974" y="145869"/>
                    </a:cubicBezTo>
                    <a:cubicBezTo>
                      <a:pt x="31161" y="145869"/>
                      <a:pt x="20213" y="141321"/>
                      <a:pt x="12128" y="132394"/>
                    </a:cubicBezTo>
                    <a:cubicBezTo>
                      <a:pt x="4043" y="123298"/>
                      <a:pt x="0" y="111844"/>
                      <a:pt x="0" y="98032"/>
                    </a:cubicBezTo>
                    <a:cubicBezTo>
                      <a:pt x="0" y="84389"/>
                      <a:pt x="4211" y="72935"/>
                      <a:pt x="12296" y="63839"/>
                    </a:cubicBezTo>
                    <a:cubicBezTo>
                      <a:pt x="20550" y="54743"/>
                      <a:pt x="31161" y="50195"/>
                      <a:pt x="44131" y="50195"/>
                    </a:cubicBezTo>
                    <a:cubicBezTo>
                      <a:pt x="51711" y="50195"/>
                      <a:pt x="57943" y="51543"/>
                      <a:pt x="62997" y="54238"/>
                    </a:cubicBezTo>
                    <a:cubicBezTo>
                      <a:pt x="68050" y="56933"/>
                      <a:pt x="71924" y="60302"/>
                      <a:pt x="74956" y="64007"/>
                    </a:cubicBezTo>
                    <a:lnTo>
                      <a:pt x="75630" y="0"/>
                    </a:lnTo>
                    <a:lnTo>
                      <a:pt x="98538" y="0"/>
                    </a:lnTo>
                    <a:lnTo>
                      <a:pt x="98538" y="143680"/>
                    </a:lnTo>
                    <a:lnTo>
                      <a:pt x="76809" y="143680"/>
                    </a:lnTo>
                    <a:lnTo>
                      <a:pt x="76809" y="129867"/>
                    </a:lnTo>
                    <a:close/>
                    <a:moveTo>
                      <a:pt x="49858" y="125320"/>
                    </a:moveTo>
                    <a:cubicBezTo>
                      <a:pt x="57943" y="125320"/>
                      <a:pt x="64513" y="122625"/>
                      <a:pt x="69397" y="117066"/>
                    </a:cubicBezTo>
                    <a:cubicBezTo>
                      <a:pt x="74451" y="111676"/>
                      <a:pt x="76977" y="105275"/>
                      <a:pt x="76977" y="97864"/>
                    </a:cubicBezTo>
                    <a:cubicBezTo>
                      <a:pt x="76977" y="90452"/>
                      <a:pt x="74619" y="83883"/>
                      <a:pt x="69566" y="78493"/>
                    </a:cubicBezTo>
                    <a:cubicBezTo>
                      <a:pt x="64681" y="73103"/>
                      <a:pt x="58112" y="70408"/>
                      <a:pt x="49858" y="70408"/>
                    </a:cubicBezTo>
                    <a:cubicBezTo>
                      <a:pt x="41773" y="70408"/>
                      <a:pt x="35372" y="73103"/>
                      <a:pt x="30319" y="78662"/>
                    </a:cubicBezTo>
                    <a:cubicBezTo>
                      <a:pt x="25435" y="84052"/>
                      <a:pt x="22908" y="90452"/>
                      <a:pt x="22908" y="97864"/>
                    </a:cubicBezTo>
                    <a:cubicBezTo>
                      <a:pt x="22908" y="105275"/>
                      <a:pt x="25435" y="111844"/>
                      <a:pt x="30319" y="117234"/>
                    </a:cubicBezTo>
                    <a:cubicBezTo>
                      <a:pt x="35204" y="122625"/>
                      <a:pt x="41773" y="125320"/>
                      <a:pt x="49858" y="125320"/>
                    </a:cubicBezTo>
                    <a:close/>
                  </a:path>
                </a:pathLst>
              </a:custGeom>
              <a:grpFill/>
              <a:ln w="16788" cap="flat">
                <a:noFill/>
                <a:prstDash val="solid"/>
                <a:miter/>
              </a:ln>
            </p:spPr>
            <p:txBody>
              <a:bodyPr rtlCol="0" anchor="ctr"/>
              <a:lstStyle/>
              <a:p>
                <a:endParaRPr lang="nl-NL"/>
              </a:p>
            </p:txBody>
          </p:sp>
        </p:grpSp>
      </p:grpSp>
      <p:pic>
        <p:nvPicPr>
          <p:cNvPr id="68" name="Graphic 67">
            <a:extLst>
              <a:ext uri="{FF2B5EF4-FFF2-40B4-BE49-F238E27FC236}">
                <a16:creationId xmlns:a16="http://schemas.microsoft.com/office/drawing/2014/main" id="{AC4BB589-5A66-4F51-8709-F60A6660A35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4184" y="5958931"/>
            <a:ext cx="2224337" cy="455274"/>
          </a:xfrm>
          <a:prstGeom prst="rect">
            <a:avLst/>
          </a:prstGeom>
        </p:spPr>
      </p:pic>
    </p:spTree>
    <p:extLst>
      <p:ext uri="{BB962C8B-B14F-4D97-AF65-F5344CB8AC3E}">
        <p14:creationId xmlns:p14="http://schemas.microsoft.com/office/powerpoint/2010/main" val="958448843"/>
      </p:ext>
    </p:extLst>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ind">
    <p:bg>
      <p:bgPr>
        <a:solidFill>
          <a:schemeClr val="bg1"/>
        </a:solidFill>
        <a:effectLst/>
      </p:bgPr>
    </p:bg>
    <p:spTree>
      <p:nvGrpSpPr>
        <p:cNvPr id="1" name=""/>
        <p:cNvGrpSpPr/>
        <p:nvPr/>
      </p:nvGrpSpPr>
      <p:grpSpPr>
        <a:xfrm>
          <a:off x="0" y="0"/>
          <a:ext cx="0" cy="0"/>
          <a:chOff x="0" y="0"/>
          <a:chExt cx="0" cy="0"/>
        </a:xfrm>
      </p:grpSpPr>
      <p:sp>
        <p:nvSpPr>
          <p:cNvPr id="19" name="Tijdelijke aanduiding voor afbeelding 18">
            <a:extLst>
              <a:ext uri="{FF2B5EF4-FFF2-40B4-BE49-F238E27FC236}">
                <a16:creationId xmlns:a16="http://schemas.microsoft.com/office/drawing/2014/main" id="{10E9D2CA-62E6-45AF-9724-71128BD80FFE}"/>
              </a:ext>
            </a:extLst>
          </p:cNvPr>
          <p:cNvSpPr>
            <a:spLocks noGrp="1"/>
          </p:cNvSpPr>
          <p:nvPr>
            <p:ph type="pic" sz="quarter" idx="10" hasCustomPrompt="1"/>
          </p:nvPr>
        </p:nvSpPr>
        <p:spPr>
          <a:xfrm>
            <a:off x="4971245" y="0"/>
            <a:ext cx="7220755" cy="6858000"/>
          </a:xfrm>
          <a:solidFill>
            <a:schemeClr val="accent5"/>
          </a:solidFill>
        </p:spPr>
        <p:txBody>
          <a:bodyPr lIns="91440" tIns="548640" rIns="822960" anchor="ctr" anchorCtr="0">
            <a:normAutofit/>
          </a:bodyPr>
          <a:lstStyle>
            <a:lvl1pPr marL="0" indent="0" algn="r">
              <a:buFontTx/>
              <a:buNone/>
              <a:defRPr sz="1000"/>
            </a:lvl1pPr>
          </a:lstStyle>
          <a:p>
            <a:r>
              <a:rPr lang="nl-NL" dirty="0"/>
              <a:t>Klik op het afbeeldingsicoon of sleep een afbeelding in dit veld</a:t>
            </a:r>
          </a:p>
        </p:txBody>
      </p:sp>
      <p:sp>
        <p:nvSpPr>
          <p:cNvPr id="53" name="Tijdelijke aanduiding voor tekst 2">
            <a:extLst>
              <a:ext uri="{FF2B5EF4-FFF2-40B4-BE49-F238E27FC236}">
                <a16:creationId xmlns:a16="http://schemas.microsoft.com/office/drawing/2014/main" id="{672672F8-DC78-4951-B754-D7FE88306E43}"/>
              </a:ext>
            </a:extLst>
          </p:cNvPr>
          <p:cNvSpPr>
            <a:spLocks noGrp="1"/>
          </p:cNvSpPr>
          <p:nvPr>
            <p:ph type="body" idx="1" hasCustomPrompt="1"/>
          </p:nvPr>
        </p:nvSpPr>
        <p:spPr>
          <a:xfrm>
            <a:off x="1141028" y="4414610"/>
            <a:ext cx="5401441" cy="485918"/>
          </a:xfrm>
        </p:spPr>
        <p:txBody>
          <a:bodyPr lIns="0" tIns="0" rIns="0" bIns="0"/>
          <a:lstStyle>
            <a:lvl1pPr marL="0" indent="0">
              <a:buNone/>
              <a:defRPr lang="nl-NL" sz="18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z="1800" b="0" i="0" u="none" strike="noStrike" baseline="0" dirty="0">
                <a:solidFill>
                  <a:srgbClr val="FFFFFF"/>
                </a:solidFill>
                <a:latin typeface="GothamNarrow-Book" pitchFamily="2" charset="0"/>
              </a:rPr>
              <a:t>00 datum 2021 | Naam Presentator</a:t>
            </a:r>
            <a:endParaRPr lang="nl-NL" dirty="0"/>
          </a:p>
        </p:txBody>
      </p:sp>
      <p:grpSp>
        <p:nvGrpSpPr>
          <p:cNvPr id="26" name="Groep 25">
            <a:extLst>
              <a:ext uri="{FF2B5EF4-FFF2-40B4-BE49-F238E27FC236}">
                <a16:creationId xmlns:a16="http://schemas.microsoft.com/office/drawing/2014/main" id="{A30FB123-5B8A-4FC7-892D-B0D91138FA4B}"/>
              </a:ext>
            </a:extLst>
          </p:cNvPr>
          <p:cNvGrpSpPr/>
          <p:nvPr userDrawn="1"/>
        </p:nvGrpSpPr>
        <p:grpSpPr>
          <a:xfrm>
            <a:off x="3459767" y="5824521"/>
            <a:ext cx="870933" cy="576805"/>
            <a:chOff x="2855890" y="5357560"/>
            <a:chExt cx="1346511" cy="891772"/>
          </a:xfrm>
        </p:grpSpPr>
        <p:grpSp>
          <p:nvGrpSpPr>
            <p:cNvPr id="7" name="Graphic 4">
              <a:extLst>
                <a:ext uri="{FF2B5EF4-FFF2-40B4-BE49-F238E27FC236}">
                  <a16:creationId xmlns:a16="http://schemas.microsoft.com/office/drawing/2014/main" id="{4021AD50-DBE6-4C4E-8339-8E5B41E4C89F}"/>
                </a:ext>
              </a:extLst>
            </p:cNvPr>
            <p:cNvGrpSpPr/>
            <p:nvPr/>
          </p:nvGrpSpPr>
          <p:grpSpPr>
            <a:xfrm>
              <a:off x="2855890" y="5576246"/>
              <a:ext cx="1346511" cy="451925"/>
              <a:chOff x="2855890" y="5576246"/>
              <a:chExt cx="1346511" cy="451925"/>
            </a:xfrm>
            <a:solidFill>
              <a:srgbClr val="000000"/>
            </a:solidFill>
          </p:grpSpPr>
          <p:sp>
            <p:nvSpPr>
              <p:cNvPr id="8" name="Vrije vorm: vorm 7">
                <a:extLst>
                  <a:ext uri="{FF2B5EF4-FFF2-40B4-BE49-F238E27FC236}">
                    <a16:creationId xmlns:a16="http://schemas.microsoft.com/office/drawing/2014/main" id="{02EA6552-2728-421C-AFA1-208B6038BCAA}"/>
                  </a:ext>
                </a:extLst>
              </p:cNvPr>
              <p:cNvSpPr/>
              <p:nvPr/>
            </p:nvSpPr>
            <p:spPr>
              <a:xfrm>
                <a:off x="3847666" y="5576246"/>
                <a:ext cx="354735" cy="451419"/>
              </a:xfrm>
              <a:custGeom>
                <a:avLst/>
                <a:gdLst>
                  <a:gd name="connsiteX0" fmla="*/ 0 w 354735"/>
                  <a:gd name="connsiteY0" fmla="*/ 0 h 451419"/>
                  <a:gd name="connsiteX1" fmla="*/ 168272 w 354735"/>
                  <a:gd name="connsiteY1" fmla="*/ 0 h 451419"/>
                  <a:gd name="connsiteX2" fmla="*/ 287191 w 354735"/>
                  <a:gd name="connsiteY2" fmla="*/ 23919 h 451419"/>
                  <a:gd name="connsiteX3" fmla="*/ 333512 w 354735"/>
                  <a:gd name="connsiteY3" fmla="*/ 114876 h 451419"/>
                  <a:gd name="connsiteX4" fmla="*/ 312793 w 354735"/>
                  <a:gd name="connsiteY4" fmla="*/ 177368 h 451419"/>
                  <a:gd name="connsiteX5" fmla="*/ 255861 w 354735"/>
                  <a:gd name="connsiteY5" fmla="*/ 214424 h 451419"/>
                  <a:gd name="connsiteX6" fmla="*/ 327616 w 354735"/>
                  <a:gd name="connsiteY6" fmla="*/ 251313 h 451419"/>
                  <a:gd name="connsiteX7" fmla="*/ 354735 w 354735"/>
                  <a:gd name="connsiteY7" fmla="*/ 325932 h 451419"/>
                  <a:gd name="connsiteX8" fmla="*/ 304877 w 354735"/>
                  <a:gd name="connsiteY8" fmla="*/ 421269 h 451419"/>
                  <a:gd name="connsiteX9" fmla="*/ 185116 w 354735"/>
                  <a:gd name="connsiteY9" fmla="*/ 451420 h 451419"/>
                  <a:gd name="connsiteX10" fmla="*/ 0 w 354735"/>
                  <a:gd name="connsiteY10" fmla="*/ 451420 h 451419"/>
                  <a:gd name="connsiteX11" fmla="*/ 0 w 354735"/>
                  <a:gd name="connsiteY11" fmla="*/ 0 h 451419"/>
                  <a:gd name="connsiteX12" fmla="*/ 99548 w 354735"/>
                  <a:gd name="connsiteY12" fmla="*/ 180568 h 451419"/>
                  <a:gd name="connsiteX13" fmla="*/ 171641 w 354735"/>
                  <a:gd name="connsiteY13" fmla="*/ 180568 h 451419"/>
                  <a:gd name="connsiteX14" fmla="*/ 215940 w 354735"/>
                  <a:gd name="connsiteY14" fmla="*/ 168777 h 451419"/>
                  <a:gd name="connsiteX15" fmla="*/ 233963 w 354735"/>
                  <a:gd name="connsiteY15" fmla="*/ 131383 h 451419"/>
                  <a:gd name="connsiteX16" fmla="*/ 214424 w 354735"/>
                  <a:gd name="connsiteY16" fmla="*/ 95169 h 451419"/>
                  <a:gd name="connsiteX17" fmla="*/ 166924 w 354735"/>
                  <a:gd name="connsiteY17" fmla="*/ 84389 h 451419"/>
                  <a:gd name="connsiteX18" fmla="*/ 99380 w 354735"/>
                  <a:gd name="connsiteY18" fmla="*/ 84389 h 451419"/>
                  <a:gd name="connsiteX19" fmla="*/ 99380 w 354735"/>
                  <a:gd name="connsiteY19" fmla="*/ 180568 h 451419"/>
                  <a:gd name="connsiteX20" fmla="*/ 99548 w 354735"/>
                  <a:gd name="connsiteY20" fmla="*/ 367368 h 451419"/>
                  <a:gd name="connsiteX21" fmla="*/ 188821 w 354735"/>
                  <a:gd name="connsiteY21" fmla="*/ 367368 h 451419"/>
                  <a:gd name="connsiteX22" fmla="*/ 235311 w 354735"/>
                  <a:gd name="connsiteY22" fmla="*/ 354567 h 451419"/>
                  <a:gd name="connsiteX23" fmla="*/ 255018 w 354735"/>
                  <a:gd name="connsiteY23" fmla="*/ 314478 h 451419"/>
                  <a:gd name="connsiteX24" fmla="*/ 230763 w 354735"/>
                  <a:gd name="connsiteY24" fmla="*/ 275568 h 451419"/>
                  <a:gd name="connsiteX25" fmla="*/ 174673 w 354735"/>
                  <a:gd name="connsiteY25" fmla="*/ 264788 h 451419"/>
                  <a:gd name="connsiteX26" fmla="*/ 99380 w 354735"/>
                  <a:gd name="connsiteY26" fmla="*/ 264788 h 451419"/>
                  <a:gd name="connsiteX27" fmla="*/ 99380 w 354735"/>
                  <a:gd name="connsiteY27" fmla="*/ 367368 h 45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54735" h="451419">
                    <a:moveTo>
                      <a:pt x="0" y="0"/>
                    </a:moveTo>
                    <a:lnTo>
                      <a:pt x="168272" y="0"/>
                    </a:lnTo>
                    <a:cubicBezTo>
                      <a:pt x="216614" y="0"/>
                      <a:pt x="256366" y="8085"/>
                      <a:pt x="287191" y="23919"/>
                    </a:cubicBezTo>
                    <a:cubicBezTo>
                      <a:pt x="318015" y="39752"/>
                      <a:pt x="333512" y="70240"/>
                      <a:pt x="333512" y="114876"/>
                    </a:cubicBezTo>
                    <a:cubicBezTo>
                      <a:pt x="333512" y="139468"/>
                      <a:pt x="326606" y="160355"/>
                      <a:pt x="312793" y="177368"/>
                    </a:cubicBezTo>
                    <a:cubicBezTo>
                      <a:pt x="299150" y="194380"/>
                      <a:pt x="279948" y="206676"/>
                      <a:pt x="255861" y="214424"/>
                    </a:cubicBezTo>
                    <a:cubicBezTo>
                      <a:pt x="285506" y="218635"/>
                      <a:pt x="309425" y="231100"/>
                      <a:pt x="327616" y="251313"/>
                    </a:cubicBezTo>
                    <a:cubicBezTo>
                      <a:pt x="345639" y="271694"/>
                      <a:pt x="354735" y="296623"/>
                      <a:pt x="354735" y="325932"/>
                    </a:cubicBezTo>
                    <a:cubicBezTo>
                      <a:pt x="354735" y="369221"/>
                      <a:pt x="338060" y="401056"/>
                      <a:pt x="304877" y="421269"/>
                    </a:cubicBezTo>
                    <a:cubicBezTo>
                      <a:pt x="271694" y="441482"/>
                      <a:pt x="231774" y="451420"/>
                      <a:pt x="185116" y="451420"/>
                    </a:cubicBezTo>
                    <a:lnTo>
                      <a:pt x="0" y="451420"/>
                    </a:lnTo>
                    <a:lnTo>
                      <a:pt x="0" y="0"/>
                    </a:lnTo>
                    <a:close/>
                    <a:moveTo>
                      <a:pt x="99548" y="180568"/>
                    </a:moveTo>
                    <a:lnTo>
                      <a:pt x="171641" y="180568"/>
                    </a:lnTo>
                    <a:cubicBezTo>
                      <a:pt x="189158" y="180568"/>
                      <a:pt x="203813" y="176694"/>
                      <a:pt x="215940" y="168777"/>
                    </a:cubicBezTo>
                    <a:cubicBezTo>
                      <a:pt x="227900" y="160860"/>
                      <a:pt x="233963" y="148564"/>
                      <a:pt x="233963" y="131383"/>
                    </a:cubicBezTo>
                    <a:cubicBezTo>
                      <a:pt x="233963" y="114371"/>
                      <a:pt x="227563" y="102243"/>
                      <a:pt x="214424" y="95169"/>
                    </a:cubicBezTo>
                    <a:cubicBezTo>
                      <a:pt x="201454" y="87926"/>
                      <a:pt x="185621" y="84389"/>
                      <a:pt x="166924" y="84389"/>
                    </a:cubicBezTo>
                    <a:lnTo>
                      <a:pt x="99380" y="84389"/>
                    </a:lnTo>
                    <a:lnTo>
                      <a:pt x="99380" y="180568"/>
                    </a:lnTo>
                    <a:close/>
                    <a:moveTo>
                      <a:pt x="99548" y="367368"/>
                    </a:moveTo>
                    <a:lnTo>
                      <a:pt x="188821" y="367368"/>
                    </a:lnTo>
                    <a:cubicBezTo>
                      <a:pt x="206676" y="367368"/>
                      <a:pt x="222173" y="363157"/>
                      <a:pt x="235311" y="354567"/>
                    </a:cubicBezTo>
                    <a:cubicBezTo>
                      <a:pt x="248449" y="346145"/>
                      <a:pt x="255018" y="332669"/>
                      <a:pt x="255018" y="314478"/>
                    </a:cubicBezTo>
                    <a:cubicBezTo>
                      <a:pt x="255018" y="295781"/>
                      <a:pt x="246933" y="282811"/>
                      <a:pt x="230763" y="275568"/>
                    </a:cubicBezTo>
                    <a:cubicBezTo>
                      <a:pt x="214593" y="268325"/>
                      <a:pt x="195896" y="264788"/>
                      <a:pt x="174673" y="264788"/>
                    </a:cubicBezTo>
                    <a:lnTo>
                      <a:pt x="99380" y="264788"/>
                    </a:lnTo>
                    <a:lnTo>
                      <a:pt x="99380" y="367368"/>
                    </a:lnTo>
                    <a:close/>
                  </a:path>
                </a:pathLst>
              </a:custGeom>
              <a:solidFill>
                <a:srgbClr val="000000"/>
              </a:solidFill>
              <a:ln w="16788" cap="flat">
                <a:noFill/>
                <a:prstDash val="solid"/>
                <a:miter/>
              </a:ln>
            </p:spPr>
            <p:txBody>
              <a:bodyPr rtlCol="0" anchor="ctr"/>
              <a:lstStyle/>
              <a:p>
                <a:endParaRPr lang="nl-NL"/>
              </a:p>
            </p:txBody>
          </p:sp>
          <p:sp>
            <p:nvSpPr>
              <p:cNvPr id="9" name="Vrije vorm: vorm 8">
                <a:extLst>
                  <a:ext uri="{FF2B5EF4-FFF2-40B4-BE49-F238E27FC236}">
                    <a16:creationId xmlns:a16="http://schemas.microsoft.com/office/drawing/2014/main" id="{4B189BF2-1192-4140-A5B6-2CC524B9DE2B}"/>
                  </a:ext>
                </a:extLst>
              </p:cNvPr>
              <p:cNvSpPr/>
              <p:nvPr/>
            </p:nvSpPr>
            <p:spPr>
              <a:xfrm>
                <a:off x="2855890" y="5576246"/>
                <a:ext cx="510037" cy="451419"/>
              </a:xfrm>
              <a:custGeom>
                <a:avLst/>
                <a:gdLst>
                  <a:gd name="connsiteX0" fmla="*/ 360294 w 510037"/>
                  <a:gd name="connsiteY0" fmla="*/ 0 h 451419"/>
                  <a:gd name="connsiteX1" fmla="*/ 254513 w 510037"/>
                  <a:gd name="connsiteY1" fmla="*/ 294602 h 451419"/>
                  <a:gd name="connsiteX2" fmla="*/ 150417 w 510037"/>
                  <a:gd name="connsiteY2" fmla="*/ 0 h 451419"/>
                  <a:gd name="connsiteX3" fmla="*/ 0 w 510037"/>
                  <a:gd name="connsiteY3" fmla="*/ 0 h 451419"/>
                  <a:gd name="connsiteX4" fmla="*/ 0 w 510037"/>
                  <a:gd name="connsiteY4" fmla="*/ 451420 h 451419"/>
                  <a:gd name="connsiteX5" fmla="*/ 99548 w 510037"/>
                  <a:gd name="connsiteY5" fmla="*/ 451420 h 451419"/>
                  <a:gd name="connsiteX6" fmla="*/ 100727 w 510037"/>
                  <a:gd name="connsiteY6" fmla="*/ 105275 h 451419"/>
                  <a:gd name="connsiteX7" fmla="*/ 214930 w 510037"/>
                  <a:gd name="connsiteY7" fmla="*/ 451420 h 451419"/>
                  <a:gd name="connsiteX8" fmla="*/ 290728 w 510037"/>
                  <a:gd name="connsiteY8" fmla="*/ 451420 h 451419"/>
                  <a:gd name="connsiteX9" fmla="*/ 410657 w 510037"/>
                  <a:gd name="connsiteY9" fmla="*/ 105275 h 451419"/>
                  <a:gd name="connsiteX10" fmla="*/ 410657 w 510037"/>
                  <a:gd name="connsiteY10" fmla="*/ 451420 h 451419"/>
                  <a:gd name="connsiteX11" fmla="*/ 510037 w 510037"/>
                  <a:gd name="connsiteY11" fmla="*/ 451420 h 451419"/>
                  <a:gd name="connsiteX12" fmla="*/ 510037 w 510037"/>
                  <a:gd name="connsiteY12" fmla="*/ 58112 h 451419"/>
                  <a:gd name="connsiteX13" fmla="*/ 461358 w 510037"/>
                  <a:gd name="connsiteY13" fmla="*/ 0 h 45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0037" h="451419">
                    <a:moveTo>
                      <a:pt x="360294" y="0"/>
                    </a:moveTo>
                    <a:lnTo>
                      <a:pt x="254513" y="294602"/>
                    </a:lnTo>
                    <a:lnTo>
                      <a:pt x="150417" y="0"/>
                    </a:lnTo>
                    <a:lnTo>
                      <a:pt x="0" y="0"/>
                    </a:lnTo>
                    <a:lnTo>
                      <a:pt x="0" y="451420"/>
                    </a:lnTo>
                    <a:lnTo>
                      <a:pt x="99548" y="451420"/>
                    </a:lnTo>
                    <a:lnTo>
                      <a:pt x="100727" y="105275"/>
                    </a:lnTo>
                    <a:lnTo>
                      <a:pt x="214930" y="451420"/>
                    </a:lnTo>
                    <a:lnTo>
                      <a:pt x="290728" y="451420"/>
                    </a:lnTo>
                    <a:lnTo>
                      <a:pt x="410657" y="105275"/>
                    </a:lnTo>
                    <a:lnTo>
                      <a:pt x="410657" y="451420"/>
                    </a:lnTo>
                    <a:lnTo>
                      <a:pt x="510037" y="451420"/>
                    </a:lnTo>
                    <a:lnTo>
                      <a:pt x="510037" y="58112"/>
                    </a:lnTo>
                    <a:lnTo>
                      <a:pt x="461358" y="0"/>
                    </a:lnTo>
                    <a:close/>
                  </a:path>
                </a:pathLst>
              </a:custGeom>
              <a:solidFill>
                <a:srgbClr val="000000"/>
              </a:solidFill>
              <a:ln w="16788" cap="flat">
                <a:noFill/>
                <a:prstDash val="solid"/>
                <a:miter/>
              </a:ln>
            </p:spPr>
            <p:txBody>
              <a:bodyPr rtlCol="0" anchor="ctr"/>
              <a:lstStyle/>
              <a:p>
                <a:endParaRPr lang="nl-NL"/>
              </a:p>
            </p:txBody>
          </p:sp>
          <p:sp>
            <p:nvSpPr>
              <p:cNvPr id="10" name="Vrije vorm: vorm 9">
                <a:extLst>
                  <a:ext uri="{FF2B5EF4-FFF2-40B4-BE49-F238E27FC236}">
                    <a16:creationId xmlns:a16="http://schemas.microsoft.com/office/drawing/2014/main" id="{4F6ACAE6-AC90-447F-B7B5-0247D1FC37D9}"/>
                  </a:ext>
                </a:extLst>
              </p:cNvPr>
              <p:cNvSpPr/>
              <p:nvPr/>
            </p:nvSpPr>
            <p:spPr>
              <a:xfrm>
                <a:off x="3446104" y="5576414"/>
                <a:ext cx="379327" cy="451756"/>
              </a:xfrm>
              <a:custGeom>
                <a:avLst/>
                <a:gdLst>
                  <a:gd name="connsiteX0" fmla="*/ 379159 w 379327"/>
                  <a:gd name="connsiteY0" fmla="*/ 337 h 451756"/>
                  <a:gd name="connsiteX1" fmla="*/ 251481 w 379327"/>
                  <a:gd name="connsiteY1" fmla="*/ 337 h 451756"/>
                  <a:gd name="connsiteX2" fmla="*/ 99380 w 379327"/>
                  <a:gd name="connsiteY2" fmla="*/ 162208 h 451756"/>
                  <a:gd name="connsiteX3" fmla="*/ 99380 w 379327"/>
                  <a:gd name="connsiteY3" fmla="*/ 0 h 451756"/>
                  <a:gd name="connsiteX4" fmla="*/ 0 w 379327"/>
                  <a:gd name="connsiteY4" fmla="*/ 58449 h 451756"/>
                  <a:gd name="connsiteX5" fmla="*/ 0 w 379327"/>
                  <a:gd name="connsiteY5" fmla="*/ 451757 h 451756"/>
                  <a:gd name="connsiteX6" fmla="*/ 99380 w 379327"/>
                  <a:gd name="connsiteY6" fmla="*/ 451757 h 451756"/>
                  <a:gd name="connsiteX7" fmla="*/ 99380 w 379327"/>
                  <a:gd name="connsiteY7" fmla="*/ 268325 h 451756"/>
                  <a:gd name="connsiteX8" fmla="*/ 112687 w 379327"/>
                  <a:gd name="connsiteY8" fmla="*/ 284159 h 451756"/>
                  <a:gd name="connsiteX9" fmla="*/ 251650 w 379327"/>
                  <a:gd name="connsiteY9" fmla="*/ 451757 h 451756"/>
                  <a:gd name="connsiteX10" fmla="*/ 379327 w 379327"/>
                  <a:gd name="connsiteY10" fmla="*/ 451757 h 451756"/>
                  <a:gd name="connsiteX11" fmla="*/ 178378 w 379327"/>
                  <a:gd name="connsiteY11" fmla="*/ 210045 h 451756"/>
                  <a:gd name="connsiteX12" fmla="*/ 379159 w 379327"/>
                  <a:gd name="connsiteY12" fmla="*/ 337 h 45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9327" h="451756">
                    <a:moveTo>
                      <a:pt x="379159" y="337"/>
                    </a:moveTo>
                    <a:lnTo>
                      <a:pt x="251481" y="337"/>
                    </a:lnTo>
                    <a:lnTo>
                      <a:pt x="99380" y="162208"/>
                    </a:lnTo>
                    <a:lnTo>
                      <a:pt x="99380" y="0"/>
                    </a:lnTo>
                    <a:cubicBezTo>
                      <a:pt x="58617" y="17518"/>
                      <a:pt x="24761" y="39583"/>
                      <a:pt x="0" y="58449"/>
                    </a:cubicBezTo>
                    <a:lnTo>
                      <a:pt x="0" y="451757"/>
                    </a:lnTo>
                    <a:lnTo>
                      <a:pt x="99380" y="451757"/>
                    </a:lnTo>
                    <a:lnTo>
                      <a:pt x="99380" y="268325"/>
                    </a:lnTo>
                    <a:lnTo>
                      <a:pt x="112687" y="284159"/>
                    </a:lnTo>
                    <a:lnTo>
                      <a:pt x="251650" y="451757"/>
                    </a:lnTo>
                    <a:lnTo>
                      <a:pt x="379327" y="451757"/>
                    </a:lnTo>
                    <a:lnTo>
                      <a:pt x="178378" y="210045"/>
                    </a:lnTo>
                    <a:lnTo>
                      <a:pt x="379159" y="337"/>
                    </a:lnTo>
                    <a:close/>
                  </a:path>
                </a:pathLst>
              </a:custGeom>
              <a:solidFill>
                <a:srgbClr val="000000"/>
              </a:solidFill>
              <a:ln w="16788" cap="flat">
                <a:noFill/>
                <a:prstDash val="solid"/>
                <a:miter/>
              </a:ln>
            </p:spPr>
            <p:txBody>
              <a:bodyPr rtlCol="0" anchor="ctr"/>
              <a:lstStyle/>
              <a:p>
                <a:endParaRPr lang="nl-NL"/>
              </a:p>
            </p:txBody>
          </p:sp>
        </p:grpSp>
        <p:grpSp>
          <p:nvGrpSpPr>
            <p:cNvPr id="11" name="Graphic 4">
              <a:extLst>
                <a:ext uri="{FF2B5EF4-FFF2-40B4-BE49-F238E27FC236}">
                  <a16:creationId xmlns:a16="http://schemas.microsoft.com/office/drawing/2014/main" id="{4021AD50-DBE6-4C4E-8339-8E5B41E4C89F}"/>
                </a:ext>
              </a:extLst>
            </p:cNvPr>
            <p:cNvGrpSpPr/>
            <p:nvPr/>
          </p:nvGrpSpPr>
          <p:grpSpPr>
            <a:xfrm>
              <a:off x="3215173" y="5357560"/>
              <a:ext cx="610090" cy="317223"/>
              <a:chOff x="3215173" y="5357560"/>
              <a:chExt cx="610090" cy="317223"/>
            </a:xfrm>
            <a:solidFill>
              <a:srgbClr val="E98500"/>
            </a:solidFill>
          </p:grpSpPr>
          <p:sp>
            <p:nvSpPr>
              <p:cNvPr id="12" name="Vrije vorm: vorm 11">
                <a:extLst>
                  <a:ext uri="{FF2B5EF4-FFF2-40B4-BE49-F238E27FC236}">
                    <a16:creationId xmlns:a16="http://schemas.microsoft.com/office/drawing/2014/main" id="{D05C877C-7490-46AB-858D-DAB663D04A92}"/>
                  </a:ext>
                </a:extLst>
              </p:cNvPr>
              <p:cNvSpPr/>
              <p:nvPr/>
            </p:nvSpPr>
            <p:spPr>
              <a:xfrm>
                <a:off x="3317247" y="5473166"/>
                <a:ext cx="508015" cy="201616"/>
              </a:xfrm>
              <a:custGeom>
                <a:avLst/>
                <a:gdLst>
                  <a:gd name="connsiteX0" fmla="*/ 508016 w 508015"/>
                  <a:gd name="connsiteY0" fmla="*/ 103585 h 201616"/>
                  <a:gd name="connsiteX1" fmla="*/ 0 w 508015"/>
                  <a:gd name="connsiteY1" fmla="*/ 102911 h 201616"/>
                  <a:gd name="connsiteX2" fmla="*/ 48679 w 508015"/>
                  <a:gd name="connsiteY2" fmla="*/ 161023 h 201616"/>
                  <a:gd name="connsiteX3" fmla="*/ 82704 w 508015"/>
                  <a:gd name="connsiteY3" fmla="*/ 201617 h 201616"/>
                  <a:gd name="connsiteX4" fmla="*/ 128688 w 508015"/>
                  <a:gd name="connsiteY4" fmla="*/ 161528 h 201616"/>
                  <a:gd name="connsiteX5" fmla="*/ 228068 w 508015"/>
                  <a:gd name="connsiteY5" fmla="*/ 103079 h 201616"/>
                  <a:gd name="connsiteX6" fmla="*/ 508016 w 508015"/>
                  <a:gd name="connsiteY6" fmla="*/ 103585 h 20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015" h="201616">
                    <a:moveTo>
                      <a:pt x="508016" y="103585"/>
                    </a:moveTo>
                    <a:cubicBezTo>
                      <a:pt x="508016" y="103585"/>
                      <a:pt x="289886" y="-129031"/>
                      <a:pt x="0" y="102911"/>
                    </a:cubicBezTo>
                    <a:lnTo>
                      <a:pt x="48679" y="161023"/>
                    </a:lnTo>
                    <a:lnTo>
                      <a:pt x="82704" y="201617"/>
                    </a:lnTo>
                    <a:cubicBezTo>
                      <a:pt x="82704" y="201617"/>
                      <a:pt x="99380" y="183931"/>
                      <a:pt x="128688" y="161528"/>
                    </a:cubicBezTo>
                    <a:cubicBezTo>
                      <a:pt x="153449" y="142663"/>
                      <a:pt x="187306" y="120597"/>
                      <a:pt x="228068" y="103079"/>
                    </a:cubicBezTo>
                    <a:cubicBezTo>
                      <a:pt x="303192" y="71076"/>
                      <a:pt x="401393" y="54569"/>
                      <a:pt x="508016" y="103585"/>
                    </a:cubicBezTo>
                    <a:close/>
                  </a:path>
                </a:pathLst>
              </a:custGeom>
              <a:solidFill>
                <a:schemeClr val="accent3"/>
              </a:solidFill>
              <a:ln w="16788" cap="flat">
                <a:noFill/>
                <a:prstDash val="solid"/>
                <a:miter/>
              </a:ln>
            </p:spPr>
            <p:txBody>
              <a:bodyPr rtlCol="0" anchor="ctr"/>
              <a:lstStyle/>
              <a:p>
                <a:endParaRPr lang="nl-NL"/>
              </a:p>
            </p:txBody>
          </p:sp>
          <p:sp>
            <p:nvSpPr>
              <p:cNvPr id="13" name="Vrije vorm: vorm 12">
                <a:extLst>
                  <a:ext uri="{FF2B5EF4-FFF2-40B4-BE49-F238E27FC236}">
                    <a16:creationId xmlns:a16="http://schemas.microsoft.com/office/drawing/2014/main" id="{975A2505-3E51-4A55-9BB3-8F846109D2FD}"/>
                  </a:ext>
                </a:extLst>
              </p:cNvPr>
              <p:cNvSpPr/>
              <p:nvPr/>
            </p:nvSpPr>
            <p:spPr>
              <a:xfrm>
                <a:off x="3215173" y="5357560"/>
                <a:ext cx="474159" cy="160068"/>
              </a:xfrm>
              <a:custGeom>
                <a:avLst/>
                <a:gdLst>
                  <a:gd name="connsiteX0" fmla="*/ 51037 w 474159"/>
                  <a:gd name="connsiteY0" fmla="*/ 160069 h 160068"/>
                  <a:gd name="connsiteX1" fmla="*/ 474159 w 474159"/>
                  <a:gd name="connsiteY1" fmla="*/ 133792 h 160068"/>
                  <a:gd name="connsiteX2" fmla="*/ 0 w 474159"/>
                  <a:gd name="connsiteY2" fmla="*/ 99599 h 160068"/>
                  <a:gd name="connsiteX3" fmla="*/ 51037 w 474159"/>
                  <a:gd name="connsiteY3" fmla="*/ 160069 h 160068"/>
                </a:gdLst>
                <a:ahLst/>
                <a:cxnLst>
                  <a:cxn ang="0">
                    <a:pos x="connsiteX0" y="connsiteY0"/>
                  </a:cxn>
                  <a:cxn ang="0">
                    <a:pos x="connsiteX1" y="connsiteY1"/>
                  </a:cxn>
                  <a:cxn ang="0">
                    <a:pos x="connsiteX2" y="connsiteY2"/>
                  </a:cxn>
                  <a:cxn ang="0">
                    <a:pos x="connsiteX3" y="connsiteY3"/>
                  </a:cxn>
                </a:cxnLst>
                <a:rect l="l" t="t" r="r" b="b"/>
                <a:pathLst>
                  <a:path w="474159" h="160068">
                    <a:moveTo>
                      <a:pt x="51037" y="160069"/>
                    </a:moveTo>
                    <a:cubicBezTo>
                      <a:pt x="51037" y="160069"/>
                      <a:pt x="301340" y="-52503"/>
                      <a:pt x="474159" y="133792"/>
                    </a:cubicBezTo>
                    <a:cubicBezTo>
                      <a:pt x="474159" y="133792"/>
                      <a:pt x="325595" y="-142955"/>
                      <a:pt x="0" y="99599"/>
                    </a:cubicBezTo>
                    <a:lnTo>
                      <a:pt x="51037" y="160069"/>
                    </a:lnTo>
                    <a:close/>
                  </a:path>
                </a:pathLst>
              </a:custGeom>
              <a:solidFill>
                <a:schemeClr val="accent3"/>
              </a:solidFill>
              <a:ln w="16788" cap="flat">
                <a:noFill/>
                <a:prstDash val="solid"/>
                <a:miter/>
              </a:ln>
            </p:spPr>
            <p:txBody>
              <a:bodyPr rtlCol="0" anchor="ctr"/>
              <a:lstStyle/>
              <a:p>
                <a:endParaRPr lang="nl-NL"/>
              </a:p>
            </p:txBody>
          </p:sp>
        </p:grpSp>
        <p:grpSp>
          <p:nvGrpSpPr>
            <p:cNvPr id="14" name="Graphic 4">
              <a:extLst>
                <a:ext uri="{FF2B5EF4-FFF2-40B4-BE49-F238E27FC236}">
                  <a16:creationId xmlns:a16="http://schemas.microsoft.com/office/drawing/2014/main" id="{4021AD50-DBE6-4C4E-8339-8E5B41E4C89F}"/>
                </a:ext>
              </a:extLst>
            </p:cNvPr>
            <p:cNvGrpSpPr/>
            <p:nvPr/>
          </p:nvGrpSpPr>
          <p:grpSpPr>
            <a:xfrm>
              <a:off x="2855890" y="6103295"/>
              <a:ext cx="839843" cy="146037"/>
              <a:chOff x="2855890" y="6103295"/>
              <a:chExt cx="839843" cy="146037"/>
            </a:xfrm>
            <a:solidFill>
              <a:schemeClr val="accent3"/>
            </a:solidFill>
          </p:grpSpPr>
          <p:sp>
            <p:nvSpPr>
              <p:cNvPr id="15" name="Vrije vorm: vorm 14">
                <a:extLst>
                  <a:ext uri="{FF2B5EF4-FFF2-40B4-BE49-F238E27FC236}">
                    <a16:creationId xmlns:a16="http://schemas.microsoft.com/office/drawing/2014/main" id="{E1EA260D-B106-4E67-8C49-96E3C091D963}"/>
                  </a:ext>
                </a:extLst>
              </p:cNvPr>
              <p:cNvSpPr/>
              <p:nvPr/>
            </p:nvSpPr>
            <p:spPr>
              <a:xfrm>
                <a:off x="2855890" y="6112391"/>
                <a:ext cx="121276" cy="134583"/>
              </a:xfrm>
              <a:custGeom>
                <a:avLst/>
                <a:gdLst>
                  <a:gd name="connsiteX0" fmla="*/ 0 w 121276"/>
                  <a:gd name="connsiteY0" fmla="*/ 0 h 134583"/>
                  <a:gd name="connsiteX1" fmla="*/ 31667 w 121276"/>
                  <a:gd name="connsiteY1" fmla="*/ 0 h 134583"/>
                  <a:gd name="connsiteX2" fmla="*/ 96853 w 121276"/>
                  <a:gd name="connsiteY2" fmla="*/ 100390 h 134583"/>
                  <a:gd name="connsiteX3" fmla="*/ 97190 w 121276"/>
                  <a:gd name="connsiteY3" fmla="*/ 100390 h 134583"/>
                  <a:gd name="connsiteX4" fmla="*/ 97190 w 121276"/>
                  <a:gd name="connsiteY4" fmla="*/ 100053 h 134583"/>
                  <a:gd name="connsiteX5" fmla="*/ 97190 w 121276"/>
                  <a:gd name="connsiteY5" fmla="*/ 0 h 134583"/>
                  <a:gd name="connsiteX6" fmla="*/ 121277 w 121276"/>
                  <a:gd name="connsiteY6" fmla="*/ 0 h 134583"/>
                  <a:gd name="connsiteX7" fmla="*/ 121277 w 121276"/>
                  <a:gd name="connsiteY7" fmla="*/ 134584 h 134583"/>
                  <a:gd name="connsiteX8" fmla="*/ 90958 w 121276"/>
                  <a:gd name="connsiteY8" fmla="*/ 134584 h 134583"/>
                  <a:gd name="connsiteX9" fmla="*/ 24424 w 121276"/>
                  <a:gd name="connsiteY9" fmla="*/ 31330 h 134583"/>
                  <a:gd name="connsiteX10" fmla="*/ 23919 w 121276"/>
                  <a:gd name="connsiteY10" fmla="*/ 134584 h 134583"/>
                  <a:gd name="connsiteX11" fmla="*/ 0 w 121276"/>
                  <a:gd name="connsiteY11" fmla="*/ 134584 h 134583"/>
                  <a:gd name="connsiteX12" fmla="*/ 0 w 121276"/>
                  <a:gd name="connsiteY12" fmla="*/ 0 h 1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276" h="134583">
                    <a:moveTo>
                      <a:pt x="0" y="0"/>
                    </a:moveTo>
                    <a:lnTo>
                      <a:pt x="31667" y="0"/>
                    </a:lnTo>
                    <a:lnTo>
                      <a:pt x="96853" y="100390"/>
                    </a:lnTo>
                    <a:lnTo>
                      <a:pt x="97190" y="100390"/>
                    </a:lnTo>
                    <a:lnTo>
                      <a:pt x="97190" y="100053"/>
                    </a:lnTo>
                    <a:lnTo>
                      <a:pt x="97190" y="0"/>
                    </a:lnTo>
                    <a:lnTo>
                      <a:pt x="121277" y="0"/>
                    </a:lnTo>
                    <a:lnTo>
                      <a:pt x="121277" y="134584"/>
                    </a:lnTo>
                    <a:lnTo>
                      <a:pt x="90958" y="134584"/>
                    </a:lnTo>
                    <a:lnTo>
                      <a:pt x="24424" y="31330"/>
                    </a:lnTo>
                    <a:lnTo>
                      <a:pt x="23919" y="134584"/>
                    </a:lnTo>
                    <a:lnTo>
                      <a:pt x="0" y="134584"/>
                    </a:lnTo>
                    <a:lnTo>
                      <a:pt x="0" y="0"/>
                    </a:lnTo>
                    <a:close/>
                  </a:path>
                </a:pathLst>
              </a:custGeom>
              <a:grpFill/>
              <a:ln w="16788" cap="flat">
                <a:noFill/>
                <a:prstDash val="solid"/>
                <a:miter/>
              </a:ln>
            </p:spPr>
            <p:txBody>
              <a:bodyPr rtlCol="0" anchor="ctr"/>
              <a:lstStyle/>
              <a:p>
                <a:endParaRPr lang="nl-NL"/>
              </a:p>
            </p:txBody>
          </p:sp>
          <p:sp>
            <p:nvSpPr>
              <p:cNvPr id="16" name="Vrije vorm: vorm 15">
                <a:extLst>
                  <a:ext uri="{FF2B5EF4-FFF2-40B4-BE49-F238E27FC236}">
                    <a16:creationId xmlns:a16="http://schemas.microsoft.com/office/drawing/2014/main" id="{D7D6832B-6A20-48F2-BEBE-4A53183D80DA}"/>
                  </a:ext>
                </a:extLst>
              </p:cNvPr>
              <p:cNvSpPr/>
              <p:nvPr/>
            </p:nvSpPr>
            <p:spPr>
              <a:xfrm>
                <a:off x="2991147" y="6153490"/>
                <a:ext cx="92473" cy="95842"/>
              </a:xfrm>
              <a:custGeom>
                <a:avLst/>
                <a:gdLst>
                  <a:gd name="connsiteX0" fmla="*/ 22739 w 92473"/>
                  <a:gd name="connsiteY0" fmla="*/ 55754 h 95842"/>
                  <a:gd name="connsiteX1" fmla="*/ 30656 w 92473"/>
                  <a:gd name="connsiteY1" fmla="*/ 71755 h 95842"/>
                  <a:gd name="connsiteX2" fmla="*/ 47332 w 92473"/>
                  <a:gd name="connsiteY2" fmla="*/ 77651 h 95842"/>
                  <a:gd name="connsiteX3" fmla="*/ 61312 w 92473"/>
                  <a:gd name="connsiteY3" fmla="*/ 74451 h 95842"/>
                  <a:gd name="connsiteX4" fmla="*/ 71924 w 92473"/>
                  <a:gd name="connsiteY4" fmla="*/ 65018 h 95842"/>
                  <a:gd name="connsiteX5" fmla="*/ 88263 w 92473"/>
                  <a:gd name="connsiteY5" fmla="*/ 77651 h 95842"/>
                  <a:gd name="connsiteX6" fmla="*/ 70745 w 92473"/>
                  <a:gd name="connsiteY6" fmla="*/ 91463 h 95842"/>
                  <a:gd name="connsiteX7" fmla="*/ 49690 w 92473"/>
                  <a:gd name="connsiteY7" fmla="*/ 95842 h 95842"/>
                  <a:gd name="connsiteX8" fmla="*/ 14317 w 92473"/>
                  <a:gd name="connsiteY8" fmla="*/ 82536 h 95842"/>
                  <a:gd name="connsiteX9" fmla="*/ 0 w 92473"/>
                  <a:gd name="connsiteY9" fmla="*/ 47837 h 95842"/>
                  <a:gd name="connsiteX10" fmla="*/ 14317 w 92473"/>
                  <a:gd name="connsiteY10" fmla="*/ 13307 h 95842"/>
                  <a:gd name="connsiteX11" fmla="*/ 49690 w 92473"/>
                  <a:gd name="connsiteY11" fmla="*/ 0 h 95842"/>
                  <a:gd name="connsiteX12" fmla="*/ 80851 w 92473"/>
                  <a:gd name="connsiteY12" fmla="*/ 12970 h 95842"/>
                  <a:gd name="connsiteX13" fmla="*/ 92474 w 92473"/>
                  <a:gd name="connsiteY13" fmla="*/ 49353 h 95842"/>
                  <a:gd name="connsiteX14" fmla="*/ 92474 w 92473"/>
                  <a:gd name="connsiteY14" fmla="*/ 55585 h 95842"/>
                  <a:gd name="connsiteX15" fmla="*/ 22739 w 92473"/>
                  <a:gd name="connsiteY15" fmla="*/ 55585 h 95842"/>
                  <a:gd name="connsiteX16" fmla="*/ 69566 w 92473"/>
                  <a:gd name="connsiteY16" fmla="*/ 38573 h 95842"/>
                  <a:gd name="connsiteX17" fmla="*/ 63334 w 92473"/>
                  <a:gd name="connsiteY17" fmla="*/ 22908 h 95842"/>
                  <a:gd name="connsiteX18" fmla="*/ 46490 w 92473"/>
                  <a:gd name="connsiteY18" fmla="*/ 17181 h 95842"/>
                  <a:gd name="connsiteX19" fmla="*/ 30319 w 92473"/>
                  <a:gd name="connsiteY19" fmla="*/ 22908 h 95842"/>
                  <a:gd name="connsiteX20" fmla="*/ 22739 w 92473"/>
                  <a:gd name="connsiteY20" fmla="*/ 38741 h 95842"/>
                  <a:gd name="connsiteX21" fmla="*/ 69566 w 92473"/>
                  <a:gd name="connsiteY21" fmla="*/ 38741 h 9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473" h="95842">
                    <a:moveTo>
                      <a:pt x="22739" y="55754"/>
                    </a:moveTo>
                    <a:cubicBezTo>
                      <a:pt x="23413" y="62491"/>
                      <a:pt x="26108" y="67881"/>
                      <a:pt x="30656" y="71755"/>
                    </a:cubicBezTo>
                    <a:cubicBezTo>
                      <a:pt x="35204" y="75630"/>
                      <a:pt x="40763" y="77651"/>
                      <a:pt x="47332" y="77651"/>
                    </a:cubicBezTo>
                    <a:cubicBezTo>
                      <a:pt x="52890" y="77651"/>
                      <a:pt x="57607" y="76472"/>
                      <a:pt x="61312" y="74451"/>
                    </a:cubicBezTo>
                    <a:cubicBezTo>
                      <a:pt x="65018" y="72261"/>
                      <a:pt x="68555" y="69229"/>
                      <a:pt x="71924" y="65018"/>
                    </a:cubicBezTo>
                    <a:lnTo>
                      <a:pt x="88263" y="77651"/>
                    </a:lnTo>
                    <a:cubicBezTo>
                      <a:pt x="83041" y="84052"/>
                      <a:pt x="77314" y="88600"/>
                      <a:pt x="70745" y="91463"/>
                    </a:cubicBezTo>
                    <a:cubicBezTo>
                      <a:pt x="64344" y="94326"/>
                      <a:pt x="57270" y="95842"/>
                      <a:pt x="49690" y="95842"/>
                    </a:cubicBezTo>
                    <a:cubicBezTo>
                      <a:pt x="35541" y="95842"/>
                      <a:pt x="23750" y="91463"/>
                      <a:pt x="14317" y="82536"/>
                    </a:cubicBezTo>
                    <a:cubicBezTo>
                      <a:pt x="4716" y="73608"/>
                      <a:pt x="0" y="62154"/>
                      <a:pt x="0" y="47837"/>
                    </a:cubicBezTo>
                    <a:cubicBezTo>
                      <a:pt x="0" y="33688"/>
                      <a:pt x="4716" y="22066"/>
                      <a:pt x="14317" y="13307"/>
                    </a:cubicBezTo>
                    <a:cubicBezTo>
                      <a:pt x="23750" y="4379"/>
                      <a:pt x="35541" y="0"/>
                      <a:pt x="49690" y="0"/>
                    </a:cubicBezTo>
                    <a:cubicBezTo>
                      <a:pt x="62660" y="0"/>
                      <a:pt x="72935" y="4379"/>
                      <a:pt x="80851" y="12970"/>
                    </a:cubicBezTo>
                    <a:cubicBezTo>
                      <a:pt x="88600" y="21729"/>
                      <a:pt x="92474" y="33856"/>
                      <a:pt x="92474" y="49353"/>
                    </a:cubicBezTo>
                    <a:lnTo>
                      <a:pt x="92474" y="55585"/>
                    </a:lnTo>
                    <a:lnTo>
                      <a:pt x="22739" y="55585"/>
                    </a:lnTo>
                    <a:close/>
                    <a:moveTo>
                      <a:pt x="69566" y="38573"/>
                    </a:moveTo>
                    <a:cubicBezTo>
                      <a:pt x="69566" y="32004"/>
                      <a:pt x="67545" y="26782"/>
                      <a:pt x="63334" y="22908"/>
                    </a:cubicBezTo>
                    <a:cubicBezTo>
                      <a:pt x="59123" y="19034"/>
                      <a:pt x="53564" y="17181"/>
                      <a:pt x="46490" y="17181"/>
                    </a:cubicBezTo>
                    <a:cubicBezTo>
                      <a:pt x="39920" y="17181"/>
                      <a:pt x="34530" y="19034"/>
                      <a:pt x="30319" y="22908"/>
                    </a:cubicBezTo>
                    <a:cubicBezTo>
                      <a:pt x="26277" y="26782"/>
                      <a:pt x="23750" y="32004"/>
                      <a:pt x="22739" y="38741"/>
                    </a:cubicBezTo>
                    <a:lnTo>
                      <a:pt x="69566" y="38741"/>
                    </a:lnTo>
                    <a:close/>
                  </a:path>
                </a:pathLst>
              </a:custGeom>
              <a:grpFill/>
              <a:ln w="16788" cap="flat">
                <a:noFill/>
                <a:prstDash val="solid"/>
                <a:miter/>
              </a:ln>
            </p:spPr>
            <p:txBody>
              <a:bodyPr rtlCol="0" anchor="ctr"/>
              <a:lstStyle/>
              <a:p>
                <a:endParaRPr lang="nl-NL"/>
              </a:p>
            </p:txBody>
          </p:sp>
          <p:sp>
            <p:nvSpPr>
              <p:cNvPr id="17" name="Vrije vorm: vorm 16">
                <a:extLst>
                  <a:ext uri="{FF2B5EF4-FFF2-40B4-BE49-F238E27FC236}">
                    <a16:creationId xmlns:a16="http://schemas.microsoft.com/office/drawing/2014/main" id="{79FD3C08-6079-4D93-A5FC-DE34F7F47A19}"/>
                  </a:ext>
                </a:extLst>
              </p:cNvPr>
              <p:cNvSpPr/>
              <p:nvPr/>
            </p:nvSpPr>
            <p:spPr>
              <a:xfrm>
                <a:off x="3090695" y="6103464"/>
                <a:ext cx="98200" cy="145869"/>
              </a:xfrm>
              <a:custGeom>
                <a:avLst/>
                <a:gdLst>
                  <a:gd name="connsiteX0" fmla="*/ 76809 w 98200"/>
                  <a:gd name="connsiteY0" fmla="*/ 129867 h 145869"/>
                  <a:gd name="connsiteX1" fmla="*/ 63502 w 98200"/>
                  <a:gd name="connsiteY1" fmla="*/ 141827 h 145869"/>
                  <a:gd name="connsiteX2" fmla="*/ 44974 w 98200"/>
                  <a:gd name="connsiteY2" fmla="*/ 145869 h 145869"/>
                  <a:gd name="connsiteX3" fmla="*/ 12128 w 98200"/>
                  <a:gd name="connsiteY3" fmla="*/ 132394 h 145869"/>
                  <a:gd name="connsiteX4" fmla="*/ 0 w 98200"/>
                  <a:gd name="connsiteY4" fmla="*/ 98032 h 145869"/>
                  <a:gd name="connsiteX5" fmla="*/ 12296 w 98200"/>
                  <a:gd name="connsiteY5" fmla="*/ 63839 h 145869"/>
                  <a:gd name="connsiteX6" fmla="*/ 43963 w 98200"/>
                  <a:gd name="connsiteY6" fmla="*/ 50195 h 145869"/>
                  <a:gd name="connsiteX7" fmla="*/ 62828 w 98200"/>
                  <a:gd name="connsiteY7" fmla="*/ 54238 h 145869"/>
                  <a:gd name="connsiteX8" fmla="*/ 74956 w 98200"/>
                  <a:gd name="connsiteY8" fmla="*/ 64007 h 145869"/>
                  <a:gd name="connsiteX9" fmla="*/ 75461 w 98200"/>
                  <a:gd name="connsiteY9" fmla="*/ 0 h 145869"/>
                  <a:gd name="connsiteX10" fmla="*/ 98201 w 98200"/>
                  <a:gd name="connsiteY10" fmla="*/ 0 h 145869"/>
                  <a:gd name="connsiteX11" fmla="*/ 98201 w 98200"/>
                  <a:gd name="connsiteY11" fmla="*/ 143680 h 145869"/>
                  <a:gd name="connsiteX12" fmla="*/ 76809 w 98200"/>
                  <a:gd name="connsiteY12" fmla="*/ 143680 h 145869"/>
                  <a:gd name="connsiteX13" fmla="*/ 76809 w 98200"/>
                  <a:gd name="connsiteY13" fmla="*/ 129867 h 145869"/>
                  <a:gd name="connsiteX14" fmla="*/ 49858 w 98200"/>
                  <a:gd name="connsiteY14" fmla="*/ 125320 h 145869"/>
                  <a:gd name="connsiteX15" fmla="*/ 69397 w 98200"/>
                  <a:gd name="connsiteY15" fmla="*/ 117066 h 145869"/>
                  <a:gd name="connsiteX16" fmla="*/ 76809 w 98200"/>
                  <a:gd name="connsiteY16" fmla="*/ 97864 h 145869"/>
                  <a:gd name="connsiteX17" fmla="*/ 69397 w 98200"/>
                  <a:gd name="connsiteY17" fmla="*/ 78493 h 145869"/>
                  <a:gd name="connsiteX18" fmla="*/ 49858 w 98200"/>
                  <a:gd name="connsiteY18" fmla="*/ 70408 h 145869"/>
                  <a:gd name="connsiteX19" fmla="*/ 30319 w 98200"/>
                  <a:gd name="connsiteY19" fmla="*/ 78662 h 145869"/>
                  <a:gd name="connsiteX20" fmla="*/ 22908 w 98200"/>
                  <a:gd name="connsiteY20" fmla="*/ 97864 h 145869"/>
                  <a:gd name="connsiteX21" fmla="*/ 30319 w 98200"/>
                  <a:gd name="connsiteY21" fmla="*/ 117234 h 145869"/>
                  <a:gd name="connsiteX22" fmla="*/ 49858 w 98200"/>
                  <a:gd name="connsiteY22" fmla="*/ 125320 h 14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200" h="145869">
                    <a:moveTo>
                      <a:pt x="76809" y="129867"/>
                    </a:moveTo>
                    <a:cubicBezTo>
                      <a:pt x="73440" y="135258"/>
                      <a:pt x="69061" y="139132"/>
                      <a:pt x="63502" y="141827"/>
                    </a:cubicBezTo>
                    <a:cubicBezTo>
                      <a:pt x="58112" y="144522"/>
                      <a:pt x="51880" y="145869"/>
                      <a:pt x="44974" y="145869"/>
                    </a:cubicBezTo>
                    <a:cubicBezTo>
                      <a:pt x="31161" y="145869"/>
                      <a:pt x="20213" y="141321"/>
                      <a:pt x="12128" y="132394"/>
                    </a:cubicBezTo>
                    <a:cubicBezTo>
                      <a:pt x="4043" y="123298"/>
                      <a:pt x="0" y="111844"/>
                      <a:pt x="0" y="98032"/>
                    </a:cubicBezTo>
                    <a:cubicBezTo>
                      <a:pt x="0" y="84389"/>
                      <a:pt x="4043" y="72935"/>
                      <a:pt x="12296" y="63839"/>
                    </a:cubicBezTo>
                    <a:cubicBezTo>
                      <a:pt x="20550" y="54743"/>
                      <a:pt x="31161" y="50195"/>
                      <a:pt x="43963" y="50195"/>
                    </a:cubicBezTo>
                    <a:cubicBezTo>
                      <a:pt x="51543" y="50195"/>
                      <a:pt x="57943" y="51543"/>
                      <a:pt x="62828" y="54238"/>
                    </a:cubicBezTo>
                    <a:cubicBezTo>
                      <a:pt x="67881" y="56933"/>
                      <a:pt x="71924" y="60302"/>
                      <a:pt x="74956" y="64007"/>
                    </a:cubicBezTo>
                    <a:lnTo>
                      <a:pt x="75461" y="0"/>
                    </a:lnTo>
                    <a:lnTo>
                      <a:pt x="98201" y="0"/>
                    </a:lnTo>
                    <a:lnTo>
                      <a:pt x="98201" y="143680"/>
                    </a:lnTo>
                    <a:lnTo>
                      <a:pt x="76809" y="143680"/>
                    </a:lnTo>
                    <a:lnTo>
                      <a:pt x="76809" y="129867"/>
                    </a:lnTo>
                    <a:close/>
                    <a:moveTo>
                      <a:pt x="49858" y="125320"/>
                    </a:moveTo>
                    <a:cubicBezTo>
                      <a:pt x="57943" y="125320"/>
                      <a:pt x="64513" y="122625"/>
                      <a:pt x="69397" y="117066"/>
                    </a:cubicBezTo>
                    <a:cubicBezTo>
                      <a:pt x="74282" y="111676"/>
                      <a:pt x="76809" y="105275"/>
                      <a:pt x="76809" y="97864"/>
                    </a:cubicBezTo>
                    <a:cubicBezTo>
                      <a:pt x="76809" y="90452"/>
                      <a:pt x="74282" y="83883"/>
                      <a:pt x="69397" y="78493"/>
                    </a:cubicBezTo>
                    <a:cubicBezTo>
                      <a:pt x="64513" y="73103"/>
                      <a:pt x="57943" y="70408"/>
                      <a:pt x="49858" y="70408"/>
                    </a:cubicBezTo>
                    <a:cubicBezTo>
                      <a:pt x="41773" y="70408"/>
                      <a:pt x="35372" y="73103"/>
                      <a:pt x="30319" y="78662"/>
                    </a:cubicBezTo>
                    <a:cubicBezTo>
                      <a:pt x="25434" y="84052"/>
                      <a:pt x="22908" y="90452"/>
                      <a:pt x="22908" y="97864"/>
                    </a:cubicBezTo>
                    <a:cubicBezTo>
                      <a:pt x="22908" y="105275"/>
                      <a:pt x="25434" y="111844"/>
                      <a:pt x="30319" y="117234"/>
                    </a:cubicBezTo>
                    <a:cubicBezTo>
                      <a:pt x="35036" y="122625"/>
                      <a:pt x="41605" y="125320"/>
                      <a:pt x="49858" y="125320"/>
                    </a:cubicBezTo>
                    <a:close/>
                  </a:path>
                </a:pathLst>
              </a:custGeom>
              <a:grpFill/>
              <a:ln w="16788" cap="flat">
                <a:noFill/>
                <a:prstDash val="solid"/>
                <a:miter/>
              </a:ln>
            </p:spPr>
            <p:txBody>
              <a:bodyPr rtlCol="0" anchor="ctr"/>
              <a:lstStyle/>
              <a:p>
                <a:endParaRPr lang="nl-NL"/>
              </a:p>
            </p:txBody>
          </p:sp>
          <p:sp>
            <p:nvSpPr>
              <p:cNvPr id="18" name="Vrije vorm: vorm 17">
                <a:extLst>
                  <a:ext uri="{FF2B5EF4-FFF2-40B4-BE49-F238E27FC236}">
                    <a16:creationId xmlns:a16="http://schemas.microsoft.com/office/drawing/2014/main" id="{3EE2ACFE-06B7-46C3-91F8-1CB0308BD683}"/>
                  </a:ext>
                </a:extLst>
              </p:cNvPr>
              <p:cNvSpPr/>
              <p:nvPr/>
            </p:nvSpPr>
            <p:spPr>
              <a:xfrm>
                <a:off x="3201024" y="6153490"/>
                <a:ext cx="92473" cy="95842"/>
              </a:xfrm>
              <a:custGeom>
                <a:avLst/>
                <a:gdLst>
                  <a:gd name="connsiteX0" fmla="*/ 22739 w 92473"/>
                  <a:gd name="connsiteY0" fmla="*/ 55754 h 95842"/>
                  <a:gd name="connsiteX1" fmla="*/ 30656 w 92473"/>
                  <a:gd name="connsiteY1" fmla="*/ 71755 h 95842"/>
                  <a:gd name="connsiteX2" fmla="*/ 47332 w 92473"/>
                  <a:gd name="connsiteY2" fmla="*/ 77651 h 95842"/>
                  <a:gd name="connsiteX3" fmla="*/ 61312 w 92473"/>
                  <a:gd name="connsiteY3" fmla="*/ 74451 h 95842"/>
                  <a:gd name="connsiteX4" fmla="*/ 71924 w 92473"/>
                  <a:gd name="connsiteY4" fmla="*/ 65018 h 95842"/>
                  <a:gd name="connsiteX5" fmla="*/ 88263 w 92473"/>
                  <a:gd name="connsiteY5" fmla="*/ 77651 h 95842"/>
                  <a:gd name="connsiteX6" fmla="*/ 70745 w 92473"/>
                  <a:gd name="connsiteY6" fmla="*/ 91463 h 95842"/>
                  <a:gd name="connsiteX7" fmla="*/ 49690 w 92473"/>
                  <a:gd name="connsiteY7" fmla="*/ 95842 h 95842"/>
                  <a:gd name="connsiteX8" fmla="*/ 14317 w 92473"/>
                  <a:gd name="connsiteY8" fmla="*/ 82536 h 95842"/>
                  <a:gd name="connsiteX9" fmla="*/ 0 w 92473"/>
                  <a:gd name="connsiteY9" fmla="*/ 47837 h 95842"/>
                  <a:gd name="connsiteX10" fmla="*/ 14317 w 92473"/>
                  <a:gd name="connsiteY10" fmla="*/ 13307 h 95842"/>
                  <a:gd name="connsiteX11" fmla="*/ 49690 w 92473"/>
                  <a:gd name="connsiteY11" fmla="*/ 0 h 95842"/>
                  <a:gd name="connsiteX12" fmla="*/ 80851 w 92473"/>
                  <a:gd name="connsiteY12" fmla="*/ 12970 h 95842"/>
                  <a:gd name="connsiteX13" fmla="*/ 92474 w 92473"/>
                  <a:gd name="connsiteY13" fmla="*/ 49353 h 95842"/>
                  <a:gd name="connsiteX14" fmla="*/ 92474 w 92473"/>
                  <a:gd name="connsiteY14" fmla="*/ 55585 h 95842"/>
                  <a:gd name="connsiteX15" fmla="*/ 22739 w 92473"/>
                  <a:gd name="connsiteY15" fmla="*/ 55585 h 95842"/>
                  <a:gd name="connsiteX16" fmla="*/ 69566 w 92473"/>
                  <a:gd name="connsiteY16" fmla="*/ 38573 h 95842"/>
                  <a:gd name="connsiteX17" fmla="*/ 63334 w 92473"/>
                  <a:gd name="connsiteY17" fmla="*/ 22908 h 95842"/>
                  <a:gd name="connsiteX18" fmla="*/ 46490 w 92473"/>
                  <a:gd name="connsiteY18" fmla="*/ 17181 h 95842"/>
                  <a:gd name="connsiteX19" fmla="*/ 30488 w 92473"/>
                  <a:gd name="connsiteY19" fmla="*/ 22908 h 95842"/>
                  <a:gd name="connsiteX20" fmla="*/ 22908 w 92473"/>
                  <a:gd name="connsiteY20" fmla="*/ 38741 h 95842"/>
                  <a:gd name="connsiteX21" fmla="*/ 69566 w 92473"/>
                  <a:gd name="connsiteY21" fmla="*/ 38741 h 9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473" h="95842">
                    <a:moveTo>
                      <a:pt x="22739" y="55754"/>
                    </a:moveTo>
                    <a:cubicBezTo>
                      <a:pt x="23413" y="62491"/>
                      <a:pt x="26108" y="67881"/>
                      <a:pt x="30656" y="71755"/>
                    </a:cubicBezTo>
                    <a:cubicBezTo>
                      <a:pt x="35204" y="75630"/>
                      <a:pt x="40763" y="77651"/>
                      <a:pt x="47332" y="77651"/>
                    </a:cubicBezTo>
                    <a:cubicBezTo>
                      <a:pt x="52890" y="77651"/>
                      <a:pt x="57607" y="76472"/>
                      <a:pt x="61312" y="74451"/>
                    </a:cubicBezTo>
                    <a:cubicBezTo>
                      <a:pt x="65018" y="72261"/>
                      <a:pt x="68555" y="69229"/>
                      <a:pt x="71924" y="65018"/>
                    </a:cubicBezTo>
                    <a:lnTo>
                      <a:pt x="88263" y="77651"/>
                    </a:lnTo>
                    <a:cubicBezTo>
                      <a:pt x="83041" y="84052"/>
                      <a:pt x="77146" y="88600"/>
                      <a:pt x="70745" y="91463"/>
                    </a:cubicBezTo>
                    <a:cubicBezTo>
                      <a:pt x="64344" y="94326"/>
                      <a:pt x="57270" y="95842"/>
                      <a:pt x="49690" y="95842"/>
                    </a:cubicBezTo>
                    <a:cubicBezTo>
                      <a:pt x="35709" y="95842"/>
                      <a:pt x="23750" y="91463"/>
                      <a:pt x="14317" y="82536"/>
                    </a:cubicBezTo>
                    <a:cubicBezTo>
                      <a:pt x="4885" y="73608"/>
                      <a:pt x="0" y="62154"/>
                      <a:pt x="0" y="47837"/>
                    </a:cubicBezTo>
                    <a:cubicBezTo>
                      <a:pt x="0" y="33688"/>
                      <a:pt x="4716" y="22066"/>
                      <a:pt x="14317" y="13307"/>
                    </a:cubicBezTo>
                    <a:cubicBezTo>
                      <a:pt x="23750" y="4379"/>
                      <a:pt x="35709" y="0"/>
                      <a:pt x="49690" y="0"/>
                    </a:cubicBezTo>
                    <a:cubicBezTo>
                      <a:pt x="62660" y="0"/>
                      <a:pt x="72935" y="4379"/>
                      <a:pt x="80851" y="12970"/>
                    </a:cubicBezTo>
                    <a:cubicBezTo>
                      <a:pt x="88600" y="21729"/>
                      <a:pt x="92474" y="33856"/>
                      <a:pt x="92474" y="49353"/>
                    </a:cubicBezTo>
                    <a:lnTo>
                      <a:pt x="92474" y="55585"/>
                    </a:lnTo>
                    <a:lnTo>
                      <a:pt x="22739" y="55585"/>
                    </a:lnTo>
                    <a:close/>
                    <a:moveTo>
                      <a:pt x="69566" y="38573"/>
                    </a:moveTo>
                    <a:cubicBezTo>
                      <a:pt x="69566" y="32004"/>
                      <a:pt x="67545" y="26782"/>
                      <a:pt x="63334" y="22908"/>
                    </a:cubicBezTo>
                    <a:cubicBezTo>
                      <a:pt x="59123" y="19034"/>
                      <a:pt x="53564" y="17181"/>
                      <a:pt x="46490" y="17181"/>
                    </a:cubicBezTo>
                    <a:cubicBezTo>
                      <a:pt x="39920" y="17181"/>
                      <a:pt x="34530" y="19034"/>
                      <a:pt x="30488" y="22908"/>
                    </a:cubicBezTo>
                    <a:cubicBezTo>
                      <a:pt x="26445" y="26782"/>
                      <a:pt x="23919" y="32004"/>
                      <a:pt x="22908" y="38741"/>
                    </a:cubicBezTo>
                    <a:lnTo>
                      <a:pt x="69566" y="38741"/>
                    </a:lnTo>
                    <a:close/>
                  </a:path>
                </a:pathLst>
              </a:custGeom>
              <a:grpFill/>
              <a:ln w="16788" cap="flat">
                <a:noFill/>
                <a:prstDash val="solid"/>
                <a:miter/>
              </a:ln>
            </p:spPr>
            <p:txBody>
              <a:bodyPr rtlCol="0" anchor="ctr"/>
              <a:lstStyle/>
              <a:p>
                <a:endParaRPr lang="nl-NL"/>
              </a:p>
            </p:txBody>
          </p:sp>
          <p:sp>
            <p:nvSpPr>
              <p:cNvPr id="20" name="Vrije vorm: vorm 19">
                <a:extLst>
                  <a:ext uri="{FF2B5EF4-FFF2-40B4-BE49-F238E27FC236}">
                    <a16:creationId xmlns:a16="http://schemas.microsoft.com/office/drawing/2014/main" id="{AA21DD86-ADDC-4118-8763-688639F746E0}"/>
                  </a:ext>
                </a:extLst>
              </p:cNvPr>
              <p:cNvSpPr/>
              <p:nvPr/>
            </p:nvSpPr>
            <p:spPr>
              <a:xfrm>
                <a:off x="3305120" y="6153659"/>
                <a:ext cx="58617" cy="93484"/>
              </a:xfrm>
              <a:custGeom>
                <a:avLst/>
                <a:gdLst>
                  <a:gd name="connsiteX0" fmla="*/ 0 w 58617"/>
                  <a:gd name="connsiteY0" fmla="*/ 2190 h 93484"/>
                  <a:gd name="connsiteX1" fmla="*/ 22908 w 58617"/>
                  <a:gd name="connsiteY1" fmla="*/ 2190 h 93484"/>
                  <a:gd name="connsiteX2" fmla="*/ 22908 w 58617"/>
                  <a:gd name="connsiteY2" fmla="*/ 16676 h 93484"/>
                  <a:gd name="connsiteX3" fmla="*/ 50364 w 58617"/>
                  <a:gd name="connsiteY3" fmla="*/ 0 h 93484"/>
                  <a:gd name="connsiteX4" fmla="*/ 54238 w 58617"/>
                  <a:gd name="connsiteY4" fmla="*/ 168 h 93484"/>
                  <a:gd name="connsiteX5" fmla="*/ 58617 w 58617"/>
                  <a:gd name="connsiteY5" fmla="*/ 1179 h 93484"/>
                  <a:gd name="connsiteX6" fmla="*/ 58617 w 58617"/>
                  <a:gd name="connsiteY6" fmla="*/ 23245 h 93484"/>
                  <a:gd name="connsiteX7" fmla="*/ 52216 w 58617"/>
                  <a:gd name="connsiteY7" fmla="*/ 21897 h 93484"/>
                  <a:gd name="connsiteX8" fmla="*/ 47669 w 58617"/>
                  <a:gd name="connsiteY8" fmla="*/ 21560 h 93484"/>
                  <a:gd name="connsiteX9" fmla="*/ 29982 w 58617"/>
                  <a:gd name="connsiteY9" fmla="*/ 27961 h 93484"/>
                  <a:gd name="connsiteX10" fmla="*/ 23076 w 58617"/>
                  <a:gd name="connsiteY10" fmla="*/ 44637 h 93484"/>
                  <a:gd name="connsiteX11" fmla="*/ 23076 w 58617"/>
                  <a:gd name="connsiteY11" fmla="*/ 93484 h 93484"/>
                  <a:gd name="connsiteX12" fmla="*/ 168 w 58617"/>
                  <a:gd name="connsiteY12" fmla="*/ 93484 h 93484"/>
                  <a:gd name="connsiteX13" fmla="*/ 168 w 58617"/>
                  <a:gd name="connsiteY13" fmla="*/ 2190 h 9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17" h="93484">
                    <a:moveTo>
                      <a:pt x="0" y="2190"/>
                    </a:moveTo>
                    <a:lnTo>
                      <a:pt x="22908" y="2190"/>
                    </a:lnTo>
                    <a:lnTo>
                      <a:pt x="22908" y="16676"/>
                    </a:lnTo>
                    <a:cubicBezTo>
                      <a:pt x="28635" y="5559"/>
                      <a:pt x="37731" y="0"/>
                      <a:pt x="50364" y="0"/>
                    </a:cubicBezTo>
                    <a:cubicBezTo>
                      <a:pt x="51711" y="0"/>
                      <a:pt x="52890" y="0"/>
                      <a:pt x="54238" y="168"/>
                    </a:cubicBezTo>
                    <a:cubicBezTo>
                      <a:pt x="55585" y="337"/>
                      <a:pt x="56933" y="842"/>
                      <a:pt x="58617" y="1179"/>
                    </a:cubicBezTo>
                    <a:lnTo>
                      <a:pt x="58617" y="23245"/>
                    </a:lnTo>
                    <a:cubicBezTo>
                      <a:pt x="55417" y="22571"/>
                      <a:pt x="53396" y="22066"/>
                      <a:pt x="52216" y="21897"/>
                    </a:cubicBezTo>
                    <a:cubicBezTo>
                      <a:pt x="51206" y="21729"/>
                      <a:pt x="49690" y="21560"/>
                      <a:pt x="47669" y="21560"/>
                    </a:cubicBezTo>
                    <a:cubicBezTo>
                      <a:pt x="40426" y="21560"/>
                      <a:pt x="34530" y="23750"/>
                      <a:pt x="29982" y="27961"/>
                    </a:cubicBezTo>
                    <a:cubicBezTo>
                      <a:pt x="25434" y="32172"/>
                      <a:pt x="23076" y="37731"/>
                      <a:pt x="23076" y="44637"/>
                    </a:cubicBezTo>
                    <a:lnTo>
                      <a:pt x="23076" y="93484"/>
                    </a:lnTo>
                    <a:lnTo>
                      <a:pt x="168" y="93484"/>
                    </a:lnTo>
                    <a:lnTo>
                      <a:pt x="168" y="2190"/>
                    </a:lnTo>
                    <a:close/>
                  </a:path>
                </a:pathLst>
              </a:custGeom>
              <a:grpFill/>
              <a:ln w="16788" cap="flat">
                <a:noFill/>
                <a:prstDash val="solid"/>
                <a:miter/>
              </a:ln>
            </p:spPr>
            <p:txBody>
              <a:bodyPr rtlCol="0" anchor="ctr"/>
              <a:lstStyle/>
              <a:p>
                <a:endParaRPr lang="nl-NL"/>
              </a:p>
            </p:txBody>
          </p:sp>
          <p:sp>
            <p:nvSpPr>
              <p:cNvPr id="21" name="Vrije vorm: vorm 20">
                <a:extLst>
                  <a:ext uri="{FF2B5EF4-FFF2-40B4-BE49-F238E27FC236}">
                    <a16:creationId xmlns:a16="http://schemas.microsoft.com/office/drawing/2014/main" id="{53D4273A-C742-47E2-B038-6AF1F1E94243}"/>
                  </a:ext>
                </a:extLst>
              </p:cNvPr>
              <p:cNvSpPr/>
              <p:nvPr/>
            </p:nvSpPr>
            <p:spPr>
              <a:xfrm>
                <a:off x="3369969" y="6103295"/>
                <a:ext cx="22907" cy="143679"/>
              </a:xfrm>
              <a:custGeom>
                <a:avLst/>
                <a:gdLst>
                  <a:gd name="connsiteX0" fmla="*/ 0 w 22907"/>
                  <a:gd name="connsiteY0" fmla="*/ 0 h 143679"/>
                  <a:gd name="connsiteX1" fmla="*/ 22908 w 22907"/>
                  <a:gd name="connsiteY1" fmla="*/ 0 h 143679"/>
                  <a:gd name="connsiteX2" fmla="*/ 22908 w 22907"/>
                  <a:gd name="connsiteY2" fmla="*/ 143679 h 143679"/>
                  <a:gd name="connsiteX3" fmla="*/ 0 w 22907"/>
                  <a:gd name="connsiteY3" fmla="*/ 143679 h 143679"/>
                  <a:gd name="connsiteX4" fmla="*/ 0 w 22907"/>
                  <a:gd name="connsiteY4" fmla="*/ 0 h 14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7" h="143679">
                    <a:moveTo>
                      <a:pt x="0" y="0"/>
                    </a:moveTo>
                    <a:lnTo>
                      <a:pt x="22908" y="0"/>
                    </a:lnTo>
                    <a:lnTo>
                      <a:pt x="22908" y="143679"/>
                    </a:lnTo>
                    <a:lnTo>
                      <a:pt x="0" y="143679"/>
                    </a:lnTo>
                    <a:lnTo>
                      <a:pt x="0" y="0"/>
                    </a:lnTo>
                    <a:close/>
                  </a:path>
                </a:pathLst>
              </a:custGeom>
              <a:grpFill/>
              <a:ln w="16788" cap="flat">
                <a:noFill/>
                <a:prstDash val="solid"/>
                <a:miter/>
              </a:ln>
            </p:spPr>
            <p:txBody>
              <a:bodyPr rtlCol="0" anchor="ctr"/>
              <a:lstStyle/>
              <a:p>
                <a:endParaRPr lang="nl-NL"/>
              </a:p>
            </p:txBody>
          </p:sp>
          <p:sp>
            <p:nvSpPr>
              <p:cNvPr id="22" name="Vrije vorm: vorm 21">
                <a:extLst>
                  <a:ext uri="{FF2B5EF4-FFF2-40B4-BE49-F238E27FC236}">
                    <a16:creationId xmlns:a16="http://schemas.microsoft.com/office/drawing/2014/main" id="{BE1C6D65-A233-49B6-B991-650C8E54250F}"/>
                  </a:ext>
                </a:extLst>
              </p:cNvPr>
              <p:cNvSpPr/>
              <p:nvPr/>
            </p:nvSpPr>
            <p:spPr>
              <a:xfrm>
                <a:off x="3403489" y="6153490"/>
                <a:ext cx="83883" cy="95842"/>
              </a:xfrm>
              <a:custGeom>
                <a:avLst/>
                <a:gdLst>
                  <a:gd name="connsiteX0" fmla="*/ 63165 w 83883"/>
                  <a:gd name="connsiteY0" fmla="*/ 81020 h 95842"/>
                  <a:gd name="connsiteX1" fmla="*/ 50364 w 83883"/>
                  <a:gd name="connsiteY1" fmla="*/ 92137 h 95842"/>
                  <a:gd name="connsiteX2" fmla="*/ 33183 w 83883"/>
                  <a:gd name="connsiteY2" fmla="*/ 95842 h 95842"/>
                  <a:gd name="connsiteX3" fmla="*/ 9770 w 83883"/>
                  <a:gd name="connsiteY3" fmla="*/ 88600 h 95842"/>
                  <a:gd name="connsiteX4" fmla="*/ 0 w 83883"/>
                  <a:gd name="connsiteY4" fmla="*/ 68387 h 95842"/>
                  <a:gd name="connsiteX5" fmla="*/ 16507 w 83883"/>
                  <a:gd name="connsiteY5" fmla="*/ 42784 h 95842"/>
                  <a:gd name="connsiteX6" fmla="*/ 57438 w 83883"/>
                  <a:gd name="connsiteY6" fmla="*/ 36720 h 95842"/>
                  <a:gd name="connsiteX7" fmla="*/ 63165 w 83883"/>
                  <a:gd name="connsiteY7" fmla="*/ 36720 h 95842"/>
                  <a:gd name="connsiteX8" fmla="*/ 63165 w 83883"/>
                  <a:gd name="connsiteY8" fmla="*/ 34193 h 95842"/>
                  <a:gd name="connsiteX9" fmla="*/ 57438 w 83883"/>
                  <a:gd name="connsiteY9" fmla="*/ 21560 h 95842"/>
                  <a:gd name="connsiteX10" fmla="*/ 42279 w 83883"/>
                  <a:gd name="connsiteY10" fmla="*/ 17181 h 95842"/>
                  <a:gd name="connsiteX11" fmla="*/ 17855 w 83883"/>
                  <a:gd name="connsiteY11" fmla="*/ 26614 h 95842"/>
                  <a:gd name="connsiteX12" fmla="*/ 5895 w 83883"/>
                  <a:gd name="connsiteY12" fmla="*/ 14654 h 95842"/>
                  <a:gd name="connsiteX13" fmla="*/ 23245 w 83883"/>
                  <a:gd name="connsiteY13" fmla="*/ 3537 h 95842"/>
                  <a:gd name="connsiteX14" fmla="*/ 44805 w 83883"/>
                  <a:gd name="connsiteY14" fmla="*/ 0 h 95842"/>
                  <a:gd name="connsiteX15" fmla="*/ 74114 w 83883"/>
                  <a:gd name="connsiteY15" fmla="*/ 9433 h 95842"/>
                  <a:gd name="connsiteX16" fmla="*/ 83883 w 83883"/>
                  <a:gd name="connsiteY16" fmla="*/ 41099 h 95842"/>
                  <a:gd name="connsiteX17" fmla="*/ 83883 w 83883"/>
                  <a:gd name="connsiteY17" fmla="*/ 93653 h 95842"/>
                  <a:gd name="connsiteX18" fmla="*/ 63334 w 83883"/>
                  <a:gd name="connsiteY18" fmla="*/ 93653 h 95842"/>
                  <a:gd name="connsiteX19" fmla="*/ 63334 w 83883"/>
                  <a:gd name="connsiteY19" fmla="*/ 81020 h 95842"/>
                  <a:gd name="connsiteX20" fmla="*/ 61818 w 83883"/>
                  <a:gd name="connsiteY20" fmla="*/ 52722 h 95842"/>
                  <a:gd name="connsiteX21" fmla="*/ 57101 w 83883"/>
                  <a:gd name="connsiteY21" fmla="*/ 52722 h 95842"/>
                  <a:gd name="connsiteX22" fmla="*/ 33014 w 83883"/>
                  <a:gd name="connsiteY22" fmla="*/ 55417 h 95842"/>
                  <a:gd name="connsiteX23" fmla="*/ 22908 w 83883"/>
                  <a:gd name="connsiteY23" fmla="*/ 66702 h 95842"/>
                  <a:gd name="connsiteX24" fmla="*/ 27624 w 83883"/>
                  <a:gd name="connsiteY24" fmla="*/ 75630 h 95842"/>
                  <a:gd name="connsiteX25" fmla="*/ 38910 w 83883"/>
                  <a:gd name="connsiteY25" fmla="*/ 78662 h 95842"/>
                  <a:gd name="connsiteX26" fmla="*/ 56091 w 83883"/>
                  <a:gd name="connsiteY26" fmla="*/ 73103 h 95842"/>
                  <a:gd name="connsiteX27" fmla="*/ 61986 w 83883"/>
                  <a:gd name="connsiteY27" fmla="*/ 57775 h 95842"/>
                  <a:gd name="connsiteX28" fmla="*/ 61986 w 83883"/>
                  <a:gd name="connsiteY28" fmla="*/ 52722 h 9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883" h="95842">
                    <a:moveTo>
                      <a:pt x="63165" y="81020"/>
                    </a:moveTo>
                    <a:cubicBezTo>
                      <a:pt x="59796" y="85904"/>
                      <a:pt x="55417" y="89610"/>
                      <a:pt x="50364" y="92137"/>
                    </a:cubicBezTo>
                    <a:cubicBezTo>
                      <a:pt x="45310" y="94495"/>
                      <a:pt x="39583" y="95842"/>
                      <a:pt x="33183" y="95842"/>
                    </a:cubicBezTo>
                    <a:cubicBezTo>
                      <a:pt x="24087" y="95842"/>
                      <a:pt x="16170" y="93484"/>
                      <a:pt x="9770" y="88600"/>
                    </a:cubicBezTo>
                    <a:cubicBezTo>
                      <a:pt x="3200" y="83715"/>
                      <a:pt x="0" y="77146"/>
                      <a:pt x="0" y="68387"/>
                    </a:cubicBezTo>
                    <a:cubicBezTo>
                      <a:pt x="0" y="55248"/>
                      <a:pt x="5559" y="46826"/>
                      <a:pt x="16507" y="42784"/>
                    </a:cubicBezTo>
                    <a:cubicBezTo>
                      <a:pt x="27624" y="38741"/>
                      <a:pt x="41099" y="36720"/>
                      <a:pt x="57438" y="36720"/>
                    </a:cubicBezTo>
                    <a:lnTo>
                      <a:pt x="63165" y="36720"/>
                    </a:lnTo>
                    <a:lnTo>
                      <a:pt x="63165" y="34193"/>
                    </a:lnTo>
                    <a:cubicBezTo>
                      <a:pt x="63165" y="28803"/>
                      <a:pt x="61144" y="24424"/>
                      <a:pt x="57438" y="21560"/>
                    </a:cubicBezTo>
                    <a:cubicBezTo>
                      <a:pt x="53564" y="18528"/>
                      <a:pt x="48511" y="17181"/>
                      <a:pt x="42279" y="17181"/>
                    </a:cubicBezTo>
                    <a:cubicBezTo>
                      <a:pt x="32846" y="17181"/>
                      <a:pt x="24761" y="20381"/>
                      <a:pt x="17855" y="26614"/>
                    </a:cubicBezTo>
                    <a:lnTo>
                      <a:pt x="5895" y="14654"/>
                    </a:lnTo>
                    <a:cubicBezTo>
                      <a:pt x="10780" y="9601"/>
                      <a:pt x="16676" y="5895"/>
                      <a:pt x="23245" y="3537"/>
                    </a:cubicBezTo>
                    <a:cubicBezTo>
                      <a:pt x="29814" y="1179"/>
                      <a:pt x="37057" y="0"/>
                      <a:pt x="44805" y="0"/>
                    </a:cubicBezTo>
                    <a:cubicBezTo>
                      <a:pt x="57775" y="0"/>
                      <a:pt x="67545" y="3200"/>
                      <a:pt x="74114" y="9433"/>
                    </a:cubicBezTo>
                    <a:cubicBezTo>
                      <a:pt x="80514" y="15833"/>
                      <a:pt x="83883" y="26277"/>
                      <a:pt x="83883" y="41099"/>
                    </a:cubicBezTo>
                    <a:lnTo>
                      <a:pt x="83883" y="93653"/>
                    </a:lnTo>
                    <a:lnTo>
                      <a:pt x="63334" y="93653"/>
                    </a:lnTo>
                    <a:lnTo>
                      <a:pt x="63334" y="81020"/>
                    </a:lnTo>
                    <a:close/>
                    <a:moveTo>
                      <a:pt x="61818" y="52722"/>
                    </a:moveTo>
                    <a:lnTo>
                      <a:pt x="57101" y="52722"/>
                    </a:lnTo>
                    <a:cubicBezTo>
                      <a:pt x="47837" y="52722"/>
                      <a:pt x="39752" y="53564"/>
                      <a:pt x="33014" y="55417"/>
                    </a:cubicBezTo>
                    <a:cubicBezTo>
                      <a:pt x="26277" y="57270"/>
                      <a:pt x="22908" y="60975"/>
                      <a:pt x="22908" y="66702"/>
                    </a:cubicBezTo>
                    <a:cubicBezTo>
                      <a:pt x="22908" y="70576"/>
                      <a:pt x="24592" y="73608"/>
                      <a:pt x="27624" y="75630"/>
                    </a:cubicBezTo>
                    <a:cubicBezTo>
                      <a:pt x="30825" y="77651"/>
                      <a:pt x="34530" y="78662"/>
                      <a:pt x="38910" y="78662"/>
                    </a:cubicBezTo>
                    <a:cubicBezTo>
                      <a:pt x="46490" y="78662"/>
                      <a:pt x="52217" y="76809"/>
                      <a:pt x="56091" y="73103"/>
                    </a:cubicBezTo>
                    <a:cubicBezTo>
                      <a:pt x="59965" y="69397"/>
                      <a:pt x="61986" y="64176"/>
                      <a:pt x="61986" y="57775"/>
                    </a:cubicBezTo>
                    <a:lnTo>
                      <a:pt x="61986" y="52722"/>
                    </a:lnTo>
                    <a:close/>
                  </a:path>
                </a:pathLst>
              </a:custGeom>
              <a:grpFill/>
              <a:ln w="16788" cap="flat">
                <a:noFill/>
                <a:prstDash val="solid"/>
                <a:miter/>
              </a:ln>
            </p:spPr>
            <p:txBody>
              <a:bodyPr rtlCol="0" anchor="ctr"/>
              <a:lstStyle/>
              <a:p>
                <a:endParaRPr lang="nl-NL"/>
              </a:p>
            </p:txBody>
          </p:sp>
          <p:sp>
            <p:nvSpPr>
              <p:cNvPr id="23" name="Vrije vorm: vorm 22">
                <a:extLst>
                  <a:ext uri="{FF2B5EF4-FFF2-40B4-BE49-F238E27FC236}">
                    <a16:creationId xmlns:a16="http://schemas.microsoft.com/office/drawing/2014/main" id="{6F5D3404-14EA-41C3-9E23-E34FCABB04A8}"/>
                  </a:ext>
                </a:extLst>
              </p:cNvPr>
              <p:cNvSpPr/>
              <p:nvPr/>
            </p:nvSpPr>
            <p:spPr>
              <a:xfrm>
                <a:off x="3502195" y="6153490"/>
                <a:ext cx="83377" cy="93652"/>
              </a:xfrm>
              <a:custGeom>
                <a:avLst/>
                <a:gdLst>
                  <a:gd name="connsiteX0" fmla="*/ 0 w 83377"/>
                  <a:gd name="connsiteY0" fmla="*/ 2358 h 93652"/>
                  <a:gd name="connsiteX1" fmla="*/ 21729 w 83377"/>
                  <a:gd name="connsiteY1" fmla="*/ 2358 h 93652"/>
                  <a:gd name="connsiteX2" fmla="*/ 21729 w 83377"/>
                  <a:gd name="connsiteY2" fmla="*/ 17012 h 93652"/>
                  <a:gd name="connsiteX3" fmla="*/ 32509 w 83377"/>
                  <a:gd name="connsiteY3" fmla="*/ 4716 h 93652"/>
                  <a:gd name="connsiteX4" fmla="*/ 50195 w 83377"/>
                  <a:gd name="connsiteY4" fmla="*/ 0 h 93652"/>
                  <a:gd name="connsiteX5" fmla="*/ 75461 w 83377"/>
                  <a:gd name="connsiteY5" fmla="*/ 10106 h 93652"/>
                  <a:gd name="connsiteX6" fmla="*/ 83378 w 83377"/>
                  <a:gd name="connsiteY6" fmla="*/ 36046 h 93652"/>
                  <a:gd name="connsiteX7" fmla="*/ 83378 w 83377"/>
                  <a:gd name="connsiteY7" fmla="*/ 93653 h 93652"/>
                  <a:gd name="connsiteX8" fmla="*/ 60639 w 83377"/>
                  <a:gd name="connsiteY8" fmla="*/ 93653 h 93652"/>
                  <a:gd name="connsiteX9" fmla="*/ 60639 w 83377"/>
                  <a:gd name="connsiteY9" fmla="*/ 47500 h 93652"/>
                  <a:gd name="connsiteX10" fmla="*/ 57607 w 83377"/>
                  <a:gd name="connsiteY10" fmla="*/ 28466 h 93652"/>
                  <a:gd name="connsiteX11" fmla="*/ 43963 w 83377"/>
                  <a:gd name="connsiteY11" fmla="*/ 20718 h 93652"/>
                  <a:gd name="connsiteX12" fmla="*/ 28298 w 83377"/>
                  <a:gd name="connsiteY12" fmla="*/ 27287 h 93652"/>
                  <a:gd name="connsiteX13" fmla="*/ 23076 w 83377"/>
                  <a:gd name="connsiteY13" fmla="*/ 43794 h 93652"/>
                  <a:gd name="connsiteX14" fmla="*/ 23076 w 83377"/>
                  <a:gd name="connsiteY14" fmla="*/ 93653 h 93652"/>
                  <a:gd name="connsiteX15" fmla="*/ 337 w 83377"/>
                  <a:gd name="connsiteY15" fmla="*/ 93653 h 93652"/>
                  <a:gd name="connsiteX16" fmla="*/ 337 w 83377"/>
                  <a:gd name="connsiteY16" fmla="*/ 2358 h 9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377" h="93652">
                    <a:moveTo>
                      <a:pt x="0" y="2358"/>
                    </a:moveTo>
                    <a:lnTo>
                      <a:pt x="21729" y="2358"/>
                    </a:lnTo>
                    <a:lnTo>
                      <a:pt x="21729" y="17012"/>
                    </a:lnTo>
                    <a:cubicBezTo>
                      <a:pt x="24255" y="11959"/>
                      <a:pt x="27793" y="7917"/>
                      <a:pt x="32509" y="4716"/>
                    </a:cubicBezTo>
                    <a:cubicBezTo>
                      <a:pt x="37057" y="1684"/>
                      <a:pt x="42952" y="0"/>
                      <a:pt x="50195" y="0"/>
                    </a:cubicBezTo>
                    <a:cubicBezTo>
                      <a:pt x="61649" y="0"/>
                      <a:pt x="70071" y="3369"/>
                      <a:pt x="75461" y="10106"/>
                    </a:cubicBezTo>
                    <a:cubicBezTo>
                      <a:pt x="80851" y="16844"/>
                      <a:pt x="83378" y="25434"/>
                      <a:pt x="83378" y="36046"/>
                    </a:cubicBezTo>
                    <a:lnTo>
                      <a:pt x="83378" y="93653"/>
                    </a:lnTo>
                    <a:lnTo>
                      <a:pt x="60639" y="93653"/>
                    </a:lnTo>
                    <a:lnTo>
                      <a:pt x="60639" y="47500"/>
                    </a:lnTo>
                    <a:cubicBezTo>
                      <a:pt x="60639" y="39920"/>
                      <a:pt x="59628" y="33520"/>
                      <a:pt x="57607" y="28466"/>
                    </a:cubicBezTo>
                    <a:cubicBezTo>
                      <a:pt x="55585" y="23245"/>
                      <a:pt x="51037" y="20718"/>
                      <a:pt x="43963" y="20718"/>
                    </a:cubicBezTo>
                    <a:cubicBezTo>
                      <a:pt x="37057" y="20718"/>
                      <a:pt x="31835" y="22908"/>
                      <a:pt x="28298" y="27287"/>
                    </a:cubicBezTo>
                    <a:cubicBezTo>
                      <a:pt x="24761" y="31835"/>
                      <a:pt x="23076" y="37225"/>
                      <a:pt x="23076" y="43794"/>
                    </a:cubicBezTo>
                    <a:lnTo>
                      <a:pt x="23076" y="93653"/>
                    </a:lnTo>
                    <a:lnTo>
                      <a:pt x="337" y="93653"/>
                    </a:lnTo>
                    <a:lnTo>
                      <a:pt x="337" y="2358"/>
                    </a:lnTo>
                    <a:close/>
                  </a:path>
                </a:pathLst>
              </a:custGeom>
              <a:grpFill/>
              <a:ln w="16788" cap="flat">
                <a:noFill/>
                <a:prstDash val="solid"/>
                <a:miter/>
              </a:ln>
            </p:spPr>
            <p:txBody>
              <a:bodyPr rtlCol="0" anchor="ctr"/>
              <a:lstStyle/>
              <a:p>
                <a:endParaRPr lang="nl-NL"/>
              </a:p>
            </p:txBody>
          </p:sp>
          <p:sp>
            <p:nvSpPr>
              <p:cNvPr id="24" name="Vrije vorm: vorm 23">
                <a:extLst>
                  <a:ext uri="{FF2B5EF4-FFF2-40B4-BE49-F238E27FC236}">
                    <a16:creationId xmlns:a16="http://schemas.microsoft.com/office/drawing/2014/main" id="{6AAF965A-B00E-4883-A56A-D624B53349B1}"/>
                  </a:ext>
                </a:extLst>
              </p:cNvPr>
              <p:cNvSpPr/>
              <p:nvPr/>
            </p:nvSpPr>
            <p:spPr>
              <a:xfrm>
                <a:off x="3597195" y="6103464"/>
                <a:ext cx="98537" cy="145869"/>
              </a:xfrm>
              <a:custGeom>
                <a:avLst/>
                <a:gdLst>
                  <a:gd name="connsiteX0" fmla="*/ 76809 w 98537"/>
                  <a:gd name="connsiteY0" fmla="*/ 129867 h 145869"/>
                  <a:gd name="connsiteX1" fmla="*/ 63502 w 98537"/>
                  <a:gd name="connsiteY1" fmla="*/ 141827 h 145869"/>
                  <a:gd name="connsiteX2" fmla="*/ 44974 w 98537"/>
                  <a:gd name="connsiteY2" fmla="*/ 145869 h 145869"/>
                  <a:gd name="connsiteX3" fmla="*/ 12128 w 98537"/>
                  <a:gd name="connsiteY3" fmla="*/ 132394 h 145869"/>
                  <a:gd name="connsiteX4" fmla="*/ 0 w 98537"/>
                  <a:gd name="connsiteY4" fmla="*/ 98032 h 145869"/>
                  <a:gd name="connsiteX5" fmla="*/ 12296 w 98537"/>
                  <a:gd name="connsiteY5" fmla="*/ 63839 h 145869"/>
                  <a:gd name="connsiteX6" fmla="*/ 44131 w 98537"/>
                  <a:gd name="connsiteY6" fmla="*/ 50195 h 145869"/>
                  <a:gd name="connsiteX7" fmla="*/ 62997 w 98537"/>
                  <a:gd name="connsiteY7" fmla="*/ 54238 h 145869"/>
                  <a:gd name="connsiteX8" fmla="*/ 74956 w 98537"/>
                  <a:gd name="connsiteY8" fmla="*/ 64007 h 145869"/>
                  <a:gd name="connsiteX9" fmla="*/ 75630 w 98537"/>
                  <a:gd name="connsiteY9" fmla="*/ 0 h 145869"/>
                  <a:gd name="connsiteX10" fmla="*/ 98538 w 98537"/>
                  <a:gd name="connsiteY10" fmla="*/ 0 h 145869"/>
                  <a:gd name="connsiteX11" fmla="*/ 98538 w 98537"/>
                  <a:gd name="connsiteY11" fmla="*/ 143680 h 145869"/>
                  <a:gd name="connsiteX12" fmla="*/ 76809 w 98537"/>
                  <a:gd name="connsiteY12" fmla="*/ 143680 h 145869"/>
                  <a:gd name="connsiteX13" fmla="*/ 76809 w 98537"/>
                  <a:gd name="connsiteY13" fmla="*/ 129867 h 145869"/>
                  <a:gd name="connsiteX14" fmla="*/ 49858 w 98537"/>
                  <a:gd name="connsiteY14" fmla="*/ 125320 h 145869"/>
                  <a:gd name="connsiteX15" fmla="*/ 69397 w 98537"/>
                  <a:gd name="connsiteY15" fmla="*/ 117066 h 145869"/>
                  <a:gd name="connsiteX16" fmla="*/ 76977 w 98537"/>
                  <a:gd name="connsiteY16" fmla="*/ 97864 h 145869"/>
                  <a:gd name="connsiteX17" fmla="*/ 69566 w 98537"/>
                  <a:gd name="connsiteY17" fmla="*/ 78493 h 145869"/>
                  <a:gd name="connsiteX18" fmla="*/ 49858 w 98537"/>
                  <a:gd name="connsiteY18" fmla="*/ 70408 h 145869"/>
                  <a:gd name="connsiteX19" fmla="*/ 30319 w 98537"/>
                  <a:gd name="connsiteY19" fmla="*/ 78662 h 145869"/>
                  <a:gd name="connsiteX20" fmla="*/ 22908 w 98537"/>
                  <a:gd name="connsiteY20" fmla="*/ 97864 h 145869"/>
                  <a:gd name="connsiteX21" fmla="*/ 30319 w 98537"/>
                  <a:gd name="connsiteY21" fmla="*/ 117234 h 145869"/>
                  <a:gd name="connsiteX22" fmla="*/ 49858 w 98537"/>
                  <a:gd name="connsiteY22" fmla="*/ 125320 h 14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537" h="145869">
                    <a:moveTo>
                      <a:pt x="76809" y="129867"/>
                    </a:moveTo>
                    <a:cubicBezTo>
                      <a:pt x="73440" y="135258"/>
                      <a:pt x="68892" y="139132"/>
                      <a:pt x="63502" y="141827"/>
                    </a:cubicBezTo>
                    <a:cubicBezTo>
                      <a:pt x="58112" y="144522"/>
                      <a:pt x="51880" y="145869"/>
                      <a:pt x="44974" y="145869"/>
                    </a:cubicBezTo>
                    <a:cubicBezTo>
                      <a:pt x="31161" y="145869"/>
                      <a:pt x="20213" y="141321"/>
                      <a:pt x="12128" y="132394"/>
                    </a:cubicBezTo>
                    <a:cubicBezTo>
                      <a:pt x="4043" y="123298"/>
                      <a:pt x="0" y="111844"/>
                      <a:pt x="0" y="98032"/>
                    </a:cubicBezTo>
                    <a:cubicBezTo>
                      <a:pt x="0" y="84389"/>
                      <a:pt x="4211" y="72935"/>
                      <a:pt x="12296" y="63839"/>
                    </a:cubicBezTo>
                    <a:cubicBezTo>
                      <a:pt x="20550" y="54743"/>
                      <a:pt x="31161" y="50195"/>
                      <a:pt x="44131" y="50195"/>
                    </a:cubicBezTo>
                    <a:cubicBezTo>
                      <a:pt x="51711" y="50195"/>
                      <a:pt x="57943" y="51543"/>
                      <a:pt x="62997" y="54238"/>
                    </a:cubicBezTo>
                    <a:cubicBezTo>
                      <a:pt x="68050" y="56933"/>
                      <a:pt x="71924" y="60302"/>
                      <a:pt x="74956" y="64007"/>
                    </a:cubicBezTo>
                    <a:lnTo>
                      <a:pt x="75630" y="0"/>
                    </a:lnTo>
                    <a:lnTo>
                      <a:pt x="98538" y="0"/>
                    </a:lnTo>
                    <a:lnTo>
                      <a:pt x="98538" y="143680"/>
                    </a:lnTo>
                    <a:lnTo>
                      <a:pt x="76809" y="143680"/>
                    </a:lnTo>
                    <a:lnTo>
                      <a:pt x="76809" y="129867"/>
                    </a:lnTo>
                    <a:close/>
                    <a:moveTo>
                      <a:pt x="49858" y="125320"/>
                    </a:moveTo>
                    <a:cubicBezTo>
                      <a:pt x="57943" y="125320"/>
                      <a:pt x="64513" y="122625"/>
                      <a:pt x="69397" y="117066"/>
                    </a:cubicBezTo>
                    <a:cubicBezTo>
                      <a:pt x="74451" y="111676"/>
                      <a:pt x="76977" y="105275"/>
                      <a:pt x="76977" y="97864"/>
                    </a:cubicBezTo>
                    <a:cubicBezTo>
                      <a:pt x="76977" y="90452"/>
                      <a:pt x="74619" y="83883"/>
                      <a:pt x="69566" y="78493"/>
                    </a:cubicBezTo>
                    <a:cubicBezTo>
                      <a:pt x="64681" y="73103"/>
                      <a:pt x="58112" y="70408"/>
                      <a:pt x="49858" y="70408"/>
                    </a:cubicBezTo>
                    <a:cubicBezTo>
                      <a:pt x="41773" y="70408"/>
                      <a:pt x="35372" y="73103"/>
                      <a:pt x="30319" y="78662"/>
                    </a:cubicBezTo>
                    <a:cubicBezTo>
                      <a:pt x="25435" y="84052"/>
                      <a:pt x="22908" y="90452"/>
                      <a:pt x="22908" y="97864"/>
                    </a:cubicBezTo>
                    <a:cubicBezTo>
                      <a:pt x="22908" y="105275"/>
                      <a:pt x="25435" y="111844"/>
                      <a:pt x="30319" y="117234"/>
                    </a:cubicBezTo>
                    <a:cubicBezTo>
                      <a:pt x="35204" y="122625"/>
                      <a:pt x="41773" y="125320"/>
                      <a:pt x="49858" y="125320"/>
                    </a:cubicBezTo>
                    <a:close/>
                  </a:path>
                </a:pathLst>
              </a:custGeom>
              <a:grpFill/>
              <a:ln w="16788" cap="flat">
                <a:noFill/>
                <a:prstDash val="solid"/>
                <a:miter/>
              </a:ln>
            </p:spPr>
            <p:txBody>
              <a:bodyPr rtlCol="0" anchor="ctr"/>
              <a:lstStyle/>
              <a:p>
                <a:endParaRPr lang="nl-NL"/>
              </a:p>
            </p:txBody>
          </p:sp>
        </p:grpSp>
      </p:grpSp>
      <p:sp>
        <p:nvSpPr>
          <p:cNvPr id="2" name="Rechthoek 1">
            <a:extLst>
              <a:ext uri="{FF2B5EF4-FFF2-40B4-BE49-F238E27FC236}">
                <a16:creationId xmlns:a16="http://schemas.microsoft.com/office/drawing/2014/main" id="{70106642-78E2-442F-8C05-F81E486C4EBC}"/>
              </a:ext>
            </a:extLst>
          </p:cNvPr>
          <p:cNvSpPr/>
          <p:nvPr userDrawn="1"/>
        </p:nvSpPr>
        <p:spPr>
          <a:xfrm>
            <a:off x="574184" y="528192"/>
            <a:ext cx="4397061" cy="989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5" name="Graphic 24">
            <a:extLst>
              <a:ext uri="{FF2B5EF4-FFF2-40B4-BE49-F238E27FC236}">
                <a16:creationId xmlns:a16="http://schemas.microsoft.com/office/drawing/2014/main" id="{5D5E6F00-E1E3-4DC8-ABBB-03FD7FDBEC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4184" y="5958931"/>
            <a:ext cx="2224337" cy="455274"/>
          </a:xfrm>
          <a:prstGeom prst="rect">
            <a:avLst/>
          </a:prstGeom>
        </p:spPr>
      </p:pic>
      <p:sp>
        <p:nvSpPr>
          <p:cNvPr id="28" name="Tijdelijke aanduiding voor tekst 43">
            <a:extLst>
              <a:ext uri="{FF2B5EF4-FFF2-40B4-BE49-F238E27FC236}">
                <a16:creationId xmlns:a16="http://schemas.microsoft.com/office/drawing/2014/main" id="{043571E0-9A15-49D5-8DDA-65BD6744967D}"/>
              </a:ext>
            </a:extLst>
          </p:cNvPr>
          <p:cNvSpPr>
            <a:spLocks noGrp="1"/>
          </p:cNvSpPr>
          <p:nvPr>
            <p:ph type="body" sz="quarter" idx="18" hasCustomPrompt="1"/>
          </p:nvPr>
        </p:nvSpPr>
        <p:spPr>
          <a:xfrm>
            <a:off x="574184" y="627326"/>
            <a:ext cx="6581104" cy="4462530"/>
          </a:xfrm>
          <a:custGeom>
            <a:avLst/>
            <a:gdLst>
              <a:gd name="connsiteX0" fmla="*/ 0 w 6581104"/>
              <a:gd name="connsiteY0" fmla="*/ 0 h 4462530"/>
              <a:gd name="connsiteX1" fmla="*/ 6581104 w 6581104"/>
              <a:gd name="connsiteY1" fmla="*/ 0 h 4462530"/>
              <a:gd name="connsiteX2" fmla="*/ 6581104 w 6581104"/>
              <a:gd name="connsiteY2" fmla="*/ 3868389 h 4462530"/>
              <a:gd name="connsiteX3" fmla="*/ 5986963 w 6581104"/>
              <a:gd name="connsiteY3" fmla="*/ 4462530 h 4462530"/>
              <a:gd name="connsiteX4" fmla="*/ 0 w 6581104"/>
              <a:gd name="connsiteY4" fmla="*/ 4462530 h 4462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1104" h="4462530">
                <a:moveTo>
                  <a:pt x="0" y="0"/>
                </a:moveTo>
                <a:lnTo>
                  <a:pt x="6581104" y="0"/>
                </a:lnTo>
                <a:lnTo>
                  <a:pt x="6581104" y="3868389"/>
                </a:lnTo>
                <a:lnTo>
                  <a:pt x="5986963" y="4462530"/>
                </a:lnTo>
                <a:lnTo>
                  <a:pt x="0" y="4462530"/>
                </a:lnTo>
                <a:close/>
              </a:path>
            </a:pathLst>
          </a:custGeom>
          <a:solidFill>
            <a:schemeClr val="accent1"/>
          </a:solidFill>
        </p:spPr>
        <p:txBody>
          <a:bodyPr wrap="square" lIns="0" tIns="0" rIns="0" bIns="0" anchor="b" anchorCtr="0">
            <a:noAutofit/>
          </a:bodyPr>
          <a:lstStyle>
            <a:lvl1pPr marL="0" indent="0">
              <a:buFontTx/>
              <a:buNone/>
              <a:defRPr lang="nl-NL" sz="100" kern="1200" dirty="0" smtClean="0">
                <a:solidFill>
                  <a:schemeClr val="tx2"/>
                </a:solidFill>
                <a:latin typeface="+mj-lt"/>
                <a:ea typeface="+mn-ea"/>
                <a:cs typeface="+mn-cs"/>
              </a:defRPr>
            </a:lvl1pPr>
            <a:lvl2pPr marL="0" indent="0">
              <a:spcBef>
                <a:spcPts val="2400"/>
              </a:spcBef>
              <a:spcAft>
                <a:spcPts val="2400"/>
              </a:spcAft>
              <a:buFontTx/>
              <a:buNone/>
              <a:defRPr lang="nl-NL" sz="3200" kern="1200" dirty="0" smtClean="0">
                <a:solidFill>
                  <a:schemeClr val="bg1"/>
                </a:solidFill>
                <a:latin typeface="+mn-lt"/>
                <a:ea typeface="+mn-ea"/>
                <a:cs typeface="+mn-cs"/>
              </a:defRPr>
            </a:lvl2pPr>
            <a:lvl3pPr marL="0" indent="0">
              <a:buFontTx/>
              <a:buNone/>
              <a:defRPr sz="1800">
                <a:solidFill>
                  <a:schemeClr val="bg1"/>
                </a:solidFill>
              </a:defRPr>
            </a:lvl3pPr>
          </a:lstStyle>
          <a:p>
            <a:pPr lvl="0"/>
            <a:r>
              <a:rPr lang="nl-NL" dirty="0"/>
              <a:t> </a:t>
            </a:r>
          </a:p>
        </p:txBody>
      </p:sp>
      <p:sp>
        <p:nvSpPr>
          <p:cNvPr id="3" name="Titel 2">
            <a:extLst>
              <a:ext uri="{FF2B5EF4-FFF2-40B4-BE49-F238E27FC236}">
                <a16:creationId xmlns:a16="http://schemas.microsoft.com/office/drawing/2014/main" id="{7C0C3803-539E-458C-89FE-2917A6F5BBE8}"/>
              </a:ext>
            </a:extLst>
          </p:cNvPr>
          <p:cNvSpPr>
            <a:spLocks noGrp="1"/>
          </p:cNvSpPr>
          <p:nvPr>
            <p:ph type="title"/>
          </p:nvPr>
        </p:nvSpPr>
        <p:spPr>
          <a:xfrm>
            <a:off x="1143000" y="627029"/>
            <a:ext cx="5345545" cy="4462529"/>
          </a:xfrm>
        </p:spPr>
        <p:txBody>
          <a:bodyPr/>
          <a:lstStyle>
            <a:lvl1pPr>
              <a:defRPr lang="nl-NL" sz="4800" kern="1200" dirty="0" smtClean="0">
                <a:solidFill>
                  <a:schemeClr val="bg1"/>
                </a:solidFill>
                <a:latin typeface="+mj-lt"/>
                <a:ea typeface="+mn-ea"/>
                <a:cs typeface="+mn-cs"/>
              </a:defRPr>
            </a:lvl1pPr>
          </a:lstStyle>
          <a:p>
            <a:r>
              <a:rPr lang="nl-NL" dirty="0"/>
              <a:t>Klik om stijl te bewerken</a:t>
            </a:r>
          </a:p>
        </p:txBody>
      </p:sp>
    </p:spTree>
    <p:extLst>
      <p:ext uri="{BB962C8B-B14F-4D97-AF65-F5344CB8AC3E}">
        <p14:creationId xmlns:p14="http://schemas.microsoft.com/office/powerpoint/2010/main" val="1824021216"/>
      </p:ext>
    </p:extLst>
  </p:cSld>
  <p:clrMapOvr>
    <a:masterClrMapping/>
  </p:clrMapOvr>
  <p:transition spd="slow" advClick="0">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VNO NCW (A)">
    <p:bg>
      <p:bgPr>
        <a:solidFill>
          <a:schemeClr val="bg1"/>
        </a:solidFill>
        <a:effectLst/>
      </p:bgPr>
    </p:bg>
    <p:spTree>
      <p:nvGrpSpPr>
        <p:cNvPr id="1" name=""/>
        <p:cNvGrpSpPr/>
        <p:nvPr/>
      </p:nvGrpSpPr>
      <p:grpSpPr>
        <a:xfrm>
          <a:off x="0" y="0"/>
          <a:ext cx="0" cy="0"/>
          <a:chOff x="0" y="0"/>
          <a:chExt cx="0" cy="0"/>
        </a:xfrm>
      </p:grpSpPr>
      <p:sp>
        <p:nvSpPr>
          <p:cNvPr id="9" name="Vrije vorm: vorm 8">
            <a:extLst>
              <a:ext uri="{FF2B5EF4-FFF2-40B4-BE49-F238E27FC236}">
                <a16:creationId xmlns:a16="http://schemas.microsoft.com/office/drawing/2014/main" id="{1B9881C1-9899-4A0A-A7AB-D8CE18EFC1C9}"/>
              </a:ext>
            </a:extLst>
          </p:cNvPr>
          <p:cNvSpPr/>
          <p:nvPr userDrawn="1"/>
        </p:nvSpPr>
        <p:spPr>
          <a:xfrm>
            <a:off x="574184" y="627326"/>
            <a:ext cx="6581104" cy="4462530"/>
          </a:xfrm>
          <a:custGeom>
            <a:avLst/>
            <a:gdLst>
              <a:gd name="connsiteX0" fmla="*/ 0 w 6581104"/>
              <a:gd name="connsiteY0" fmla="*/ 0 h 4462530"/>
              <a:gd name="connsiteX1" fmla="*/ 6581104 w 6581104"/>
              <a:gd name="connsiteY1" fmla="*/ 0 h 4462530"/>
              <a:gd name="connsiteX2" fmla="*/ 6581104 w 6581104"/>
              <a:gd name="connsiteY2" fmla="*/ 3868389 h 4462530"/>
              <a:gd name="connsiteX3" fmla="*/ 5986963 w 6581104"/>
              <a:gd name="connsiteY3" fmla="*/ 4462530 h 4462530"/>
              <a:gd name="connsiteX4" fmla="*/ 0 w 6581104"/>
              <a:gd name="connsiteY4" fmla="*/ 4462530 h 4462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1104" h="4462530">
                <a:moveTo>
                  <a:pt x="0" y="0"/>
                </a:moveTo>
                <a:lnTo>
                  <a:pt x="6581104" y="0"/>
                </a:lnTo>
                <a:lnTo>
                  <a:pt x="6581104" y="3868389"/>
                </a:lnTo>
                <a:lnTo>
                  <a:pt x="5986963" y="4462530"/>
                </a:lnTo>
                <a:lnTo>
                  <a:pt x="0" y="446253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0" name="Tijdelijke aanduiding voor afbeelding 9">
            <a:extLst>
              <a:ext uri="{FF2B5EF4-FFF2-40B4-BE49-F238E27FC236}">
                <a16:creationId xmlns:a16="http://schemas.microsoft.com/office/drawing/2014/main" id="{A7DDFAD0-B735-4B64-99AA-CE650643EE89}"/>
              </a:ext>
            </a:extLst>
          </p:cNvPr>
          <p:cNvSpPr>
            <a:spLocks noGrp="1"/>
          </p:cNvSpPr>
          <p:nvPr>
            <p:ph type="pic" sz="quarter" idx="10" hasCustomPrompt="1"/>
          </p:nvPr>
        </p:nvSpPr>
        <p:spPr>
          <a:xfrm>
            <a:off x="4971245" y="0"/>
            <a:ext cx="7220755" cy="6858000"/>
          </a:xfrm>
          <a:custGeom>
            <a:avLst/>
            <a:gdLst>
              <a:gd name="connsiteX0" fmla="*/ 0 w 7220755"/>
              <a:gd name="connsiteY0" fmla="*/ 0 h 6858000"/>
              <a:gd name="connsiteX1" fmla="*/ 7220755 w 7220755"/>
              <a:gd name="connsiteY1" fmla="*/ 0 h 6858000"/>
              <a:gd name="connsiteX2" fmla="*/ 7220755 w 7220755"/>
              <a:gd name="connsiteY2" fmla="*/ 6858000 h 6858000"/>
              <a:gd name="connsiteX3" fmla="*/ 0 w 7220755"/>
              <a:gd name="connsiteY3" fmla="*/ 6858000 h 6858000"/>
              <a:gd name="connsiteX4" fmla="*/ 0 w 7220755"/>
              <a:gd name="connsiteY4" fmla="*/ 5089856 h 6858000"/>
              <a:gd name="connsiteX5" fmla="*/ 1589902 w 7220755"/>
              <a:gd name="connsiteY5" fmla="*/ 5089856 h 6858000"/>
              <a:gd name="connsiteX6" fmla="*/ 2184043 w 7220755"/>
              <a:gd name="connsiteY6" fmla="*/ 4495715 h 6858000"/>
              <a:gd name="connsiteX7" fmla="*/ 2184043 w 7220755"/>
              <a:gd name="connsiteY7" fmla="*/ 627326 h 6858000"/>
              <a:gd name="connsiteX8" fmla="*/ 0 w 7220755"/>
              <a:gd name="connsiteY8" fmla="*/ 6273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0755" h="6858000">
                <a:moveTo>
                  <a:pt x="0" y="0"/>
                </a:moveTo>
                <a:lnTo>
                  <a:pt x="7220755" y="0"/>
                </a:lnTo>
                <a:lnTo>
                  <a:pt x="7220755" y="6858000"/>
                </a:lnTo>
                <a:lnTo>
                  <a:pt x="0" y="6858000"/>
                </a:lnTo>
                <a:lnTo>
                  <a:pt x="0" y="5089856"/>
                </a:lnTo>
                <a:lnTo>
                  <a:pt x="1589902" y="5089856"/>
                </a:lnTo>
                <a:lnTo>
                  <a:pt x="2184043" y="4495715"/>
                </a:lnTo>
                <a:lnTo>
                  <a:pt x="2184043" y="627326"/>
                </a:lnTo>
                <a:lnTo>
                  <a:pt x="0" y="627326"/>
                </a:lnTo>
                <a:close/>
              </a:path>
            </a:pathLst>
          </a:custGeom>
          <a:solidFill>
            <a:schemeClr val="accent5"/>
          </a:solidFill>
        </p:spPr>
        <p:txBody>
          <a:bodyPr wrap="square" lIns="91440" tIns="548640" rIns="914400" anchor="ctr" anchorCtr="0">
            <a:noAutofit/>
          </a:bodyPr>
          <a:lstStyle>
            <a:lvl1pPr marL="0" indent="0" algn="r">
              <a:buFontTx/>
              <a:buNone/>
              <a:defRPr sz="1000"/>
            </a:lvl1pPr>
          </a:lstStyle>
          <a:p>
            <a:r>
              <a:rPr lang="nl-NL" dirty="0"/>
              <a:t>Klik op het afbeeldingsicoon of sleep een afbeelding in dit veld</a:t>
            </a:r>
          </a:p>
        </p:txBody>
      </p:sp>
      <p:sp>
        <p:nvSpPr>
          <p:cNvPr id="52" name="Titel 1">
            <a:extLst>
              <a:ext uri="{FF2B5EF4-FFF2-40B4-BE49-F238E27FC236}">
                <a16:creationId xmlns:a16="http://schemas.microsoft.com/office/drawing/2014/main" id="{E4D0023B-0359-4E8C-9A8C-3A1A3CCF2099}"/>
              </a:ext>
            </a:extLst>
          </p:cNvPr>
          <p:cNvSpPr>
            <a:spLocks noGrp="1"/>
          </p:cNvSpPr>
          <p:nvPr>
            <p:ph type="title" hasCustomPrompt="1"/>
          </p:nvPr>
        </p:nvSpPr>
        <p:spPr>
          <a:xfrm>
            <a:off x="1141029" y="1179682"/>
            <a:ext cx="5401440" cy="1997627"/>
          </a:xfrm>
        </p:spPr>
        <p:txBody>
          <a:bodyPr lIns="0" tIns="0" rIns="0" bIns="0" anchor="b" anchorCtr="0"/>
          <a:lstStyle>
            <a:lvl1pPr>
              <a:defRPr lang="nl-NL" sz="4800" kern="1200" dirty="0">
                <a:solidFill>
                  <a:schemeClr val="tx2"/>
                </a:solidFill>
                <a:latin typeface="+mj-lt"/>
                <a:ea typeface="+mn-ea"/>
                <a:cs typeface="+mn-cs"/>
              </a:defRPr>
            </a:lvl1pPr>
          </a:lstStyle>
          <a:p>
            <a:r>
              <a:rPr lang="nl-NL" dirty="0"/>
              <a:t>Klik om een titel toe te voegen</a:t>
            </a:r>
          </a:p>
        </p:txBody>
      </p:sp>
      <p:sp>
        <p:nvSpPr>
          <p:cNvPr id="53" name="Tijdelijke aanduiding voor tekst 2">
            <a:extLst>
              <a:ext uri="{FF2B5EF4-FFF2-40B4-BE49-F238E27FC236}">
                <a16:creationId xmlns:a16="http://schemas.microsoft.com/office/drawing/2014/main" id="{672672F8-DC78-4951-B754-D7FE88306E43}"/>
              </a:ext>
            </a:extLst>
          </p:cNvPr>
          <p:cNvSpPr>
            <a:spLocks noGrp="1"/>
          </p:cNvSpPr>
          <p:nvPr>
            <p:ph type="body" idx="1" hasCustomPrompt="1"/>
          </p:nvPr>
        </p:nvSpPr>
        <p:spPr>
          <a:xfrm>
            <a:off x="1141028" y="3321577"/>
            <a:ext cx="5401441" cy="1040295"/>
          </a:xfrm>
        </p:spPr>
        <p:txBody>
          <a:bodyPr lIns="0" tIns="0" rIns="0" bIns="0">
            <a:normAutofit/>
          </a:bodyPr>
          <a:lstStyle>
            <a:lvl1pPr marL="0" indent="0">
              <a:buNone/>
              <a:defRPr lang="nl-NL" sz="32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 om een subtitel toe te voegen</a:t>
            </a:r>
          </a:p>
        </p:txBody>
      </p:sp>
      <p:pic>
        <p:nvPicPr>
          <p:cNvPr id="54" name="Graphic 53">
            <a:extLst>
              <a:ext uri="{FF2B5EF4-FFF2-40B4-BE49-F238E27FC236}">
                <a16:creationId xmlns:a16="http://schemas.microsoft.com/office/drawing/2014/main" id="{429966DC-D225-44ED-8B48-E88B6D3C9F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4184" y="5958931"/>
            <a:ext cx="2224337" cy="455274"/>
          </a:xfrm>
          <a:prstGeom prst="rect">
            <a:avLst/>
          </a:prstGeom>
        </p:spPr>
      </p:pic>
      <p:sp>
        <p:nvSpPr>
          <p:cNvPr id="8" name="Tijdelijke aanduiding voor tekst 2">
            <a:extLst>
              <a:ext uri="{FF2B5EF4-FFF2-40B4-BE49-F238E27FC236}">
                <a16:creationId xmlns:a16="http://schemas.microsoft.com/office/drawing/2014/main" id="{CC2F5807-C0F7-4214-90AA-252DFE6A291C}"/>
              </a:ext>
            </a:extLst>
          </p:cNvPr>
          <p:cNvSpPr>
            <a:spLocks noGrp="1"/>
          </p:cNvSpPr>
          <p:nvPr>
            <p:ph type="body" idx="20" hasCustomPrompt="1"/>
          </p:nvPr>
        </p:nvSpPr>
        <p:spPr>
          <a:xfrm>
            <a:off x="1141027" y="4437359"/>
            <a:ext cx="5401441" cy="485918"/>
          </a:xfrm>
        </p:spPr>
        <p:txBody>
          <a:bodyPr lIns="0" tIns="0" rIns="0" bIns="0"/>
          <a:lstStyle>
            <a:lvl1pPr marL="0" indent="0">
              <a:buNone/>
              <a:defRPr lang="nl-NL" sz="18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00 datum 2021 | Naam Presentator</a:t>
            </a:r>
          </a:p>
          <a:p>
            <a:pPr lvl="0"/>
            <a:endParaRPr lang="nl-NL" dirty="0"/>
          </a:p>
        </p:txBody>
      </p:sp>
    </p:spTree>
    <p:extLst>
      <p:ext uri="{BB962C8B-B14F-4D97-AF65-F5344CB8AC3E}">
        <p14:creationId xmlns:p14="http://schemas.microsoft.com/office/powerpoint/2010/main" val="3979527585"/>
      </p:ext>
    </p:extLst>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VNO NCW (B)">
    <p:bg>
      <p:bgPr>
        <a:solidFill>
          <a:schemeClr val="bg1"/>
        </a:solidFill>
        <a:effectLst/>
      </p:bgPr>
    </p:bg>
    <p:spTree>
      <p:nvGrpSpPr>
        <p:cNvPr id="1" name=""/>
        <p:cNvGrpSpPr/>
        <p:nvPr/>
      </p:nvGrpSpPr>
      <p:grpSpPr>
        <a:xfrm>
          <a:off x="0" y="0"/>
          <a:ext cx="0" cy="0"/>
          <a:chOff x="0" y="0"/>
          <a:chExt cx="0" cy="0"/>
        </a:xfrm>
      </p:grpSpPr>
      <p:sp>
        <p:nvSpPr>
          <p:cNvPr id="33" name="Rechthoek 32">
            <a:extLst>
              <a:ext uri="{FF2B5EF4-FFF2-40B4-BE49-F238E27FC236}">
                <a16:creationId xmlns:a16="http://schemas.microsoft.com/office/drawing/2014/main" id="{63FD0B5A-0D48-4A0D-8A5B-67CC4D705FC0}"/>
              </a:ext>
            </a:extLst>
          </p:cNvPr>
          <p:cNvSpPr/>
          <p:nvPr userDrawn="1"/>
        </p:nvSpPr>
        <p:spPr>
          <a:xfrm>
            <a:off x="0" y="0"/>
            <a:ext cx="909090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Tijdelijke aanduiding voor afbeelding 33">
            <a:extLst>
              <a:ext uri="{FF2B5EF4-FFF2-40B4-BE49-F238E27FC236}">
                <a16:creationId xmlns:a16="http://schemas.microsoft.com/office/drawing/2014/main" id="{C1FAC85F-1DE0-415F-995A-AD700ED52E51}"/>
              </a:ext>
            </a:extLst>
          </p:cNvPr>
          <p:cNvSpPr>
            <a:spLocks noGrp="1"/>
          </p:cNvSpPr>
          <p:nvPr>
            <p:ph type="pic" sz="quarter" idx="10" hasCustomPrompt="1"/>
          </p:nvPr>
        </p:nvSpPr>
        <p:spPr>
          <a:xfrm>
            <a:off x="6096000" y="461818"/>
            <a:ext cx="5638800" cy="5934364"/>
          </a:xfrm>
          <a:custGeom>
            <a:avLst/>
            <a:gdLst>
              <a:gd name="connsiteX0" fmla="*/ 0 w 5638800"/>
              <a:gd name="connsiteY0" fmla="*/ 0 h 5934364"/>
              <a:gd name="connsiteX1" fmla="*/ 5638800 w 5638800"/>
              <a:gd name="connsiteY1" fmla="*/ 0 h 5934364"/>
              <a:gd name="connsiteX2" fmla="*/ 5638800 w 5638800"/>
              <a:gd name="connsiteY2" fmla="*/ 5359376 h 5934364"/>
              <a:gd name="connsiteX3" fmla="*/ 5063812 w 5638800"/>
              <a:gd name="connsiteY3" fmla="*/ 5934364 h 5934364"/>
              <a:gd name="connsiteX4" fmla="*/ 0 w 5638800"/>
              <a:gd name="connsiteY4" fmla="*/ 5934364 h 5934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8800" h="5934364">
                <a:moveTo>
                  <a:pt x="0" y="0"/>
                </a:moveTo>
                <a:lnTo>
                  <a:pt x="5638800" y="0"/>
                </a:lnTo>
                <a:lnTo>
                  <a:pt x="5638800" y="5359376"/>
                </a:lnTo>
                <a:lnTo>
                  <a:pt x="5063812" y="5934364"/>
                </a:lnTo>
                <a:lnTo>
                  <a:pt x="0" y="5934364"/>
                </a:lnTo>
                <a:close/>
              </a:path>
            </a:pathLst>
          </a:custGeom>
          <a:solidFill>
            <a:schemeClr val="accent5"/>
          </a:solidFill>
        </p:spPr>
        <p:txBody>
          <a:bodyPr wrap="square" tIns="548640" anchor="ctr" anchorCtr="0">
            <a:noAutofit/>
          </a:bodyPr>
          <a:lstStyle>
            <a:lvl1pPr marL="0" indent="0" algn="ctr">
              <a:buFontTx/>
              <a:buNone/>
              <a:defRPr sz="1000"/>
            </a:lvl1pPr>
          </a:lstStyle>
          <a:p>
            <a:r>
              <a:rPr lang="nl-NL" dirty="0"/>
              <a:t>Klik op het afbeeldingsicoon of sleep een afbeelding in dit veld</a:t>
            </a:r>
          </a:p>
        </p:txBody>
      </p:sp>
      <p:sp>
        <p:nvSpPr>
          <p:cNvPr id="32" name="Rechthoek 31">
            <a:extLst>
              <a:ext uri="{FF2B5EF4-FFF2-40B4-BE49-F238E27FC236}">
                <a16:creationId xmlns:a16="http://schemas.microsoft.com/office/drawing/2014/main" id="{774FA37A-482F-4738-A2A3-60B9122C2499}"/>
              </a:ext>
            </a:extLst>
          </p:cNvPr>
          <p:cNvSpPr/>
          <p:nvPr userDrawn="1"/>
        </p:nvSpPr>
        <p:spPr>
          <a:xfrm>
            <a:off x="5975927" y="461818"/>
            <a:ext cx="120073" cy="388284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Titel 1">
            <a:extLst>
              <a:ext uri="{FF2B5EF4-FFF2-40B4-BE49-F238E27FC236}">
                <a16:creationId xmlns:a16="http://schemas.microsoft.com/office/drawing/2014/main" id="{C1EA0FDE-655E-4857-BFDA-FE9F9E67A2C6}"/>
              </a:ext>
            </a:extLst>
          </p:cNvPr>
          <p:cNvSpPr>
            <a:spLocks noGrp="1"/>
          </p:cNvSpPr>
          <p:nvPr>
            <p:ph type="title" hasCustomPrompt="1"/>
          </p:nvPr>
        </p:nvSpPr>
        <p:spPr>
          <a:xfrm>
            <a:off x="574486" y="839612"/>
            <a:ext cx="4870619" cy="1997627"/>
          </a:xfrm>
        </p:spPr>
        <p:txBody>
          <a:bodyPr lIns="0" tIns="0" rIns="0" bIns="0" anchor="b" anchorCtr="0"/>
          <a:lstStyle>
            <a:lvl1pPr>
              <a:defRPr lang="nl-NL" sz="4800" kern="1200" dirty="0">
                <a:solidFill>
                  <a:schemeClr val="tx2"/>
                </a:solidFill>
                <a:latin typeface="+mj-lt"/>
                <a:ea typeface="+mn-ea"/>
                <a:cs typeface="+mn-cs"/>
              </a:defRPr>
            </a:lvl1pPr>
          </a:lstStyle>
          <a:p>
            <a:r>
              <a:rPr lang="nl-NL" dirty="0"/>
              <a:t>Klik om een titel toe te voegen</a:t>
            </a:r>
          </a:p>
        </p:txBody>
      </p:sp>
      <p:sp>
        <p:nvSpPr>
          <p:cNvPr id="58" name="Tijdelijke aanduiding voor tekst 2">
            <a:extLst>
              <a:ext uri="{FF2B5EF4-FFF2-40B4-BE49-F238E27FC236}">
                <a16:creationId xmlns:a16="http://schemas.microsoft.com/office/drawing/2014/main" id="{1B1A4996-6E2F-44B6-8135-B4F9321E862D}"/>
              </a:ext>
            </a:extLst>
          </p:cNvPr>
          <p:cNvSpPr>
            <a:spLocks noGrp="1"/>
          </p:cNvSpPr>
          <p:nvPr>
            <p:ph type="body" idx="1" hasCustomPrompt="1"/>
          </p:nvPr>
        </p:nvSpPr>
        <p:spPr>
          <a:xfrm>
            <a:off x="574485" y="2981507"/>
            <a:ext cx="4870620" cy="1040295"/>
          </a:xfrm>
        </p:spPr>
        <p:txBody>
          <a:bodyPr lIns="0" tIns="0" rIns="0" bIns="0">
            <a:normAutofit/>
          </a:bodyPr>
          <a:lstStyle>
            <a:lvl1pPr marL="0" indent="0">
              <a:buNone/>
              <a:defRPr lang="nl-NL" sz="32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 om een subtitel toe te voegen</a:t>
            </a:r>
          </a:p>
        </p:txBody>
      </p:sp>
      <p:sp>
        <p:nvSpPr>
          <p:cNvPr id="59" name="Tijdelijke aanduiding voor tekst 2">
            <a:extLst>
              <a:ext uri="{FF2B5EF4-FFF2-40B4-BE49-F238E27FC236}">
                <a16:creationId xmlns:a16="http://schemas.microsoft.com/office/drawing/2014/main" id="{CA23A022-591B-4EBF-8E3D-19B676CEADFE}"/>
              </a:ext>
            </a:extLst>
          </p:cNvPr>
          <p:cNvSpPr>
            <a:spLocks noGrp="1"/>
          </p:cNvSpPr>
          <p:nvPr>
            <p:ph type="body" idx="20" hasCustomPrompt="1"/>
          </p:nvPr>
        </p:nvSpPr>
        <p:spPr>
          <a:xfrm>
            <a:off x="574484" y="4344663"/>
            <a:ext cx="4870619" cy="485918"/>
          </a:xfrm>
        </p:spPr>
        <p:txBody>
          <a:bodyPr lIns="0" tIns="0" rIns="0" bIns="0"/>
          <a:lstStyle>
            <a:lvl1pPr marL="0" indent="0">
              <a:buNone/>
              <a:defRPr lang="nl-NL" sz="18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00 datum 2021 | Naam Presentator</a:t>
            </a:r>
          </a:p>
          <a:p>
            <a:pPr lvl="0"/>
            <a:endParaRPr lang="nl-NL" dirty="0"/>
          </a:p>
        </p:txBody>
      </p:sp>
      <p:pic>
        <p:nvPicPr>
          <p:cNvPr id="60" name="Graphic 59">
            <a:extLst>
              <a:ext uri="{FF2B5EF4-FFF2-40B4-BE49-F238E27FC236}">
                <a16:creationId xmlns:a16="http://schemas.microsoft.com/office/drawing/2014/main" id="{C68470E9-B2D2-4FBD-94AC-D8CDACB590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4184" y="5958931"/>
            <a:ext cx="2224337" cy="455274"/>
          </a:xfrm>
          <a:prstGeom prst="rect">
            <a:avLst/>
          </a:prstGeom>
        </p:spPr>
      </p:pic>
    </p:spTree>
    <p:extLst>
      <p:ext uri="{BB962C8B-B14F-4D97-AF65-F5344CB8AC3E}">
        <p14:creationId xmlns:p14="http://schemas.microsoft.com/office/powerpoint/2010/main" val="1894571759"/>
      </p:ext>
    </p:extLst>
  </p:cSld>
  <p:clrMapOvr>
    <a:masterClrMapping/>
  </p:clrMapOvr>
  <p:transition spd="slow">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oofdstuk">
    <p:spTree>
      <p:nvGrpSpPr>
        <p:cNvPr id="1" name=""/>
        <p:cNvGrpSpPr/>
        <p:nvPr/>
      </p:nvGrpSpPr>
      <p:grpSpPr>
        <a:xfrm>
          <a:off x="0" y="0"/>
          <a:ext cx="0" cy="0"/>
          <a:chOff x="0" y="0"/>
          <a:chExt cx="0" cy="0"/>
        </a:xfrm>
      </p:grpSpPr>
      <p:sp>
        <p:nvSpPr>
          <p:cNvPr id="7" name="Rechthoek: met één afgeschuinde hoek 6">
            <a:extLst>
              <a:ext uri="{FF2B5EF4-FFF2-40B4-BE49-F238E27FC236}">
                <a16:creationId xmlns:a16="http://schemas.microsoft.com/office/drawing/2014/main" id="{6467238C-AC19-4D52-B02D-90E55714C0DC}"/>
              </a:ext>
            </a:extLst>
          </p:cNvPr>
          <p:cNvSpPr/>
          <p:nvPr userDrawn="1"/>
        </p:nvSpPr>
        <p:spPr>
          <a:xfrm rot="10800000">
            <a:off x="9387302" y="5911518"/>
            <a:ext cx="2804698" cy="692482"/>
          </a:xfrm>
          <a:prstGeom prst="snip1Rect">
            <a:avLst>
              <a:gd name="adj" fmla="val 349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afbeelding 7">
            <a:extLst>
              <a:ext uri="{FF2B5EF4-FFF2-40B4-BE49-F238E27FC236}">
                <a16:creationId xmlns:a16="http://schemas.microsoft.com/office/drawing/2014/main" id="{2DD3D83E-C97E-4CD0-98C3-1C3C3CB32192}"/>
              </a:ext>
            </a:extLst>
          </p:cNvPr>
          <p:cNvSpPr>
            <a:spLocks noGrp="1"/>
          </p:cNvSpPr>
          <p:nvPr>
            <p:ph type="pic" sz="quarter" idx="12" hasCustomPrompt="1"/>
          </p:nvPr>
        </p:nvSpPr>
        <p:spPr>
          <a:xfrm>
            <a:off x="6159504" y="253998"/>
            <a:ext cx="5778496" cy="6350002"/>
          </a:xfrm>
          <a:custGeom>
            <a:avLst/>
            <a:gdLst>
              <a:gd name="connsiteX0" fmla="*/ 0 w 5778496"/>
              <a:gd name="connsiteY0" fmla="*/ 0 h 6350002"/>
              <a:gd name="connsiteX1" fmla="*/ 5778496 w 5778496"/>
              <a:gd name="connsiteY1" fmla="*/ 0 h 6350002"/>
              <a:gd name="connsiteX2" fmla="*/ 5778496 w 5778496"/>
              <a:gd name="connsiteY2" fmla="*/ 5657520 h 6350002"/>
              <a:gd name="connsiteX3" fmla="*/ 3227798 w 5778496"/>
              <a:gd name="connsiteY3" fmla="*/ 5657520 h 6350002"/>
              <a:gd name="connsiteX4" fmla="*/ 3227798 w 5778496"/>
              <a:gd name="connsiteY4" fmla="*/ 6108298 h 6350002"/>
              <a:gd name="connsiteX5" fmla="*/ 3469502 w 5778496"/>
              <a:gd name="connsiteY5" fmla="*/ 6350002 h 6350002"/>
              <a:gd name="connsiteX6" fmla="*/ 0 w 5778496"/>
              <a:gd name="connsiteY6" fmla="*/ 6350002 h 635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496" h="6350002">
                <a:moveTo>
                  <a:pt x="0" y="0"/>
                </a:moveTo>
                <a:lnTo>
                  <a:pt x="5778496" y="0"/>
                </a:lnTo>
                <a:lnTo>
                  <a:pt x="5778496" y="5657520"/>
                </a:lnTo>
                <a:lnTo>
                  <a:pt x="3227798" y="5657520"/>
                </a:lnTo>
                <a:lnTo>
                  <a:pt x="3227798" y="6108298"/>
                </a:lnTo>
                <a:lnTo>
                  <a:pt x="3469502" y="6350002"/>
                </a:lnTo>
                <a:lnTo>
                  <a:pt x="0" y="6350002"/>
                </a:lnTo>
                <a:close/>
              </a:path>
            </a:pathLst>
          </a:custGeom>
          <a:solidFill>
            <a:schemeClr val="bg1">
              <a:lumMod val="85000"/>
            </a:schemeClr>
          </a:solidFill>
        </p:spPr>
        <p:txBody>
          <a:bodyPr wrap="square" tIns="548640" anchor="ctr" anchorCtr="0">
            <a:noAutofit/>
          </a:bodyPr>
          <a:lstStyle>
            <a:lvl1pPr marL="0" indent="0" algn="ctr">
              <a:buFontTx/>
              <a:buNone/>
              <a:defRPr sz="1000">
                <a:solidFill>
                  <a:schemeClr val="tx1"/>
                </a:solidFill>
              </a:defRPr>
            </a:lvl1pPr>
          </a:lstStyle>
          <a:p>
            <a:r>
              <a:rPr lang="nl-NL" dirty="0"/>
              <a:t>Klik op het afbeeldingsicoon of sleep een afbeelding in dit veld</a:t>
            </a:r>
          </a:p>
        </p:txBody>
      </p:sp>
      <p:sp>
        <p:nvSpPr>
          <p:cNvPr id="9" name="Rechthoek 8">
            <a:extLst>
              <a:ext uri="{FF2B5EF4-FFF2-40B4-BE49-F238E27FC236}">
                <a16:creationId xmlns:a16="http://schemas.microsoft.com/office/drawing/2014/main" id="{B6E79D5A-6963-409E-BDC1-38B8A49A9103}"/>
              </a:ext>
            </a:extLst>
          </p:cNvPr>
          <p:cNvSpPr>
            <a:spLocks/>
          </p:cNvSpPr>
          <p:nvPr userDrawn="1">
            <p:custDataLst>
              <p:tags r:id="rId1"/>
            </p:custDataLst>
          </p:nvPr>
        </p:nvSpPr>
        <p:spPr>
          <a:xfrm>
            <a:off x="253998" y="253998"/>
            <a:ext cx="5778496" cy="63500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Graphic 10">
            <a:extLst>
              <a:ext uri="{FF2B5EF4-FFF2-40B4-BE49-F238E27FC236}">
                <a16:creationId xmlns:a16="http://schemas.microsoft.com/office/drawing/2014/main" id="{21D76EB5-F2CA-4670-869D-227E45253D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991641" y="6110291"/>
            <a:ext cx="1596019" cy="329140"/>
          </a:xfrm>
          <a:prstGeom prst="rect">
            <a:avLst/>
          </a:prstGeom>
        </p:spPr>
      </p:pic>
      <p:sp>
        <p:nvSpPr>
          <p:cNvPr id="12" name="Tijdelijke aanduiding voor tekst 11">
            <a:extLst>
              <a:ext uri="{FF2B5EF4-FFF2-40B4-BE49-F238E27FC236}">
                <a16:creationId xmlns:a16="http://schemas.microsoft.com/office/drawing/2014/main" id="{523B4C64-A8DE-4A93-9B6B-3AD1BE270C53}"/>
              </a:ext>
            </a:extLst>
          </p:cNvPr>
          <p:cNvSpPr>
            <a:spLocks noGrp="1"/>
          </p:cNvSpPr>
          <p:nvPr>
            <p:ph type="body" sz="quarter" idx="11" hasCustomPrompt="1"/>
          </p:nvPr>
        </p:nvSpPr>
        <p:spPr>
          <a:xfrm>
            <a:off x="863212" y="951978"/>
            <a:ext cx="1587675" cy="1587675"/>
          </a:xfrm>
          <a:custGeom>
            <a:avLst/>
            <a:gdLst>
              <a:gd name="connsiteX0" fmla="*/ 0 w 1587675"/>
              <a:gd name="connsiteY0" fmla="*/ 0 h 1587675"/>
              <a:gd name="connsiteX1" fmla="*/ 1587675 w 1587675"/>
              <a:gd name="connsiteY1" fmla="*/ 0 h 1587675"/>
              <a:gd name="connsiteX2" fmla="*/ 1587675 w 1587675"/>
              <a:gd name="connsiteY2" fmla="*/ 1432654 h 1587675"/>
              <a:gd name="connsiteX3" fmla="*/ 1432654 w 1587675"/>
              <a:gd name="connsiteY3" fmla="*/ 1587675 h 1587675"/>
              <a:gd name="connsiteX4" fmla="*/ 0 w 1587675"/>
              <a:gd name="connsiteY4" fmla="*/ 1587675 h 158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675" h="1587675">
                <a:moveTo>
                  <a:pt x="0" y="0"/>
                </a:moveTo>
                <a:lnTo>
                  <a:pt x="1587675" y="0"/>
                </a:lnTo>
                <a:lnTo>
                  <a:pt x="1587675" y="1432654"/>
                </a:lnTo>
                <a:lnTo>
                  <a:pt x="1432654" y="1587675"/>
                </a:lnTo>
                <a:lnTo>
                  <a:pt x="0" y="1587675"/>
                </a:lnTo>
                <a:close/>
              </a:path>
            </a:pathLst>
          </a:custGeom>
          <a:solidFill>
            <a:schemeClr val="accent1"/>
          </a:solidFill>
        </p:spPr>
        <p:txBody>
          <a:bodyPr wrap="square" lIns="182880" tIns="91440" rIns="182880" bIns="182880">
            <a:noAutofit/>
          </a:bodyPr>
          <a:lstStyle>
            <a:lvl1pPr marL="0" indent="0">
              <a:buFontTx/>
              <a:buNone/>
              <a:defRPr sz="6000">
                <a:solidFill>
                  <a:schemeClr val="bg1"/>
                </a:solidFill>
                <a:latin typeface="+mj-lt"/>
              </a:defRPr>
            </a:lvl1pPr>
          </a:lstStyle>
          <a:p>
            <a:pPr lvl="0"/>
            <a:r>
              <a:rPr lang="nl-NL" dirty="0"/>
              <a:t>0</a:t>
            </a:r>
          </a:p>
        </p:txBody>
      </p:sp>
      <p:sp>
        <p:nvSpPr>
          <p:cNvPr id="16" name="Titel 1">
            <a:extLst>
              <a:ext uri="{FF2B5EF4-FFF2-40B4-BE49-F238E27FC236}">
                <a16:creationId xmlns:a16="http://schemas.microsoft.com/office/drawing/2014/main" id="{EFB484BD-8C3F-416E-A36D-F5969A19C13C}"/>
              </a:ext>
            </a:extLst>
          </p:cNvPr>
          <p:cNvSpPr>
            <a:spLocks noGrp="1"/>
          </p:cNvSpPr>
          <p:nvPr>
            <p:ph type="ctrTitle" hasCustomPrompt="1"/>
          </p:nvPr>
        </p:nvSpPr>
        <p:spPr>
          <a:xfrm>
            <a:off x="863212" y="2665130"/>
            <a:ext cx="4720535" cy="1779870"/>
          </a:xfrm>
          <a:prstGeom prst="rect">
            <a:avLst/>
          </a:prstGeom>
        </p:spPr>
        <p:txBody>
          <a:bodyPr lIns="0" tIns="0" rIns="0" bIns="0" anchor="b"/>
          <a:lstStyle>
            <a:lvl1pPr algn="l">
              <a:defRPr lang="nl-NL" sz="4400" kern="1200" dirty="0">
                <a:solidFill>
                  <a:schemeClr val="tx2"/>
                </a:solidFill>
                <a:latin typeface="+mj-lt"/>
                <a:ea typeface="+mj-ea"/>
                <a:cs typeface="Gotham Narrow" pitchFamily="2" charset="0"/>
              </a:defRPr>
            </a:lvl1pPr>
          </a:lstStyle>
          <a:p>
            <a:r>
              <a:rPr lang="nl-NL" dirty="0"/>
              <a:t>Klik om een titel in te voegen</a:t>
            </a:r>
          </a:p>
        </p:txBody>
      </p:sp>
      <p:sp>
        <p:nvSpPr>
          <p:cNvPr id="17" name="Ondertitel 2">
            <a:extLst>
              <a:ext uri="{FF2B5EF4-FFF2-40B4-BE49-F238E27FC236}">
                <a16:creationId xmlns:a16="http://schemas.microsoft.com/office/drawing/2014/main" id="{7381D9CB-D0B2-464D-BDF2-AF31BF055AA7}"/>
              </a:ext>
            </a:extLst>
          </p:cNvPr>
          <p:cNvSpPr>
            <a:spLocks noGrp="1"/>
          </p:cNvSpPr>
          <p:nvPr>
            <p:ph type="subTitle" idx="1"/>
          </p:nvPr>
        </p:nvSpPr>
        <p:spPr>
          <a:xfrm>
            <a:off x="863212" y="4756615"/>
            <a:ext cx="4720535" cy="1149408"/>
          </a:xfrm>
          <a:prstGeom prst="rect">
            <a:avLst/>
          </a:prstGeom>
        </p:spPr>
        <p:txBody>
          <a:bodyPr lIns="0" tIns="0" rIns="0" bIns="0"/>
          <a:lstStyle>
            <a:lvl1pPr marL="0" indent="0" algn="l">
              <a:buNone/>
              <a:defRPr lang="nl-NL" sz="1800" kern="120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166645105"/>
      </p:ext>
    </p:extLst>
  </p:cSld>
  <p:clrMapOvr>
    <a:masterClrMapping/>
  </p:clrMapOvr>
  <p:transition spd="slow">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houdsopgave">
    <p:bg>
      <p:bgPr>
        <a:solidFill>
          <a:schemeClr val="bg1"/>
        </a:solidFill>
        <a:effectLst/>
      </p:bgPr>
    </p:bg>
    <p:spTree>
      <p:nvGrpSpPr>
        <p:cNvPr id="1" name=""/>
        <p:cNvGrpSpPr/>
        <p:nvPr/>
      </p:nvGrpSpPr>
      <p:grpSpPr>
        <a:xfrm>
          <a:off x="0" y="0"/>
          <a:ext cx="0" cy="0"/>
          <a:chOff x="0" y="0"/>
          <a:chExt cx="0" cy="0"/>
        </a:xfrm>
      </p:grpSpPr>
      <p:sp>
        <p:nvSpPr>
          <p:cNvPr id="15" name="Tijdelijke aanduiding voor tekst 14">
            <a:extLst>
              <a:ext uri="{FF2B5EF4-FFF2-40B4-BE49-F238E27FC236}">
                <a16:creationId xmlns:a16="http://schemas.microsoft.com/office/drawing/2014/main" id="{0B7807AD-6E45-41EF-937C-8BA6FB48A217}"/>
              </a:ext>
            </a:extLst>
          </p:cNvPr>
          <p:cNvSpPr>
            <a:spLocks noGrp="1"/>
          </p:cNvSpPr>
          <p:nvPr>
            <p:ph type="body" sz="quarter" idx="10" hasCustomPrompt="1"/>
          </p:nvPr>
        </p:nvSpPr>
        <p:spPr>
          <a:xfrm>
            <a:off x="891131" y="838282"/>
            <a:ext cx="4614569" cy="4618621"/>
          </a:xfrm>
          <a:custGeom>
            <a:avLst/>
            <a:gdLst>
              <a:gd name="connsiteX0" fmla="*/ 0 w 4614569"/>
              <a:gd name="connsiteY0" fmla="*/ 0 h 4618621"/>
              <a:gd name="connsiteX1" fmla="*/ 4614569 w 4614569"/>
              <a:gd name="connsiteY1" fmla="*/ 0 h 4618621"/>
              <a:gd name="connsiteX2" fmla="*/ 4614569 w 4614569"/>
              <a:gd name="connsiteY2" fmla="*/ 4137751 h 4618621"/>
              <a:gd name="connsiteX3" fmla="*/ 4133699 w 4614569"/>
              <a:gd name="connsiteY3" fmla="*/ 4618621 h 4618621"/>
              <a:gd name="connsiteX4" fmla="*/ 0 w 4614569"/>
              <a:gd name="connsiteY4" fmla="*/ 4618621 h 4618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4569" h="4618621">
                <a:moveTo>
                  <a:pt x="0" y="0"/>
                </a:moveTo>
                <a:lnTo>
                  <a:pt x="4614569" y="0"/>
                </a:lnTo>
                <a:lnTo>
                  <a:pt x="4614569" y="4137751"/>
                </a:lnTo>
                <a:lnTo>
                  <a:pt x="4133699" y="4618621"/>
                </a:lnTo>
                <a:lnTo>
                  <a:pt x="0" y="4618621"/>
                </a:lnTo>
                <a:close/>
              </a:path>
            </a:pathLst>
          </a:custGeom>
          <a:solidFill>
            <a:schemeClr val="accent1"/>
          </a:solidFill>
        </p:spPr>
        <p:txBody>
          <a:bodyPr wrap="square" lIns="457200" tIns="457200" rIns="548640" bIns="274320">
            <a:noAutofit/>
          </a:bodyPr>
          <a:lstStyle>
            <a:lvl1pPr marL="0" indent="0">
              <a:buFontTx/>
              <a:buNone/>
              <a:defRPr sz="6600">
                <a:solidFill>
                  <a:schemeClr val="bg1"/>
                </a:solidFill>
                <a:latin typeface="+mj-lt"/>
              </a:defRPr>
            </a:lvl1pPr>
          </a:lstStyle>
          <a:p>
            <a:pPr lvl="0"/>
            <a:r>
              <a:rPr lang="nl-NL" dirty="0"/>
              <a:t>Klik om een tekst toe te voegen</a:t>
            </a:r>
          </a:p>
        </p:txBody>
      </p:sp>
      <p:sp>
        <p:nvSpPr>
          <p:cNvPr id="4" name="Tijdelijke aanduiding voor tekst 3">
            <a:extLst>
              <a:ext uri="{FF2B5EF4-FFF2-40B4-BE49-F238E27FC236}">
                <a16:creationId xmlns:a16="http://schemas.microsoft.com/office/drawing/2014/main" id="{D7818715-7CAC-470B-8951-EB0F7E395A24}"/>
              </a:ext>
            </a:extLst>
          </p:cNvPr>
          <p:cNvSpPr>
            <a:spLocks noGrp="1"/>
          </p:cNvSpPr>
          <p:nvPr>
            <p:ph type="body" sz="quarter" idx="11"/>
          </p:nvPr>
        </p:nvSpPr>
        <p:spPr>
          <a:xfrm>
            <a:off x="6159500" y="1949972"/>
            <a:ext cx="5295900" cy="3555472"/>
          </a:xfrm>
          <a:prstGeom prst="rect">
            <a:avLst/>
          </a:prstGeom>
        </p:spPr>
        <p:txBody>
          <a:bodyPr>
            <a:normAutofit/>
          </a:bodyPr>
          <a:lstStyle>
            <a:lvl1pPr marL="342900" indent="-342900">
              <a:lnSpc>
                <a:spcPct val="150000"/>
              </a:lnSpc>
              <a:buClr>
                <a:schemeClr val="bg1">
                  <a:lumMod val="50000"/>
                </a:schemeClr>
              </a:buClr>
              <a:buFont typeface="+mj-lt"/>
              <a:buAutoNum type="arabicPeriod"/>
              <a:defRPr sz="1800">
                <a:solidFill>
                  <a:schemeClr val="tx2"/>
                </a:solidFill>
                <a:latin typeface="+mj-lt"/>
              </a:defRPr>
            </a:lvl1pPr>
            <a:lvl2pPr marL="914400" indent="-457200">
              <a:buClr>
                <a:schemeClr val="bg1">
                  <a:lumMod val="50000"/>
                </a:schemeClr>
              </a:buClr>
              <a:buFont typeface="+mj-lt"/>
              <a:buAutoNum type="arabicPeriod"/>
              <a:defRPr>
                <a:latin typeface="+mj-lt"/>
              </a:defRPr>
            </a:lvl2pPr>
            <a:lvl3pPr marL="1371600" indent="-457200">
              <a:buClr>
                <a:schemeClr val="bg1">
                  <a:lumMod val="50000"/>
                </a:schemeClr>
              </a:buClr>
              <a:buFont typeface="+mj-lt"/>
              <a:buAutoNum type="arabicPeriod"/>
              <a:defRPr>
                <a:latin typeface="+mj-lt"/>
              </a:defRPr>
            </a:lvl3pPr>
            <a:lvl4pPr marL="1714500" indent="-342900">
              <a:buClr>
                <a:schemeClr val="bg1">
                  <a:lumMod val="50000"/>
                </a:schemeClr>
              </a:buClr>
              <a:buFont typeface="+mj-lt"/>
              <a:buAutoNum type="arabicPeriod"/>
              <a:defRPr>
                <a:latin typeface="+mj-lt"/>
              </a:defRPr>
            </a:lvl4pPr>
            <a:lvl5pPr marL="2171700" indent="-342900">
              <a:buClr>
                <a:schemeClr val="bg1">
                  <a:lumMod val="50000"/>
                </a:schemeClr>
              </a:buClr>
              <a:buFont typeface="+mj-lt"/>
              <a:buAutoNum type="arabicPeriod"/>
              <a:defRPr>
                <a:latin typeface="+mj-lt"/>
              </a:defRPr>
            </a:lvl5pPr>
          </a:lstStyle>
          <a:p>
            <a:pPr lvl="0"/>
            <a:endParaRPr lang="nl-NL" dirty="0"/>
          </a:p>
        </p:txBody>
      </p:sp>
      <p:cxnSp>
        <p:nvCxnSpPr>
          <p:cNvPr id="6" name="Rechte verbindingslijn 5">
            <a:extLst>
              <a:ext uri="{FF2B5EF4-FFF2-40B4-BE49-F238E27FC236}">
                <a16:creationId xmlns:a16="http://schemas.microsoft.com/office/drawing/2014/main" id="{30C569AA-A526-498B-A65D-7F37DAB5D3FF}"/>
              </a:ext>
            </a:extLst>
          </p:cNvPr>
          <p:cNvCxnSpPr>
            <a:cxnSpLocks/>
          </p:cNvCxnSpPr>
          <p:nvPr userDrawn="1"/>
        </p:nvCxnSpPr>
        <p:spPr>
          <a:xfrm>
            <a:off x="6159500" y="1620340"/>
            <a:ext cx="52959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hthoek: met één afgeschuinde hoek 7">
            <a:extLst>
              <a:ext uri="{FF2B5EF4-FFF2-40B4-BE49-F238E27FC236}">
                <a16:creationId xmlns:a16="http://schemas.microsoft.com/office/drawing/2014/main" id="{C9CD2864-545C-4121-8A3C-D821E1B56287}"/>
              </a:ext>
            </a:extLst>
          </p:cNvPr>
          <p:cNvSpPr/>
          <p:nvPr userDrawn="1"/>
        </p:nvSpPr>
        <p:spPr>
          <a:xfrm rot="10800000">
            <a:off x="9387302" y="5911518"/>
            <a:ext cx="2804698" cy="692482"/>
          </a:xfrm>
          <a:prstGeom prst="snip1Rect">
            <a:avLst>
              <a:gd name="adj" fmla="val 349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Graphic 8">
            <a:extLst>
              <a:ext uri="{FF2B5EF4-FFF2-40B4-BE49-F238E27FC236}">
                <a16:creationId xmlns:a16="http://schemas.microsoft.com/office/drawing/2014/main" id="{B5B0BA30-90C7-42C1-B68A-7995CD0A6D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91641" y="6110291"/>
            <a:ext cx="1596019" cy="329140"/>
          </a:xfrm>
          <a:prstGeom prst="rect">
            <a:avLst/>
          </a:prstGeom>
        </p:spPr>
      </p:pic>
    </p:spTree>
    <p:extLst>
      <p:ext uri="{BB962C8B-B14F-4D97-AF65-F5344CB8AC3E}">
        <p14:creationId xmlns:p14="http://schemas.microsoft.com/office/powerpoint/2010/main" val="4079528275"/>
      </p:ext>
    </p:extLst>
  </p:cSld>
  <p:clrMapOvr>
    <a:masterClrMapping/>
  </p:clrMapOvr>
  <p:transition spd="slow">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 - Afbeelding met tekst">
    <p:bg>
      <p:bgPr>
        <a:solidFill>
          <a:schemeClr val="bg1"/>
        </a:solidFill>
        <a:effectLst/>
      </p:bgPr>
    </p:bg>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2DD3D83E-C97E-4CD0-98C3-1C3C3CB32192}"/>
              </a:ext>
            </a:extLst>
          </p:cNvPr>
          <p:cNvSpPr>
            <a:spLocks noGrp="1"/>
          </p:cNvSpPr>
          <p:nvPr>
            <p:ph type="pic" sz="quarter" idx="12" hasCustomPrompt="1"/>
          </p:nvPr>
        </p:nvSpPr>
        <p:spPr>
          <a:xfrm>
            <a:off x="6159504" y="253998"/>
            <a:ext cx="5778496" cy="6350002"/>
          </a:xfrm>
          <a:custGeom>
            <a:avLst/>
            <a:gdLst>
              <a:gd name="connsiteX0" fmla="*/ 0 w 5778496"/>
              <a:gd name="connsiteY0" fmla="*/ 0 h 6350002"/>
              <a:gd name="connsiteX1" fmla="*/ 5778496 w 5778496"/>
              <a:gd name="connsiteY1" fmla="*/ 0 h 6350002"/>
              <a:gd name="connsiteX2" fmla="*/ 5778496 w 5778496"/>
              <a:gd name="connsiteY2" fmla="*/ 5657520 h 6350002"/>
              <a:gd name="connsiteX3" fmla="*/ 3227798 w 5778496"/>
              <a:gd name="connsiteY3" fmla="*/ 5657520 h 6350002"/>
              <a:gd name="connsiteX4" fmla="*/ 3227798 w 5778496"/>
              <a:gd name="connsiteY4" fmla="*/ 6108298 h 6350002"/>
              <a:gd name="connsiteX5" fmla="*/ 3469502 w 5778496"/>
              <a:gd name="connsiteY5" fmla="*/ 6350002 h 6350002"/>
              <a:gd name="connsiteX6" fmla="*/ 0 w 5778496"/>
              <a:gd name="connsiteY6" fmla="*/ 6350002 h 635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496" h="6350002">
                <a:moveTo>
                  <a:pt x="0" y="0"/>
                </a:moveTo>
                <a:lnTo>
                  <a:pt x="5778496" y="0"/>
                </a:lnTo>
                <a:lnTo>
                  <a:pt x="5778496" y="5657520"/>
                </a:lnTo>
                <a:lnTo>
                  <a:pt x="3227798" y="5657520"/>
                </a:lnTo>
                <a:lnTo>
                  <a:pt x="3227798" y="6108298"/>
                </a:lnTo>
                <a:lnTo>
                  <a:pt x="3469502" y="6350002"/>
                </a:lnTo>
                <a:lnTo>
                  <a:pt x="0" y="6350002"/>
                </a:lnTo>
                <a:close/>
              </a:path>
            </a:pathLst>
          </a:custGeom>
          <a:solidFill>
            <a:schemeClr val="bg1">
              <a:lumMod val="85000"/>
            </a:schemeClr>
          </a:solidFill>
        </p:spPr>
        <p:txBody>
          <a:bodyPr wrap="square" tIns="548640" anchor="ctr" anchorCtr="0">
            <a:noAutofit/>
          </a:bodyPr>
          <a:lstStyle>
            <a:lvl1pPr marL="0" indent="0" algn="ctr">
              <a:buFontTx/>
              <a:buNone/>
              <a:defRPr sz="1000">
                <a:solidFill>
                  <a:schemeClr val="tx1"/>
                </a:solidFill>
              </a:defRPr>
            </a:lvl1pPr>
          </a:lstStyle>
          <a:p>
            <a:r>
              <a:rPr lang="nl-NL" dirty="0"/>
              <a:t>Klik op het afbeeldingsicoon of sleep een afbeelding in dit veld</a:t>
            </a:r>
          </a:p>
        </p:txBody>
      </p:sp>
      <p:sp>
        <p:nvSpPr>
          <p:cNvPr id="13" name="Tijdelijke aanduiding voor tekst 7">
            <a:extLst>
              <a:ext uri="{FF2B5EF4-FFF2-40B4-BE49-F238E27FC236}">
                <a16:creationId xmlns:a16="http://schemas.microsoft.com/office/drawing/2014/main" id="{E1B09B32-7F35-41A8-AE7D-EF5F51A590F7}"/>
              </a:ext>
            </a:extLst>
          </p:cNvPr>
          <p:cNvSpPr>
            <a:spLocks noGrp="1"/>
          </p:cNvSpPr>
          <p:nvPr>
            <p:ph type="body" sz="quarter" idx="14"/>
          </p:nvPr>
        </p:nvSpPr>
        <p:spPr>
          <a:xfrm>
            <a:off x="5624007" y="1127592"/>
            <a:ext cx="1968495" cy="2032003"/>
          </a:xfrm>
          <a:custGeom>
            <a:avLst/>
            <a:gdLst>
              <a:gd name="connsiteX0" fmla="*/ 0 w 2320925"/>
              <a:gd name="connsiteY0" fmla="*/ 0 h 2322512"/>
              <a:gd name="connsiteX1" fmla="*/ 2320925 w 2320925"/>
              <a:gd name="connsiteY1" fmla="*/ 0 h 2322512"/>
              <a:gd name="connsiteX2" fmla="*/ 2320925 w 2320925"/>
              <a:gd name="connsiteY2" fmla="*/ 1752440 h 2322512"/>
              <a:gd name="connsiteX3" fmla="*/ 1750854 w 2320925"/>
              <a:gd name="connsiteY3" fmla="*/ 2322512 h 2322512"/>
              <a:gd name="connsiteX4" fmla="*/ 0 w 2320925"/>
              <a:gd name="connsiteY4" fmla="*/ 2322512 h 2322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925" h="2322512">
                <a:moveTo>
                  <a:pt x="0" y="0"/>
                </a:moveTo>
                <a:lnTo>
                  <a:pt x="2320925" y="0"/>
                </a:lnTo>
                <a:lnTo>
                  <a:pt x="2320925" y="1752440"/>
                </a:lnTo>
                <a:lnTo>
                  <a:pt x="1750854" y="2322512"/>
                </a:lnTo>
                <a:lnTo>
                  <a:pt x="0" y="2322512"/>
                </a:lnTo>
                <a:close/>
              </a:path>
            </a:pathLst>
          </a:custGeom>
          <a:solidFill>
            <a:schemeClr val="accent3"/>
          </a:solidFill>
        </p:spPr>
        <p:txBody>
          <a:bodyPr wrap="square" lIns="274320" tIns="274320" rIns="274320" bIns="274320">
            <a:normAutofit/>
          </a:bodyPr>
          <a:lstStyle>
            <a:lvl1pPr marL="0" indent="0">
              <a:buFontTx/>
              <a:buNone/>
              <a:defRPr sz="2400" b="1">
                <a:solidFill>
                  <a:schemeClr val="bg1"/>
                </a:solidFill>
                <a:latin typeface="Gotham Narrow" pitchFamily="2" charset="0"/>
                <a:cs typeface="Gotham Narrow" pitchFamily="2" charset="0"/>
              </a:defRPr>
            </a:lvl1pPr>
          </a:lstStyle>
          <a:p>
            <a:pPr lvl="0"/>
            <a:endParaRPr lang="nl-NL" dirty="0"/>
          </a:p>
        </p:txBody>
      </p:sp>
      <p:sp>
        <p:nvSpPr>
          <p:cNvPr id="12" name="Titel 1">
            <a:extLst>
              <a:ext uri="{FF2B5EF4-FFF2-40B4-BE49-F238E27FC236}">
                <a16:creationId xmlns:a16="http://schemas.microsoft.com/office/drawing/2014/main" id="{E9111BD3-AF2E-4CAF-BC8B-F9C0ADB045B7}"/>
              </a:ext>
            </a:extLst>
          </p:cNvPr>
          <p:cNvSpPr>
            <a:spLocks noGrp="1"/>
          </p:cNvSpPr>
          <p:nvPr>
            <p:ph type="ctrTitle" hasCustomPrompt="1"/>
          </p:nvPr>
        </p:nvSpPr>
        <p:spPr>
          <a:xfrm>
            <a:off x="580348" y="253999"/>
            <a:ext cx="4809435" cy="635936"/>
          </a:xfrm>
          <a:prstGeom prst="rect">
            <a:avLst/>
          </a:prstGeo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dirty="0"/>
              <a:t>Klik om titel te bewerken</a:t>
            </a:r>
          </a:p>
        </p:txBody>
      </p:sp>
      <p:sp>
        <p:nvSpPr>
          <p:cNvPr id="14" name="Ondertitel 2">
            <a:extLst>
              <a:ext uri="{FF2B5EF4-FFF2-40B4-BE49-F238E27FC236}">
                <a16:creationId xmlns:a16="http://schemas.microsoft.com/office/drawing/2014/main" id="{E5FA1546-3822-4F64-A817-88610576C5C0}"/>
              </a:ext>
            </a:extLst>
          </p:cNvPr>
          <p:cNvSpPr>
            <a:spLocks noGrp="1"/>
          </p:cNvSpPr>
          <p:nvPr>
            <p:ph type="subTitle" idx="1" hasCustomPrompt="1"/>
          </p:nvPr>
        </p:nvSpPr>
        <p:spPr>
          <a:xfrm>
            <a:off x="580348" y="1005840"/>
            <a:ext cx="4809435" cy="475316"/>
          </a:xfrm>
          <a:prstGeom prst="rect">
            <a:avLst/>
          </a:prstGeo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hier voor eventuele subtitel</a:t>
            </a:r>
          </a:p>
        </p:txBody>
      </p:sp>
      <p:sp>
        <p:nvSpPr>
          <p:cNvPr id="16" name="Tijdelijke aanduiding voor inhoud 2">
            <a:extLst>
              <a:ext uri="{FF2B5EF4-FFF2-40B4-BE49-F238E27FC236}">
                <a16:creationId xmlns:a16="http://schemas.microsoft.com/office/drawing/2014/main" id="{DCD3A43C-B70F-4A70-A95C-A2CD6E631ED5}"/>
              </a:ext>
            </a:extLst>
          </p:cNvPr>
          <p:cNvSpPr>
            <a:spLocks noGrp="1"/>
          </p:cNvSpPr>
          <p:nvPr>
            <p:ph sz="quarter" idx="13"/>
          </p:nvPr>
        </p:nvSpPr>
        <p:spPr>
          <a:xfrm>
            <a:off x="580251" y="1727200"/>
            <a:ext cx="4809435" cy="4345927"/>
          </a:xfrm>
          <a:prstGeom prst="rect">
            <a:avLst/>
          </a:prstGeom>
        </p:spPr>
        <p:txBody>
          <a:bodyPr lIns="0" tIns="0" rIns="182880" bIns="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2"/>
              </a:buBlip>
              <a:defRPr sz="1800">
                <a:latin typeface="+mn-lt"/>
              </a:defRPr>
            </a:lvl2pPr>
            <a:lvl3pPr marL="576072" indent="-301752">
              <a:lnSpc>
                <a:spcPct val="120000"/>
              </a:lnSpc>
              <a:spcBef>
                <a:spcPts val="1000"/>
              </a:spcBef>
              <a:buFontTx/>
              <a:buBlip>
                <a:blip r:embed="rId3"/>
              </a:buBlip>
              <a:defRPr sz="1800">
                <a:latin typeface="+mn-lt"/>
              </a:defRPr>
            </a:lvl3pPr>
          </a:lstStyle>
          <a:p>
            <a:pPr lvl="0"/>
            <a:r>
              <a:rPr lang="nl-NL" dirty="0"/>
              <a:t>Klikken om de tekststijl van het model te bewerken</a:t>
            </a:r>
          </a:p>
          <a:p>
            <a:pPr lvl="1"/>
            <a:r>
              <a:rPr lang="nl-NL" dirty="0"/>
              <a:t>Tweede niveau</a:t>
            </a:r>
          </a:p>
          <a:p>
            <a:pPr lvl="2"/>
            <a:r>
              <a:rPr lang="nl-NL" dirty="0"/>
              <a:t>Derde niveau</a:t>
            </a:r>
          </a:p>
        </p:txBody>
      </p:sp>
      <p:sp>
        <p:nvSpPr>
          <p:cNvPr id="15" name="Rechthoek: met één afgeschuinde hoek 14">
            <a:extLst>
              <a:ext uri="{FF2B5EF4-FFF2-40B4-BE49-F238E27FC236}">
                <a16:creationId xmlns:a16="http://schemas.microsoft.com/office/drawing/2014/main" id="{A163B5B4-F03D-4192-99FE-6D526BF6381D}"/>
              </a:ext>
            </a:extLst>
          </p:cNvPr>
          <p:cNvSpPr/>
          <p:nvPr userDrawn="1"/>
        </p:nvSpPr>
        <p:spPr>
          <a:xfrm rot="10800000">
            <a:off x="9387302" y="5911518"/>
            <a:ext cx="2804698" cy="692482"/>
          </a:xfrm>
          <a:prstGeom prst="snip1Rect">
            <a:avLst>
              <a:gd name="adj" fmla="val 349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7" name="Graphic 16">
            <a:extLst>
              <a:ext uri="{FF2B5EF4-FFF2-40B4-BE49-F238E27FC236}">
                <a16:creationId xmlns:a16="http://schemas.microsoft.com/office/drawing/2014/main" id="{1249698B-17DE-42A5-A0C3-86555BF2DDE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91641" y="6110291"/>
            <a:ext cx="1596019" cy="329140"/>
          </a:xfrm>
          <a:prstGeom prst="rect">
            <a:avLst/>
          </a:prstGeom>
        </p:spPr>
      </p:pic>
    </p:spTree>
    <p:extLst>
      <p:ext uri="{BB962C8B-B14F-4D97-AF65-F5344CB8AC3E}">
        <p14:creationId xmlns:p14="http://schemas.microsoft.com/office/powerpoint/2010/main" val="1649856349"/>
      </p:ext>
    </p:extLst>
  </p:cSld>
  <p:clrMapOvr>
    <a:masterClrMapping/>
  </p:clrMapOvr>
  <p:transition spd="slow">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 - Afbeelding met tekst">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091A5415-F7AD-4B6A-B013-FAB3000BF7CB}"/>
              </a:ext>
            </a:extLst>
          </p:cNvPr>
          <p:cNvSpPr>
            <a:spLocks noGrp="1"/>
          </p:cNvSpPr>
          <p:nvPr>
            <p:ph type="pic" sz="quarter" idx="15" hasCustomPrompt="1"/>
          </p:nvPr>
        </p:nvSpPr>
        <p:spPr>
          <a:xfrm>
            <a:off x="0" y="1"/>
            <a:ext cx="6032500" cy="6858000"/>
          </a:xfrm>
          <a:prstGeom prst="rect">
            <a:avLst/>
          </a:prstGeom>
          <a:solidFill>
            <a:schemeClr val="accent5"/>
          </a:solidFill>
        </p:spPr>
        <p:txBody>
          <a:bodyPr tIns="548640" anchor="ctr" anchorCtr="0">
            <a:normAutofit/>
          </a:bodyPr>
          <a:lstStyle>
            <a:lvl1pPr marL="0" indent="0" algn="ctr">
              <a:buFontTx/>
              <a:buNone/>
              <a:defRPr lang="nl-NL" sz="1000" kern="1200">
                <a:solidFill>
                  <a:schemeClr val="tx1"/>
                </a:solidFill>
                <a:latin typeface="+mn-lt"/>
                <a:ea typeface="+mn-ea"/>
                <a:cs typeface="+mn-cs"/>
              </a:defRPr>
            </a:lvl1pPr>
          </a:lstStyle>
          <a:p>
            <a:r>
              <a:rPr lang="nl-NL" dirty="0"/>
              <a:t>Klik op het afbeeldingsicoon of sleep een afbeelding in dit veld</a:t>
            </a:r>
          </a:p>
        </p:txBody>
      </p:sp>
      <p:sp>
        <p:nvSpPr>
          <p:cNvPr id="12" name="Titel 1">
            <a:extLst>
              <a:ext uri="{FF2B5EF4-FFF2-40B4-BE49-F238E27FC236}">
                <a16:creationId xmlns:a16="http://schemas.microsoft.com/office/drawing/2014/main" id="{DFFD3BC0-95A5-4CA8-9D76-A9E78A18448B}"/>
              </a:ext>
            </a:extLst>
          </p:cNvPr>
          <p:cNvSpPr>
            <a:spLocks noGrp="1"/>
          </p:cNvSpPr>
          <p:nvPr>
            <p:ph type="ctrTitle" hasCustomPrompt="1"/>
          </p:nvPr>
        </p:nvSpPr>
        <p:spPr>
          <a:xfrm>
            <a:off x="6420834" y="253999"/>
            <a:ext cx="4809435" cy="635936"/>
          </a:xfrm>
          <a:prstGeom prst="rect">
            <a:avLst/>
          </a:prstGeo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dirty="0"/>
              <a:t>Klik om titel te bewerken</a:t>
            </a:r>
          </a:p>
        </p:txBody>
      </p:sp>
      <p:sp>
        <p:nvSpPr>
          <p:cNvPr id="13" name="Ondertitel 2">
            <a:extLst>
              <a:ext uri="{FF2B5EF4-FFF2-40B4-BE49-F238E27FC236}">
                <a16:creationId xmlns:a16="http://schemas.microsoft.com/office/drawing/2014/main" id="{4FF7F99B-740D-47EB-9BBC-29956B3D94A3}"/>
              </a:ext>
            </a:extLst>
          </p:cNvPr>
          <p:cNvSpPr>
            <a:spLocks noGrp="1"/>
          </p:cNvSpPr>
          <p:nvPr>
            <p:ph type="subTitle" idx="1" hasCustomPrompt="1"/>
          </p:nvPr>
        </p:nvSpPr>
        <p:spPr>
          <a:xfrm>
            <a:off x="6420834" y="1005840"/>
            <a:ext cx="4809435" cy="475316"/>
          </a:xfrm>
          <a:prstGeom prst="rect">
            <a:avLst/>
          </a:prstGeo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hier voor eventuele subtitel</a:t>
            </a:r>
          </a:p>
        </p:txBody>
      </p:sp>
      <p:sp>
        <p:nvSpPr>
          <p:cNvPr id="15" name="Tijdelijke aanduiding voor inhoud 2">
            <a:extLst>
              <a:ext uri="{FF2B5EF4-FFF2-40B4-BE49-F238E27FC236}">
                <a16:creationId xmlns:a16="http://schemas.microsoft.com/office/drawing/2014/main" id="{4D5BE035-3976-4AF3-828D-9BBD6392CB85}"/>
              </a:ext>
            </a:extLst>
          </p:cNvPr>
          <p:cNvSpPr>
            <a:spLocks noGrp="1"/>
          </p:cNvSpPr>
          <p:nvPr>
            <p:ph sz="quarter" idx="13"/>
          </p:nvPr>
        </p:nvSpPr>
        <p:spPr>
          <a:xfrm>
            <a:off x="6420833" y="1727201"/>
            <a:ext cx="4809435" cy="4011874"/>
          </a:xfrm>
          <a:prstGeom prst="rect">
            <a:avLst/>
          </a:prstGeom>
        </p:spPr>
        <p:txBody>
          <a:bodyPr lIns="0" tIns="0" rIns="182880" bIns="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2"/>
              </a:buBlip>
              <a:defRPr sz="1800">
                <a:latin typeface="+mn-lt"/>
              </a:defRPr>
            </a:lvl2pPr>
            <a:lvl3pPr marL="576072" indent="-301752">
              <a:lnSpc>
                <a:spcPct val="120000"/>
              </a:lnSpc>
              <a:spcBef>
                <a:spcPts val="1000"/>
              </a:spcBef>
              <a:buFontTx/>
              <a:buBlip>
                <a:blip r:embed="rId3"/>
              </a:buBlip>
              <a:defRPr sz="1800">
                <a:latin typeface="+mn-lt"/>
              </a:defRPr>
            </a:lvl3pPr>
          </a:lstStyle>
          <a:p>
            <a:pPr lvl="0"/>
            <a:r>
              <a:rPr lang="nl-NL" dirty="0"/>
              <a:t>Klikken om de tekststijl van het model te bewerken</a:t>
            </a:r>
          </a:p>
          <a:p>
            <a:pPr lvl="1"/>
            <a:r>
              <a:rPr lang="nl-NL" dirty="0"/>
              <a:t>Tweede niveau</a:t>
            </a:r>
          </a:p>
          <a:p>
            <a:pPr lvl="2"/>
            <a:r>
              <a:rPr lang="nl-NL" dirty="0"/>
              <a:t>Derde niveau</a:t>
            </a:r>
          </a:p>
        </p:txBody>
      </p:sp>
      <p:sp>
        <p:nvSpPr>
          <p:cNvPr id="9" name="Rechthoek: met één afgeschuinde hoek 8">
            <a:extLst>
              <a:ext uri="{FF2B5EF4-FFF2-40B4-BE49-F238E27FC236}">
                <a16:creationId xmlns:a16="http://schemas.microsoft.com/office/drawing/2014/main" id="{6CADB1D1-B8C9-4F2E-8FA2-422E2519416A}"/>
              </a:ext>
            </a:extLst>
          </p:cNvPr>
          <p:cNvSpPr/>
          <p:nvPr userDrawn="1"/>
        </p:nvSpPr>
        <p:spPr>
          <a:xfrm rot="10800000">
            <a:off x="9387302" y="5911518"/>
            <a:ext cx="2804698" cy="692482"/>
          </a:xfrm>
          <a:prstGeom prst="snip1Rect">
            <a:avLst>
              <a:gd name="adj" fmla="val 349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Graphic 13">
            <a:extLst>
              <a:ext uri="{FF2B5EF4-FFF2-40B4-BE49-F238E27FC236}">
                <a16:creationId xmlns:a16="http://schemas.microsoft.com/office/drawing/2014/main" id="{CFDF3522-2578-4697-83D8-88F1F82DA72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91641" y="6110291"/>
            <a:ext cx="1596019" cy="329140"/>
          </a:xfrm>
          <a:prstGeom prst="rect">
            <a:avLst/>
          </a:prstGeom>
        </p:spPr>
      </p:pic>
    </p:spTree>
    <p:extLst>
      <p:ext uri="{BB962C8B-B14F-4D97-AF65-F5344CB8AC3E}">
        <p14:creationId xmlns:p14="http://schemas.microsoft.com/office/powerpoint/2010/main" val="1236023526"/>
      </p:ext>
    </p:extLst>
  </p:cSld>
  <p:clrMapOvr>
    <a:masterClrMapping/>
  </p:clrMapOvr>
  <p:transition spd="slow">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 - Afbeelding met tekst">
    <p:bg>
      <p:bgPr>
        <a:solidFill>
          <a:schemeClr val="bg1"/>
        </a:solidFill>
        <a:effectLst/>
      </p:bgPr>
    </p:bg>
    <p:spTree>
      <p:nvGrpSpPr>
        <p:cNvPr id="1" name=""/>
        <p:cNvGrpSpPr/>
        <p:nvPr/>
      </p:nvGrpSpPr>
      <p:grpSpPr>
        <a:xfrm>
          <a:off x="0" y="0"/>
          <a:ext cx="0" cy="0"/>
          <a:chOff x="0" y="0"/>
          <a:chExt cx="0" cy="0"/>
        </a:xfrm>
      </p:grpSpPr>
      <p:sp>
        <p:nvSpPr>
          <p:cNvPr id="23" name="Tijdelijke aanduiding voor afbeelding 22">
            <a:extLst>
              <a:ext uri="{FF2B5EF4-FFF2-40B4-BE49-F238E27FC236}">
                <a16:creationId xmlns:a16="http://schemas.microsoft.com/office/drawing/2014/main" id="{0FB22825-E047-4CAE-B025-40F020333258}"/>
              </a:ext>
            </a:extLst>
          </p:cNvPr>
          <p:cNvSpPr>
            <a:spLocks noGrp="1"/>
          </p:cNvSpPr>
          <p:nvPr>
            <p:ph type="pic" sz="quarter" idx="10" hasCustomPrompt="1"/>
          </p:nvPr>
        </p:nvSpPr>
        <p:spPr>
          <a:xfrm>
            <a:off x="8128000" y="254000"/>
            <a:ext cx="3810000" cy="6350000"/>
          </a:xfrm>
          <a:custGeom>
            <a:avLst/>
            <a:gdLst>
              <a:gd name="connsiteX0" fmla="*/ 0 w 3810000"/>
              <a:gd name="connsiteY0" fmla="*/ 0 h 6350000"/>
              <a:gd name="connsiteX1" fmla="*/ 3810000 w 3810000"/>
              <a:gd name="connsiteY1" fmla="*/ 0 h 6350000"/>
              <a:gd name="connsiteX2" fmla="*/ 3810000 w 3810000"/>
              <a:gd name="connsiteY2" fmla="*/ 5657518 h 6350000"/>
              <a:gd name="connsiteX3" fmla="*/ 1259302 w 3810000"/>
              <a:gd name="connsiteY3" fmla="*/ 5657518 h 6350000"/>
              <a:gd name="connsiteX4" fmla="*/ 1259302 w 3810000"/>
              <a:gd name="connsiteY4" fmla="*/ 6108296 h 6350000"/>
              <a:gd name="connsiteX5" fmla="*/ 1501006 w 3810000"/>
              <a:gd name="connsiteY5" fmla="*/ 6350000 h 6350000"/>
              <a:gd name="connsiteX6" fmla="*/ 0 w 3810000"/>
              <a:gd name="connsiteY6" fmla="*/ 6350000 h 63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0" h="6350000">
                <a:moveTo>
                  <a:pt x="0" y="0"/>
                </a:moveTo>
                <a:lnTo>
                  <a:pt x="3810000" y="0"/>
                </a:lnTo>
                <a:lnTo>
                  <a:pt x="3810000" y="5657518"/>
                </a:lnTo>
                <a:lnTo>
                  <a:pt x="1259302" y="5657518"/>
                </a:lnTo>
                <a:lnTo>
                  <a:pt x="1259302" y="6108296"/>
                </a:lnTo>
                <a:lnTo>
                  <a:pt x="1501006" y="6350000"/>
                </a:lnTo>
                <a:lnTo>
                  <a:pt x="0" y="6350000"/>
                </a:lnTo>
                <a:close/>
              </a:path>
            </a:pathLst>
          </a:custGeom>
          <a:solidFill>
            <a:schemeClr val="accent5"/>
          </a:solidFill>
        </p:spPr>
        <p:txBody>
          <a:bodyPr wrap="square" lIns="91440" tIns="548640" rIns="91440" bIns="91440" anchor="ctr" anchorCtr="0">
            <a:noAutofit/>
          </a:bodyPr>
          <a:lstStyle>
            <a:lvl1pPr marL="0" indent="0" algn="ctr">
              <a:buFontTx/>
              <a:buNone/>
              <a:defRPr sz="800"/>
            </a:lvl1pPr>
          </a:lstStyle>
          <a:p>
            <a:r>
              <a:rPr lang="nl-NL" dirty="0"/>
              <a:t>Klik op het afbeeldingsicoon of sleep een afbeelding in dit veld</a:t>
            </a:r>
          </a:p>
        </p:txBody>
      </p:sp>
      <p:sp>
        <p:nvSpPr>
          <p:cNvPr id="33" name="Tijdelijke aanduiding voor tekst 7">
            <a:extLst>
              <a:ext uri="{FF2B5EF4-FFF2-40B4-BE49-F238E27FC236}">
                <a16:creationId xmlns:a16="http://schemas.microsoft.com/office/drawing/2014/main" id="{DB2677C8-9D21-4C33-A145-FCD4879501E5}"/>
              </a:ext>
            </a:extLst>
          </p:cNvPr>
          <p:cNvSpPr>
            <a:spLocks noGrp="1"/>
          </p:cNvSpPr>
          <p:nvPr>
            <p:ph type="body" sz="quarter" idx="15"/>
          </p:nvPr>
        </p:nvSpPr>
        <p:spPr>
          <a:xfrm>
            <a:off x="6032500" y="2413000"/>
            <a:ext cx="1968495" cy="2032003"/>
          </a:xfrm>
          <a:custGeom>
            <a:avLst/>
            <a:gdLst>
              <a:gd name="connsiteX0" fmla="*/ 0 w 2320925"/>
              <a:gd name="connsiteY0" fmla="*/ 0 h 2322512"/>
              <a:gd name="connsiteX1" fmla="*/ 2320925 w 2320925"/>
              <a:gd name="connsiteY1" fmla="*/ 0 h 2322512"/>
              <a:gd name="connsiteX2" fmla="*/ 2320925 w 2320925"/>
              <a:gd name="connsiteY2" fmla="*/ 1752440 h 2322512"/>
              <a:gd name="connsiteX3" fmla="*/ 1750854 w 2320925"/>
              <a:gd name="connsiteY3" fmla="*/ 2322512 h 2322512"/>
              <a:gd name="connsiteX4" fmla="*/ 0 w 2320925"/>
              <a:gd name="connsiteY4" fmla="*/ 2322512 h 2322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925" h="2322512">
                <a:moveTo>
                  <a:pt x="0" y="0"/>
                </a:moveTo>
                <a:lnTo>
                  <a:pt x="2320925" y="0"/>
                </a:lnTo>
                <a:lnTo>
                  <a:pt x="2320925" y="1752440"/>
                </a:lnTo>
                <a:lnTo>
                  <a:pt x="1750854" y="2322512"/>
                </a:lnTo>
                <a:lnTo>
                  <a:pt x="0" y="2322512"/>
                </a:lnTo>
                <a:close/>
              </a:path>
            </a:pathLst>
          </a:custGeom>
          <a:solidFill>
            <a:schemeClr val="accent1"/>
          </a:solidFill>
        </p:spPr>
        <p:txBody>
          <a:bodyPr wrap="square" lIns="274320" tIns="274320" rIns="274320" bIns="274320">
            <a:normAutofit/>
          </a:bodyPr>
          <a:lstStyle>
            <a:lvl1pPr marL="0" indent="0">
              <a:buFontTx/>
              <a:buNone/>
              <a:defRPr sz="2400" b="1">
                <a:solidFill>
                  <a:schemeClr val="bg1"/>
                </a:solidFill>
                <a:latin typeface="Gotham Narrow" pitchFamily="2" charset="0"/>
                <a:cs typeface="Gotham Narrow" pitchFamily="2" charset="0"/>
              </a:defRPr>
            </a:lvl1pPr>
          </a:lstStyle>
          <a:p>
            <a:pPr lvl="0"/>
            <a:endParaRPr lang="nl-NL" dirty="0"/>
          </a:p>
        </p:txBody>
      </p:sp>
      <p:sp>
        <p:nvSpPr>
          <p:cNvPr id="34" name="Tijdelijke aanduiding voor afbeelding 24">
            <a:extLst>
              <a:ext uri="{FF2B5EF4-FFF2-40B4-BE49-F238E27FC236}">
                <a16:creationId xmlns:a16="http://schemas.microsoft.com/office/drawing/2014/main" id="{1386C7AA-4632-4954-A201-6C7ABA9CA9BB}"/>
              </a:ext>
            </a:extLst>
          </p:cNvPr>
          <p:cNvSpPr>
            <a:spLocks noGrp="1"/>
          </p:cNvSpPr>
          <p:nvPr>
            <p:ph type="pic" sz="quarter" idx="11" hasCustomPrompt="1"/>
          </p:nvPr>
        </p:nvSpPr>
        <p:spPr>
          <a:xfrm>
            <a:off x="6032500" y="254000"/>
            <a:ext cx="1968500" cy="2032000"/>
          </a:xfrm>
          <a:prstGeom prst="rect">
            <a:avLst/>
          </a:prstGeom>
          <a:solidFill>
            <a:schemeClr val="accent5"/>
          </a:solidFill>
        </p:spPr>
        <p:txBody>
          <a:bodyPr tIns="457200" anchor="ctr" anchorCtr="0">
            <a:normAutofit/>
          </a:bodyPr>
          <a:lstStyle>
            <a:lvl1pPr marL="0" indent="0" algn="ctr">
              <a:buNone/>
              <a:defRPr lang="nl-NL" sz="800" kern="1200">
                <a:solidFill>
                  <a:schemeClr val="tx1"/>
                </a:solidFill>
                <a:latin typeface="+mn-lt"/>
                <a:ea typeface="+mn-ea"/>
                <a:cs typeface="+mn-cs"/>
              </a:defRPr>
            </a:lvl1pPr>
          </a:lstStyle>
          <a:p>
            <a:r>
              <a:rPr lang="nl-NL" dirty="0"/>
              <a:t>Klik op het afbeeldingsicoon of sleep een afbeelding in dit veld</a:t>
            </a:r>
          </a:p>
        </p:txBody>
      </p:sp>
      <p:sp>
        <p:nvSpPr>
          <p:cNvPr id="35" name="Tijdelijke aanduiding voor afbeelding 24">
            <a:extLst>
              <a:ext uri="{FF2B5EF4-FFF2-40B4-BE49-F238E27FC236}">
                <a16:creationId xmlns:a16="http://schemas.microsoft.com/office/drawing/2014/main" id="{1C2FAF5C-0D03-438D-8763-5C00521B454B}"/>
              </a:ext>
            </a:extLst>
          </p:cNvPr>
          <p:cNvSpPr>
            <a:spLocks noGrp="1"/>
          </p:cNvSpPr>
          <p:nvPr>
            <p:ph type="pic" sz="quarter" idx="16" hasCustomPrompt="1"/>
          </p:nvPr>
        </p:nvSpPr>
        <p:spPr>
          <a:xfrm>
            <a:off x="6032500" y="4572000"/>
            <a:ext cx="1968500" cy="2032000"/>
          </a:xfrm>
          <a:prstGeom prst="rect">
            <a:avLst/>
          </a:prstGeom>
          <a:solidFill>
            <a:schemeClr val="accent5"/>
          </a:solidFill>
        </p:spPr>
        <p:txBody>
          <a:bodyPr tIns="548640" anchor="ctr" anchorCtr="0">
            <a:normAutofit/>
          </a:bodyPr>
          <a:lstStyle>
            <a:lvl1pPr marL="0" indent="0" algn="ctr">
              <a:buNone/>
              <a:defRPr lang="nl-NL" sz="800" kern="1200">
                <a:solidFill>
                  <a:schemeClr val="tx1"/>
                </a:solidFill>
                <a:latin typeface="+mn-lt"/>
                <a:ea typeface="+mn-ea"/>
                <a:cs typeface="+mn-cs"/>
              </a:defRPr>
            </a:lvl1pPr>
          </a:lstStyle>
          <a:p>
            <a:r>
              <a:rPr lang="nl-NL" dirty="0"/>
              <a:t>Klik op het afbeeldingsicoon of sleep een afbeelding in dit veld</a:t>
            </a:r>
          </a:p>
        </p:txBody>
      </p:sp>
      <p:sp>
        <p:nvSpPr>
          <p:cNvPr id="13" name="Titel 1">
            <a:extLst>
              <a:ext uri="{FF2B5EF4-FFF2-40B4-BE49-F238E27FC236}">
                <a16:creationId xmlns:a16="http://schemas.microsoft.com/office/drawing/2014/main" id="{8C39F066-6D4F-4777-A049-3D08E028BBA2}"/>
              </a:ext>
            </a:extLst>
          </p:cNvPr>
          <p:cNvSpPr>
            <a:spLocks noGrp="1"/>
          </p:cNvSpPr>
          <p:nvPr>
            <p:ph type="ctrTitle" hasCustomPrompt="1"/>
          </p:nvPr>
        </p:nvSpPr>
        <p:spPr>
          <a:xfrm>
            <a:off x="580348" y="253999"/>
            <a:ext cx="4809435" cy="635936"/>
          </a:xfrm>
          <a:prstGeom prst="rect">
            <a:avLst/>
          </a:prstGeo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dirty="0"/>
              <a:t>Klik om titel te bewerken</a:t>
            </a:r>
          </a:p>
        </p:txBody>
      </p:sp>
      <p:sp>
        <p:nvSpPr>
          <p:cNvPr id="15" name="Ondertitel 2">
            <a:extLst>
              <a:ext uri="{FF2B5EF4-FFF2-40B4-BE49-F238E27FC236}">
                <a16:creationId xmlns:a16="http://schemas.microsoft.com/office/drawing/2014/main" id="{E24700EC-3383-43FE-836F-01620A637D0B}"/>
              </a:ext>
            </a:extLst>
          </p:cNvPr>
          <p:cNvSpPr>
            <a:spLocks noGrp="1"/>
          </p:cNvSpPr>
          <p:nvPr>
            <p:ph type="subTitle" idx="1" hasCustomPrompt="1"/>
          </p:nvPr>
        </p:nvSpPr>
        <p:spPr>
          <a:xfrm>
            <a:off x="580348" y="1005840"/>
            <a:ext cx="4809435" cy="475316"/>
          </a:xfrm>
          <a:prstGeom prst="rect">
            <a:avLst/>
          </a:prstGeo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hier voor eventuele subtitel</a:t>
            </a:r>
          </a:p>
        </p:txBody>
      </p:sp>
      <p:sp>
        <p:nvSpPr>
          <p:cNvPr id="17" name="Tijdelijke aanduiding voor inhoud 2">
            <a:extLst>
              <a:ext uri="{FF2B5EF4-FFF2-40B4-BE49-F238E27FC236}">
                <a16:creationId xmlns:a16="http://schemas.microsoft.com/office/drawing/2014/main" id="{2FD1EFDF-12FB-4845-98B3-743C90E25B02}"/>
              </a:ext>
            </a:extLst>
          </p:cNvPr>
          <p:cNvSpPr>
            <a:spLocks noGrp="1"/>
          </p:cNvSpPr>
          <p:nvPr>
            <p:ph sz="quarter" idx="13"/>
          </p:nvPr>
        </p:nvSpPr>
        <p:spPr>
          <a:xfrm>
            <a:off x="580251" y="1727200"/>
            <a:ext cx="4809435" cy="4345927"/>
          </a:xfrm>
          <a:prstGeom prst="rect">
            <a:avLst/>
          </a:prstGeom>
        </p:spPr>
        <p:txBody>
          <a:bodyPr lIns="0" tIns="0" rIns="182880" bIns="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2"/>
              </a:buBlip>
              <a:defRPr sz="1800">
                <a:latin typeface="+mn-lt"/>
              </a:defRPr>
            </a:lvl2pPr>
            <a:lvl3pPr marL="576072" indent="-301752">
              <a:lnSpc>
                <a:spcPct val="120000"/>
              </a:lnSpc>
              <a:spcBef>
                <a:spcPts val="1000"/>
              </a:spcBef>
              <a:buFontTx/>
              <a:buBlip>
                <a:blip r:embed="rId3"/>
              </a:buBlip>
              <a:defRPr sz="1800">
                <a:latin typeface="+mn-lt"/>
              </a:defRPr>
            </a:lvl3pPr>
          </a:lstStyle>
          <a:p>
            <a:pPr lvl="0"/>
            <a:r>
              <a:rPr lang="nl-NL" dirty="0"/>
              <a:t>Klikken om de tekststijl van het model te bewerken</a:t>
            </a:r>
          </a:p>
          <a:p>
            <a:pPr lvl="1"/>
            <a:r>
              <a:rPr lang="nl-NL" dirty="0"/>
              <a:t>Tweede niveau</a:t>
            </a:r>
          </a:p>
          <a:p>
            <a:pPr lvl="2"/>
            <a:r>
              <a:rPr lang="nl-NL" dirty="0"/>
              <a:t>Derde niveau</a:t>
            </a:r>
          </a:p>
        </p:txBody>
      </p:sp>
      <p:sp>
        <p:nvSpPr>
          <p:cNvPr id="12" name="Rechthoek: met één afgeschuinde hoek 11">
            <a:extLst>
              <a:ext uri="{FF2B5EF4-FFF2-40B4-BE49-F238E27FC236}">
                <a16:creationId xmlns:a16="http://schemas.microsoft.com/office/drawing/2014/main" id="{F4151258-3B51-48B4-8385-145F19E102D5}"/>
              </a:ext>
            </a:extLst>
          </p:cNvPr>
          <p:cNvSpPr/>
          <p:nvPr userDrawn="1"/>
        </p:nvSpPr>
        <p:spPr>
          <a:xfrm rot="10800000">
            <a:off x="9387302" y="5911518"/>
            <a:ext cx="2804698" cy="692482"/>
          </a:xfrm>
          <a:prstGeom prst="snip1Rect">
            <a:avLst>
              <a:gd name="adj" fmla="val 349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Graphic 15">
            <a:extLst>
              <a:ext uri="{FF2B5EF4-FFF2-40B4-BE49-F238E27FC236}">
                <a16:creationId xmlns:a16="http://schemas.microsoft.com/office/drawing/2014/main" id="{24B6D685-7D34-4BCE-B608-09427D84341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91641" y="6110291"/>
            <a:ext cx="1596019" cy="329140"/>
          </a:xfrm>
          <a:prstGeom prst="rect">
            <a:avLst/>
          </a:prstGeom>
        </p:spPr>
      </p:pic>
    </p:spTree>
    <p:extLst>
      <p:ext uri="{BB962C8B-B14F-4D97-AF65-F5344CB8AC3E}">
        <p14:creationId xmlns:p14="http://schemas.microsoft.com/office/powerpoint/2010/main" val="2086385210"/>
      </p:ext>
    </p:extLst>
  </p:cSld>
  <p:clrMapOvr>
    <a:masterClrMapping/>
  </p:clrMapOvr>
  <p:transition spd="slow">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 - Afbeelding met tekst">
    <p:bg>
      <p:bgPr>
        <a:solidFill>
          <a:schemeClr val="bg1"/>
        </a:solidFill>
        <a:effectLst/>
      </p:bgPr>
    </p:bg>
    <p:spTree>
      <p:nvGrpSpPr>
        <p:cNvPr id="1" name=""/>
        <p:cNvGrpSpPr/>
        <p:nvPr/>
      </p:nvGrpSpPr>
      <p:grpSpPr>
        <a:xfrm>
          <a:off x="0" y="0"/>
          <a:ext cx="0" cy="0"/>
          <a:chOff x="0" y="0"/>
          <a:chExt cx="0" cy="0"/>
        </a:xfrm>
      </p:grpSpPr>
      <p:sp>
        <p:nvSpPr>
          <p:cNvPr id="23" name="Tijdelijke aanduiding voor afbeelding 22">
            <a:extLst>
              <a:ext uri="{FF2B5EF4-FFF2-40B4-BE49-F238E27FC236}">
                <a16:creationId xmlns:a16="http://schemas.microsoft.com/office/drawing/2014/main" id="{0FB22825-E047-4CAE-B025-40F020333258}"/>
              </a:ext>
            </a:extLst>
          </p:cNvPr>
          <p:cNvSpPr>
            <a:spLocks noGrp="1"/>
          </p:cNvSpPr>
          <p:nvPr>
            <p:ph type="pic" sz="quarter" idx="10" hasCustomPrompt="1"/>
          </p:nvPr>
        </p:nvSpPr>
        <p:spPr>
          <a:xfrm>
            <a:off x="8128000" y="254000"/>
            <a:ext cx="3810000" cy="6350000"/>
          </a:xfrm>
          <a:custGeom>
            <a:avLst/>
            <a:gdLst>
              <a:gd name="connsiteX0" fmla="*/ 0 w 3810000"/>
              <a:gd name="connsiteY0" fmla="*/ 0 h 6350000"/>
              <a:gd name="connsiteX1" fmla="*/ 3810000 w 3810000"/>
              <a:gd name="connsiteY1" fmla="*/ 0 h 6350000"/>
              <a:gd name="connsiteX2" fmla="*/ 3810000 w 3810000"/>
              <a:gd name="connsiteY2" fmla="*/ 5657518 h 6350000"/>
              <a:gd name="connsiteX3" fmla="*/ 1259302 w 3810000"/>
              <a:gd name="connsiteY3" fmla="*/ 5657518 h 6350000"/>
              <a:gd name="connsiteX4" fmla="*/ 1259302 w 3810000"/>
              <a:gd name="connsiteY4" fmla="*/ 6108296 h 6350000"/>
              <a:gd name="connsiteX5" fmla="*/ 1501006 w 3810000"/>
              <a:gd name="connsiteY5" fmla="*/ 6350000 h 6350000"/>
              <a:gd name="connsiteX6" fmla="*/ 0 w 3810000"/>
              <a:gd name="connsiteY6" fmla="*/ 6350000 h 63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0" h="6350000">
                <a:moveTo>
                  <a:pt x="0" y="0"/>
                </a:moveTo>
                <a:lnTo>
                  <a:pt x="3810000" y="0"/>
                </a:lnTo>
                <a:lnTo>
                  <a:pt x="3810000" y="5657518"/>
                </a:lnTo>
                <a:lnTo>
                  <a:pt x="1259302" y="5657518"/>
                </a:lnTo>
                <a:lnTo>
                  <a:pt x="1259302" y="6108296"/>
                </a:lnTo>
                <a:lnTo>
                  <a:pt x="1501006" y="6350000"/>
                </a:lnTo>
                <a:lnTo>
                  <a:pt x="0" y="6350000"/>
                </a:lnTo>
                <a:close/>
              </a:path>
            </a:pathLst>
          </a:custGeom>
          <a:solidFill>
            <a:schemeClr val="accent5"/>
          </a:solidFill>
        </p:spPr>
        <p:txBody>
          <a:bodyPr wrap="square" lIns="91440" tIns="548640" rIns="91440" bIns="91440" anchor="ctr" anchorCtr="0">
            <a:noAutofit/>
          </a:bodyPr>
          <a:lstStyle>
            <a:lvl1pPr marL="0" indent="0" algn="ctr">
              <a:buFontTx/>
              <a:buNone/>
              <a:defRPr sz="800"/>
            </a:lvl1pPr>
          </a:lstStyle>
          <a:p>
            <a:r>
              <a:rPr lang="nl-NL" dirty="0"/>
              <a:t>Klik op het afbeeldingsicoon of sleep een afbeelding in dit veld</a:t>
            </a:r>
          </a:p>
        </p:txBody>
      </p:sp>
      <p:sp>
        <p:nvSpPr>
          <p:cNvPr id="33" name="Tijdelijke aanduiding voor tekst 7">
            <a:extLst>
              <a:ext uri="{FF2B5EF4-FFF2-40B4-BE49-F238E27FC236}">
                <a16:creationId xmlns:a16="http://schemas.microsoft.com/office/drawing/2014/main" id="{DB2677C8-9D21-4C33-A145-FCD4879501E5}"/>
              </a:ext>
            </a:extLst>
          </p:cNvPr>
          <p:cNvSpPr>
            <a:spLocks noGrp="1"/>
          </p:cNvSpPr>
          <p:nvPr>
            <p:ph type="body" sz="quarter" idx="15"/>
          </p:nvPr>
        </p:nvSpPr>
        <p:spPr>
          <a:xfrm>
            <a:off x="6032500" y="2413001"/>
            <a:ext cx="1968495" cy="4191000"/>
          </a:xfrm>
          <a:custGeom>
            <a:avLst/>
            <a:gdLst>
              <a:gd name="connsiteX0" fmla="*/ 0 w 2320925"/>
              <a:gd name="connsiteY0" fmla="*/ 0 h 2322512"/>
              <a:gd name="connsiteX1" fmla="*/ 2320925 w 2320925"/>
              <a:gd name="connsiteY1" fmla="*/ 0 h 2322512"/>
              <a:gd name="connsiteX2" fmla="*/ 2320925 w 2320925"/>
              <a:gd name="connsiteY2" fmla="*/ 1752440 h 2322512"/>
              <a:gd name="connsiteX3" fmla="*/ 1750854 w 2320925"/>
              <a:gd name="connsiteY3" fmla="*/ 2322512 h 2322512"/>
              <a:gd name="connsiteX4" fmla="*/ 0 w 2320925"/>
              <a:gd name="connsiteY4" fmla="*/ 2322512 h 2322512"/>
              <a:gd name="connsiteX0" fmla="*/ 0 w 2320925"/>
              <a:gd name="connsiteY0" fmla="*/ 0 h 2322512"/>
              <a:gd name="connsiteX1" fmla="*/ 2320925 w 2320925"/>
              <a:gd name="connsiteY1" fmla="*/ 0 h 2322512"/>
              <a:gd name="connsiteX2" fmla="*/ 2312939 w 2320925"/>
              <a:gd name="connsiteY2" fmla="*/ 2048971 h 2322512"/>
              <a:gd name="connsiteX3" fmla="*/ 1750854 w 2320925"/>
              <a:gd name="connsiteY3" fmla="*/ 2322512 h 2322512"/>
              <a:gd name="connsiteX4" fmla="*/ 0 w 2320925"/>
              <a:gd name="connsiteY4" fmla="*/ 2322512 h 2322512"/>
              <a:gd name="connsiteX5" fmla="*/ 0 w 2320925"/>
              <a:gd name="connsiteY5" fmla="*/ 0 h 232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0925" h="2322512">
                <a:moveTo>
                  <a:pt x="0" y="0"/>
                </a:moveTo>
                <a:lnTo>
                  <a:pt x="2320925" y="0"/>
                </a:lnTo>
                <a:lnTo>
                  <a:pt x="2312939" y="2048971"/>
                </a:lnTo>
                <a:lnTo>
                  <a:pt x="1750854" y="2322512"/>
                </a:lnTo>
                <a:lnTo>
                  <a:pt x="0" y="2322512"/>
                </a:lnTo>
                <a:lnTo>
                  <a:pt x="0" y="0"/>
                </a:lnTo>
                <a:close/>
              </a:path>
            </a:pathLst>
          </a:custGeom>
          <a:solidFill>
            <a:schemeClr val="accent2"/>
          </a:solidFill>
        </p:spPr>
        <p:txBody>
          <a:bodyPr wrap="square" lIns="274320" tIns="274320" rIns="274320" bIns="274320">
            <a:normAutofit/>
          </a:bodyPr>
          <a:lstStyle>
            <a:lvl1pPr marL="0" indent="0">
              <a:spcAft>
                <a:spcPts val="1200"/>
              </a:spcAft>
              <a:buFontTx/>
              <a:buNone/>
              <a:defRPr sz="2400" b="1">
                <a:solidFill>
                  <a:schemeClr val="bg1"/>
                </a:solidFill>
                <a:latin typeface="Gotham Narrow" pitchFamily="2" charset="0"/>
                <a:cs typeface="Gotham Narrow" pitchFamily="2" charset="0"/>
              </a:defRPr>
            </a:lvl1pPr>
            <a:lvl2pPr marL="0" indent="0">
              <a:spcAft>
                <a:spcPts val="0"/>
              </a:spcAft>
              <a:buFontTx/>
              <a:buNone/>
              <a:defRPr sz="1800">
                <a:solidFill>
                  <a:schemeClr val="bg1"/>
                </a:solidFill>
              </a:defRPr>
            </a:lvl2pPr>
          </a:lstStyle>
          <a:p>
            <a:pPr lvl="0"/>
            <a:r>
              <a:rPr lang="nl-NL" dirty="0"/>
              <a:t>Klikken om de tekststijl van het model te bewerken</a:t>
            </a:r>
          </a:p>
          <a:p>
            <a:pPr lvl="1"/>
            <a:r>
              <a:rPr lang="nl-NL" dirty="0"/>
              <a:t>Tweede niveau</a:t>
            </a:r>
          </a:p>
        </p:txBody>
      </p:sp>
      <p:sp>
        <p:nvSpPr>
          <p:cNvPr id="34" name="Tijdelijke aanduiding voor afbeelding 24">
            <a:extLst>
              <a:ext uri="{FF2B5EF4-FFF2-40B4-BE49-F238E27FC236}">
                <a16:creationId xmlns:a16="http://schemas.microsoft.com/office/drawing/2014/main" id="{1386C7AA-4632-4954-A201-6C7ABA9CA9BB}"/>
              </a:ext>
            </a:extLst>
          </p:cNvPr>
          <p:cNvSpPr>
            <a:spLocks noGrp="1"/>
          </p:cNvSpPr>
          <p:nvPr>
            <p:ph type="pic" sz="quarter" idx="11" hasCustomPrompt="1"/>
          </p:nvPr>
        </p:nvSpPr>
        <p:spPr>
          <a:xfrm>
            <a:off x="6032500" y="254000"/>
            <a:ext cx="1968500" cy="2032000"/>
          </a:xfrm>
          <a:prstGeom prst="rect">
            <a:avLst/>
          </a:prstGeom>
          <a:solidFill>
            <a:schemeClr val="accent5"/>
          </a:solidFill>
        </p:spPr>
        <p:txBody>
          <a:bodyPr tIns="548640" anchor="ctr" anchorCtr="0">
            <a:normAutofit/>
          </a:bodyPr>
          <a:lstStyle>
            <a:lvl1pPr marL="0" indent="0" algn="ctr">
              <a:buNone/>
              <a:defRPr lang="nl-NL" sz="800" kern="1200">
                <a:solidFill>
                  <a:schemeClr val="tx1"/>
                </a:solidFill>
                <a:latin typeface="+mn-lt"/>
                <a:ea typeface="+mn-ea"/>
                <a:cs typeface="+mn-cs"/>
              </a:defRPr>
            </a:lvl1pPr>
          </a:lstStyle>
          <a:p>
            <a:r>
              <a:rPr lang="nl-NL" dirty="0"/>
              <a:t>Klik op het afbeeldingsicoon of sleep een afbeelding in dit veld</a:t>
            </a:r>
          </a:p>
        </p:txBody>
      </p:sp>
      <p:sp>
        <p:nvSpPr>
          <p:cNvPr id="16" name="Titel 1">
            <a:extLst>
              <a:ext uri="{FF2B5EF4-FFF2-40B4-BE49-F238E27FC236}">
                <a16:creationId xmlns:a16="http://schemas.microsoft.com/office/drawing/2014/main" id="{6B077474-9508-40CC-B4B1-8E057D7A9938}"/>
              </a:ext>
            </a:extLst>
          </p:cNvPr>
          <p:cNvSpPr>
            <a:spLocks noGrp="1"/>
          </p:cNvSpPr>
          <p:nvPr>
            <p:ph type="ctrTitle" hasCustomPrompt="1"/>
          </p:nvPr>
        </p:nvSpPr>
        <p:spPr>
          <a:xfrm>
            <a:off x="580348" y="253999"/>
            <a:ext cx="4809435" cy="635936"/>
          </a:xfrm>
          <a:prstGeom prst="rect">
            <a:avLst/>
          </a:prstGeo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dirty="0"/>
              <a:t>Klik om titel te bewerken</a:t>
            </a:r>
          </a:p>
        </p:txBody>
      </p:sp>
      <p:sp>
        <p:nvSpPr>
          <p:cNvPr id="17" name="Ondertitel 2">
            <a:extLst>
              <a:ext uri="{FF2B5EF4-FFF2-40B4-BE49-F238E27FC236}">
                <a16:creationId xmlns:a16="http://schemas.microsoft.com/office/drawing/2014/main" id="{CC4D19ED-47CF-4E50-8832-5DF2EC2047D5}"/>
              </a:ext>
            </a:extLst>
          </p:cNvPr>
          <p:cNvSpPr>
            <a:spLocks noGrp="1"/>
          </p:cNvSpPr>
          <p:nvPr>
            <p:ph type="subTitle" idx="1" hasCustomPrompt="1"/>
          </p:nvPr>
        </p:nvSpPr>
        <p:spPr>
          <a:xfrm>
            <a:off x="580348" y="1005840"/>
            <a:ext cx="4809435" cy="475316"/>
          </a:xfrm>
          <a:prstGeom prst="rect">
            <a:avLst/>
          </a:prstGeo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hier voor eventuele subtitel</a:t>
            </a:r>
          </a:p>
        </p:txBody>
      </p:sp>
      <p:sp>
        <p:nvSpPr>
          <p:cNvPr id="19" name="Tijdelijke aanduiding voor inhoud 2">
            <a:extLst>
              <a:ext uri="{FF2B5EF4-FFF2-40B4-BE49-F238E27FC236}">
                <a16:creationId xmlns:a16="http://schemas.microsoft.com/office/drawing/2014/main" id="{9560C46D-2F20-4D7F-8616-52AF67C764BE}"/>
              </a:ext>
            </a:extLst>
          </p:cNvPr>
          <p:cNvSpPr>
            <a:spLocks noGrp="1"/>
          </p:cNvSpPr>
          <p:nvPr>
            <p:ph sz="quarter" idx="13"/>
          </p:nvPr>
        </p:nvSpPr>
        <p:spPr>
          <a:xfrm>
            <a:off x="580251" y="1727200"/>
            <a:ext cx="4809435" cy="4345927"/>
          </a:xfrm>
          <a:prstGeom prst="rect">
            <a:avLst/>
          </a:prstGeom>
        </p:spPr>
        <p:txBody>
          <a:bodyPr lIns="0" tIns="0" rIns="182880" bIns="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2"/>
              </a:buBlip>
              <a:defRPr sz="1800">
                <a:latin typeface="+mn-lt"/>
              </a:defRPr>
            </a:lvl2pPr>
            <a:lvl3pPr marL="576072" indent="-301752">
              <a:lnSpc>
                <a:spcPct val="120000"/>
              </a:lnSpc>
              <a:spcBef>
                <a:spcPts val="1000"/>
              </a:spcBef>
              <a:buFontTx/>
              <a:buBlip>
                <a:blip r:embed="rId3"/>
              </a:buBlip>
              <a:defRPr sz="1800">
                <a:latin typeface="+mn-lt"/>
              </a:defRPr>
            </a:lvl3pPr>
          </a:lstStyle>
          <a:p>
            <a:pPr lvl="0"/>
            <a:r>
              <a:rPr lang="nl-NL" dirty="0"/>
              <a:t>Klikken om de tekststijl van het model te bewerken</a:t>
            </a:r>
          </a:p>
          <a:p>
            <a:pPr lvl="1"/>
            <a:r>
              <a:rPr lang="nl-NL" dirty="0"/>
              <a:t>Tweede niveau</a:t>
            </a:r>
          </a:p>
          <a:p>
            <a:pPr lvl="2"/>
            <a:r>
              <a:rPr lang="nl-NL" dirty="0"/>
              <a:t>Derde niveau</a:t>
            </a:r>
          </a:p>
        </p:txBody>
      </p:sp>
      <p:sp>
        <p:nvSpPr>
          <p:cNvPr id="12" name="Rechthoek: met één afgeschuinde hoek 11">
            <a:extLst>
              <a:ext uri="{FF2B5EF4-FFF2-40B4-BE49-F238E27FC236}">
                <a16:creationId xmlns:a16="http://schemas.microsoft.com/office/drawing/2014/main" id="{8AEC48BE-5C93-42DA-8238-65E3D8E05610}"/>
              </a:ext>
            </a:extLst>
          </p:cNvPr>
          <p:cNvSpPr/>
          <p:nvPr userDrawn="1"/>
        </p:nvSpPr>
        <p:spPr>
          <a:xfrm rot="10800000">
            <a:off x="9387302" y="5911518"/>
            <a:ext cx="2804698" cy="692482"/>
          </a:xfrm>
          <a:prstGeom prst="snip1Rect">
            <a:avLst>
              <a:gd name="adj" fmla="val 349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Graphic 12">
            <a:extLst>
              <a:ext uri="{FF2B5EF4-FFF2-40B4-BE49-F238E27FC236}">
                <a16:creationId xmlns:a16="http://schemas.microsoft.com/office/drawing/2014/main" id="{791F0BE1-73F2-402C-A0C9-4930FE951AD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91641" y="6110291"/>
            <a:ext cx="1596019" cy="329140"/>
          </a:xfrm>
          <a:prstGeom prst="rect">
            <a:avLst/>
          </a:prstGeom>
        </p:spPr>
      </p:pic>
    </p:spTree>
    <p:extLst>
      <p:ext uri="{BB962C8B-B14F-4D97-AF65-F5344CB8AC3E}">
        <p14:creationId xmlns:p14="http://schemas.microsoft.com/office/powerpoint/2010/main" val="1956418687"/>
      </p:ext>
    </p:extLst>
  </p:cSld>
  <p:clrMapOvr>
    <a:masterClrMapping/>
  </p:clrMapOvr>
  <p:transition spd="slow">
    <p:push/>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 - Afbeelding met tekst">
    <p:bg>
      <p:bgPr>
        <a:solidFill>
          <a:schemeClr val="bg1"/>
        </a:solidFill>
        <a:effectLst/>
      </p:bgPr>
    </p:bg>
    <p:spTree>
      <p:nvGrpSpPr>
        <p:cNvPr id="1" name=""/>
        <p:cNvGrpSpPr/>
        <p:nvPr/>
      </p:nvGrpSpPr>
      <p:grpSpPr>
        <a:xfrm>
          <a:off x="0" y="0"/>
          <a:ext cx="0" cy="0"/>
          <a:chOff x="0" y="0"/>
          <a:chExt cx="0" cy="0"/>
        </a:xfrm>
      </p:grpSpPr>
      <p:sp>
        <p:nvSpPr>
          <p:cNvPr id="12" name="Tijdelijke aanduiding voor afbeelding 7">
            <a:extLst>
              <a:ext uri="{FF2B5EF4-FFF2-40B4-BE49-F238E27FC236}">
                <a16:creationId xmlns:a16="http://schemas.microsoft.com/office/drawing/2014/main" id="{4F8FAF30-1120-4D8C-8D83-A8897AE17A6B}"/>
              </a:ext>
            </a:extLst>
          </p:cNvPr>
          <p:cNvSpPr>
            <a:spLocks noGrp="1"/>
          </p:cNvSpPr>
          <p:nvPr>
            <p:ph type="pic" sz="quarter" idx="12" hasCustomPrompt="1"/>
          </p:nvPr>
        </p:nvSpPr>
        <p:spPr>
          <a:xfrm>
            <a:off x="6159504" y="253998"/>
            <a:ext cx="5778496" cy="6350002"/>
          </a:xfrm>
          <a:custGeom>
            <a:avLst/>
            <a:gdLst>
              <a:gd name="connsiteX0" fmla="*/ 0 w 5778496"/>
              <a:gd name="connsiteY0" fmla="*/ 0 h 6350002"/>
              <a:gd name="connsiteX1" fmla="*/ 5778496 w 5778496"/>
              <a:gd name="connsiteY1" fmla="*/ 0 h 6350002"/>
              <a:gd name="connsiteX2" fmla="*/ 5778496 w 5778496"/>
              <a:gd name="connsiteY2" fmla="*/ 5657520 h 6350002"/>
              <a:gd name="connsiteX3" fmla="*/ 3227798 w 5778496"/>
              <a:gd name="connsiteY3" fmla="*/ 5657520 h 6350002"/>
              <a:gd name="connsiteX4" fmla="*/ 3227798 w 5778496"/>
              <a:gd name="connsiteY4" fmla="*/ 6108298 h 6350002"/>
              <a:gd name="connsiteX5" fmla="*/ 3469502 w 5778496"/>
              <a:gd name="connsiteY5" fmla="*/ 6350002 h 6350002"/>
              <a:gd name="connsiteX6" fmla="*/ 0 w 5778496"/>
              <a:gd name="connsiteY6" fmla="*/ 6350002 h 635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496" h="6350002">
                <a:moveTo>
                  <a:pt x="0" y="0"/>
                </a:moveTo>
                <a:lnTo>
                  <a:pt x="5778496" y="0"/>
                </a:lnTo>
                <a:lnTo>
                  <a:pt x="5778496" y="5657520"/>
                </a:lnTo>
                <a:lnTo>
                  <a:pt x="3227798" y="5657520"/>
                </a:lnTo>
                <a:lnTo>
                  <a:pt x="3227798" y="6108298"/>
                </a:lnTo>
                <a:lnTo>
                  <a:pt x="3469502" y="6350002"/>
                </a:lnTo>
                <a:lnTo>
                  <a:pt x="0" y="6350002"/>
                </a:lnTo>
                <a:close/>
              </a:path>
            </a:pathLst>
          </a:custGeom>
          <a:solidFill>
            <a:schemeClr val="bg1">
              <a:lumMod val="85000"/>
            </a:schemeClr>
          </a:solidFill>
        </p:spPr>
        <p:txBody>
          <a:bodyPr wrap="square" tIns="548640" rIns="548640" anchor="ctr" anchorCtr="0">
            <a:noAutofit/>
          </a:bodyPr>
          <a:lstStyle>
            <a:lvl1pPr marL="0" indent="0" algn="r">
              <a:buFontTx/>
              <a:buNone/>
              <a:defRPr sz="1000">
                <a:solidFill>
                  <a:schemeClr val="tx1"/>
                </a:solidFill>
              </a:defRPr>
            </a:lvl1pPr>
          </a:lstStyle>
          <a:p>
            <a:r>
              <a:rPr lang="nl-NL" dirty="0"/>
              <a:t>Klik op het afbeeldingsicoon of sleep een afbeelding in dit veld</a:t>
            </a:r>
          </a:p>
        </p:txBody>
      </p:sp>
      <p:sp>
        <p:nvSpPr>
          <p:cNvPr id="13" name="Tijdelijke aanduiding voor tekst 7">
            <a:extLst>
              <a:ext uri="{FF2B5EF4-FFF2-40B4-BE49-F238E27FC236}">
                <a16:creationId xmlns:a16="http://schemas.microsoft.com/office/drawing/2014/main" id="{0F4D54D2-3124-43C5-BE28-D34AB3EF77A5}"/>
              </a:ext>
            </a:extLst>
          </p:cNvPr>
          <p:cNvSpPr>
            <a:spLocks noGrp="1"/>
          </p:cNvSpPr>
          <p:nvPr>
            <p:ph type="body" sz="quarter" idx="15"/>
          </p:nvPr>
        </p:nvSpPr>
        <p:spPr>
          <a:xfrm>
            <a:off x="5583747" y="1365250"/>
            <a:ext cx="1968495" cy="4191000"/>
          </a:xfrm>
          <a:custGeom>
            <a:avLst/>
            <a:gdLst>
              <a:gd name="connsiteX0" fmla="*/ 0 w 2320925"/>
              <a:gd name="connsiteY0" fmla="*/ 0 h 2322512"/>
              <a:gd name="connsiteX1" fmla="*/ 2320925 w 2320925"/>
              <a:gd name="connsiteY1" fmla="*/ 0 h 2322512"/>
              <a:gd name="connsiteX2" fmla="*/ 2320925 w 2320925"/>
              <a:gd name="connsiteY2" fmla="*/ 1752440 h 2322512"/>
              <a:gd name="connsiteX3" fmla="*/ 1750854 w 2320925"/>
              <a:gd name="connsiteY3" fmla="*/ 2322512 h 2322512"/>
              <a:gd name="connsiteX4" fmla="*/ 0 w 2320925"/>
              <a:gd name="connsiteY4" fmla="*/ 2322512 h 2322512"/>
              <a:gd name="connsiteX0" fmla="*/ 0 w 2320925"/>
              <a:gd name="connsiteY0" fmla="*/ 0 h 2322512"/>
              <a:gd name="connsiteX1" fmla="*/ 2320925 w 2320925"/>
              <a:gd name="connsiteY1" fmla="*/ 0 h 2322512"/>
              <a:gd name="connsiteX2" fmla="*/ 2312939 w 2320925"/>
              <a:gd name="connsiteY2" fmla="*/ 2048971 h 2322512"/>
              <a:gd name="connsiteX3" fmla="*/ 1750854 w 2320925"/>
              <a:gd name="connsiteY3" fmla="*/ 2322512 h 2322512"/>
              <a:gd name="connsiteX4" fmla="*/ 0 w 2320925"/>
              <a:gd name="connsiteY4" fmla="*/ 2322512 h 2322512"/>
              <a:gd name="connsiteX5" fmla="*/ 0 w 2320925"/>
              <a:gd name="connsiteY5" fmla="*/ 0 h 232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0925" h="2322512">
                <a:moveTo>
                  <a:pt x="0" y="0"/>
                </a:moveTo>
                <a:lnTo>
                  <a:pt x="2320925" y="0"/>
                </a:lnTo>
                <a:lnTo>
                  <a:pt x="2312939" y="2048971"/>
                </a:lnTo>
                <a:lnTo>
                  <a:pt x="1750854" y="2322512"/>
                </a:lnTo>
                <a:lnTo>
                  <a:pt x="0" y="2322512"/>
                </a:lnTo>
                <a:lnTo>
                  <a:pt x="0" y="0"/>
                </a:lnTo>
                <a:close/>
              </a:path>
            </a:pathLst>
          </a:custGeom>
          <a:solidFill>
            <a:schemeClr val="accent2"/>
          </a:solidFill>
        </p:spPr>
        <p:txBody>
          <a:bodyPr wrap="square" lIns="274320" tIns="274320" rIns="274320" bIns="274320">
            <a:normAutofit/>
          </a:bodyPr>
          <a:lstStyle>
            <a:lvl1pPr marL="0" indent="0">
              <a:spcAft>
                <a:spcPts val="1200"/>
              </a:spcAft>
              <a:buFontTx/>
              <a:buNone/>
              <a:defRPr sz="2400" b="1">
                <a:solidFill>
                  <a:schemeClr val="bg1"/>
                </a:solidFill>
                <a:latin typeface="Gotham Narrow" pitchFamily="2" charset="0"/>
                <a:cs typeface="Gotham Narrow" pitchFamily="2" charset="0"/>
              </a:defRPr>
            </a:lvl1pPr>
            <a:lvl2pPr marL="0" indent="0">
              <a:spcAft>
                <a:spcPts val="0"/>
              </a:spcAft>
              <a:buFontTx/>
              <a:buNone/>
              <a:defRPr sz="1800">
                <a:solidFill>
                  <a:schemeClr val="bg1"/>
                </a:solidFill>
              </a:defRPr>
            </a:lvl2pPr>
          </a:lstStyle>
          <a:p>
            <a:pPr lvl="0"/>
            <a:r>
              <a:rPr lang="nl-NL" dirty="0"/>
              <a:t>Klikken om de tekststijl van het model te bewerken</a:t>
            </a:r>
          </a:p>
          <a:p>
            <a:pPr lvl="1"/>
            <a:r>
              <a:rPr lang="nl-NL" dirty="0"/>
              <a:t>Tweede niveau</a:t>
            </a:r>
          </a:p>
        </p:txBody>
      </p:sp>
      <p:sp>
        <p:nvSpPr>
          <p:cNvPr id="18" name="Titel 1">
            <a:extLst>
              <a:ext uri="{FF2B5EF4-FFF2-40B4-BE49-F238E27FC236}">
                <a16:creationId xmlns:a16="http://schemas.microsoft.com/office/drawing/2014/main" id="{908B2DDD-2CED-45EE-BB7A-861B93F7C525}"/>
              </a:ext>
            </a:extLst>
          </p:cNvPr>
          <p:cNvSpPr>
            <a:spLocks noGrp="1"/>
          </p:cNvSpPr>
          <p:nvPr>
            <p:ph type="ctrTitle" hasCustomPrompt="1"/>
          </p:nvPr>
        </p:nvSpPr>
        <p:spPr>
          <a:xfrm>
            <a:off x="580348" y="253999"/>
            <a:ext cx="4809435" cy="635936"/>
          </a:xfrm>
          <a:prstGeom prst="rect">
            <a:avLst/>
          </a:prstGeo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dirty="0"/>
              <a:t>Klik om titel te bewerken</a:t>
            </a:r>
          </a:p>
        </p:txBody>
      </p:sp>
      <p:sp>
        <p:nvSpPr>
          <p:cNvPr id="19" name="Ondertitel 2">
            <a:extLst>
              <a:ext uri="{FF2B5EF4-FFF2-40B4-BE49-F238E27FC236}">
                <a16:creationId xmlns:a16="http://schemas.microsoft.com/office/drawing/2014/main" id="{E3044649-4B63-4491-86A6-716021F49BD1}"/>
              </a:ext>
            </a:extLst>
          </p:cNvPr>
          <p:cNvSpPr>
            <a:spLocks noGrp="1"/>
          </p:cNvSpPr>
          <p:nvPr>
            <p:ph type="subTitle" idx="1" hasCustomPrompt="1"/>
          </p:nvPr>
        </p:nvSpPr>
        <p:spPr>
          <a:xfrm>
            <a:off x="580348" y="1005840"/>
            <a:ext cx="4809435" cy="475316"/>
          </a:xfrm>
          <a:prstGeom prst="rect">
            <a:avLst/>
          </a:prstGeo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hier voor eventuele subtitel</a:t>
            </a:r>
          </a:p>
        </p:txBody>
      </p:sp>
      <p:sp>
        <p:nvSpPr>
          <p:cNvPr id="21" name="Tijdelijke aanduiding voor inhoud 2">
            <a:extLst>
              <a:ext uri="{FF2B5EF4-FFF2-40B4-BE49-F238E27FC236}">
                <a16:creationId xmlns:a16="http://schemas.microsoft.com/office/drawing/2014/main" id="{B029472B-E757-41C0-9A53-87D91F6B4DFD}"/>
              </a:ext>
            </a:extLst>
          </p:cNvPr>
          <p:cNvSpPr>
            <a:spLocks noGrp="1"/>
          </p:cNvSpPr>
          <p:nvPr>
            <p:ph sz="quarter" idx="13"/>
          </p:nvPr>
        </p:nvSpPr>
        <p:spPr>
          <a:xfrm>
            <a:off x="580251" y="1727200"/>
            <a:ext cx="4809435" cy="4345927"/>
          </a:xfrm>
          <a:prstGeom prst="rect">
            <a:avLst/>
          </a:prstGeom>
        </p:spPr>
        <p:txBody>
          <a:bodyPr lIns="0" tIns="0" rIns="182880" bIns="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2"/>
              </a:buBlip>
              <a:defRPr sz="1800">
                <a:latin typeface="+mn-lt"/>
              </a:defRPr>
            </a:lvl2pPr>
            <a:lvl3pPr marL="576072" indent="-301752">
              <a:lnSpc>
                <a:spcPct val="120000"/>
              </a:lnSpc>
              <a:spcBef>
                <a:spcPts val="1000"/>
              </a:spcBef>
              <a:buFontTx/>
              <a:buBlip>
                <a:blip r:embed="rId3"/>
              </a:buBlip>
              <a:defRPr sz="1800">
                <a:latin typeface="+mn-lt"/>
              </a:defRPr>
            </a:lvl3pPr>
          </a:lstStyle>
          <a:p>
            <a:pPr lvl="0"/>
            <a:r>
              <a:rPr lang="nl-NL" dirty="0"/>
              <a:t>Klikken om de tekststijl van het model te bewerken</a:t>
            </a:r>
          </a:p>
          <a:p>
            <a:pPr lvl="1"/>
            <a:r>
              <a:rPr lang="nl-NL" dirty="0"/>
              <a:t>Tweede niveau</a:t>
            </a:r>
          </a:p>
          <a:p>
            <a:pPr lvl="2"/>
            <a:r>
              <a:rPr lang="nl-NL" dirty="0"/>
              <a:t>Derde niveau</a:t>
            </a:r>
          </a:p>
        </p:txBody>
      </p:sp>
      <p:sp>
        <p:nvSpPr>
          <p:cNvPr id="15" name="Rechthoek: met één afgeschuinde hoek 14">
            <a:extLst>
              <a:ext uri="{FF2B5EF4-FFF2-40B4-BE49-F238E27FC236}">
                <a16:creationId xmlns:a16="http://schemas.microsoft.com/office/drawing/2014/main" id="{F209DA88-5A1A-4E8E-9F17-D477EE0B5DB5}"/>
              </a:ext>
            </a:extLst>
          </p:cNvPr>
          <p:cNvSpPr/>
          <p:nvPr userDrawn="1"/>
        </p:nvSpPr>
        <p:spPr>
          <a:xfrm rot="10800000">
            <a:off x="9387302" y="5911518"/>
            <a:ext cx="2804698" cy="692482"/>
          </a:xfrm>
          <a:prstGeom prst="snip1Rect">
            <a:avLst>
              <a:gd name="adj" fmla="val 349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Graphic 15">
            <a:extLst>
              <a:ext uri="{FF2B5EF4-FFF2-40B4-BE49-F238E27FC236}">
                <a16:creationId xmlns:a16="http://schemas.microsoft.com/office/drawing/2014/main" id="{F7BF85A7-AF67-4EB2-AE9F-F005A02829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91641" y="6110291"/>
            <a:ext cx="1596019" cy="329140"/>
          </a:xfrm>
          <a:prstGeom prst="rect">
            <a:avLst/>
          </a:prstGeom>
        </p:spPr>
      </p:pic>
    </p:spTree>
    <p:extLst>
      <p:ext uri="{BB962C8B-B14F-4D97-AF65-F5344CB8AC3E}">
        <p14:creationId xmlns:p14="http://schemas.microsoft.com/office/powerpoint/2010/main" val="3743024166"/>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ofdstuk">
    <p:spTree>
      <p:nvGrpSpPr>
        <p:cNvPr id="1" name=""/>
        <p:cNvGrpSpPr/>
        <p:nvPr/>
      </p:nvGrpSpPr>
      <p:grpSpPr>
        <a:xfrm>
          <a:off x="0" y="0"/>
          <a:ext cx="0" cy="0"/>
          <a:chOff x="0" y="0"/>
          <a:chExt cx="0" cy="0"/>
        </a:xfrm>
      </p:grpSpPr>
      <p:sp>
        <p:nvSpPr>
          <p:cNvPr id="7" name="Rechthoek: met één afgeschuinde hoek 6">
            <a:extLst>
              <a:ext uri="{FF2B5EF4-FFF2-40B4-BE49-F238E27FC236}">
                <a16:creationId xmlns:a16="http://schemas.microsoft.com/office/drawing/2014/main" id="{6467238C-AC19-4D52-B02D-90E55714C0DC}"/>
              </a:ext>
            </a:extLst>
          </p:cNvPr>
          <p:cNvSpPr/>
          <p:nvPr userDrawn="1"/>
        </p:nvSpPr>
        <p:spPr>
          <a:xfrm rot="10800000">
            <a:off x="9387302" y="5911518"/>
            <a:ext cx="2804698" cy="692482"/>
          </a:xfrm>
          <a:prstGeom prst="snip1Rect">
            <a:avLst>
              <a:gd name="adj" fmla="val 349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afbeelding 7">
            <a:extLst>
              <a:ext uri="{FF2B5EF4-FFF2-40B4-BE49-F238E27FC236}">
                <a16:creationId xmlns:a16="http://schemas.microsoft.com/office/drawing/2014/main" id="{2DD3D83E-C97E-4CD0-98C3-1C3C3CB32192}"/>
              </a:ext>
            </a:extLst>
          </p:cNvPr>
          <p:cNvSpPr>
            <a:spLocks noGrp="1"/>
          </p:cNvSpPr>
          <p:nvPr>
            <p:ph type="pic" sz="quarter" idx="12" hasCustomPrompt="1"/>
          </p:nvPr>
        </p:nvSpPr>
        <p:spPr>
          <a:xfrm>
            <a:off x="6159504" y="253998"/>
            <a:ext cx="5778496" cy="6350002"/>
          </a:xfrm>
          <a:custGeom>
            <a:avLst/>
            <a:gdLst>
              <a:gd name="connsiteX0" fmla="*/ 0 w 5778496"/>
              <a:gd name="connsiteY0" fmla="*/ 0 h 6350002"/>
              <a:gd name="connsiteX1" fmla="*/ 5778496 w 5778496"/>
              <a:gd name="connsiteY1" fmla="*/ 0 h 6350002"/>
              <a:gd name="connsiteX2" fmla="*/ 5778496 w 5778496"/>
              <a:gd name="connsiteY2" fmla="*/ 5657520 h 6350002"/>
              <a:gd name="connsiteX3" fmla="*/ 3227798 w 5778496"/>
              <a:gd name="connsiteY3" fmla="*/ 5657520 h 6350002"/>
              <a:gd name="connsiteX4" fmla="*/ 3227798 w 5778496"/>
              <a:gd name="connsiteY4" fmla="*/ 6108298 h 6350002"/>
              <a:gd name="connsiteX5" fmla="*/ 3469502 w 5778496"/>
              <a:gd name="connsiteY5" fmla="*/ 6350002 h 6350002"/>
              <a:gd name="connsiteX6" fmla="*/ 0 w 5778496"/>
              <a:gd name="connsiteY6" fmla="*/ 6350002 h 635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496" h="6350002">
                <a:moveTo>
                  <a:pt x="0" y="0"/>
                </a:moveTo>
                <a:lnTo>
                  <a:pt x="5778496" y="0"/>
                </a:lnTo>
                <a:lnTo>
                  <a:pt x="5778496" y="5657520"/>
                </a:lnTo>
                <a:lnTo>
                  <a:pt x="3227798" y="5657520"/>
                </a:lnTo>
                <a:lnTo>
                  <a:pt x="3227798" y="6108298"/>
                </a:lnTo>
                <a:lnTo>
                  <a:pt x="3469502" y="6350002"/>
                </a:lnTo>
                <a:lnTo>
                  <a:pt x="0" y="6350002"/>
                </a:lnTo>
                <a:close/>
              </a:path>
            </a:pathLst>
          </a:custGeom>
          <a:solidFill>
            <a:schemeClr val="bg1">
              <a:lumMod val="85000"/>
            </a:schemeClr>
          </a:solidFill>
        </p:spPr>
        <p:txBody>
          <a:bodyPr wrap="square" tIns="548640" anchor="ctr" anchorCtr="0">
            <a:noAutofit/>
          </a:bodyPr>
          <a:lstStyle>
            <a:lvl1pPr marL="0" indent="0" algn="ctr">
              <a:buFontTx/>
              <a:buNone/>
              <a:defRPr sz="1000">
                <a:solidFill>
                  <a:schemeClr val="tx1"/>
                </a:solidFill>
              </a:defRPr>
            </a:lvl1pPr>
          </a:lstStyle>
          <a:p>
            <a:r>
              <a:rPr lang="nl-NL" dirty="0"/>
              <a:t>Klik op het afbeeldingsicoon of sleep een afbeelding in dit veld</a:t>
            </a:r>
          </a:p>
        </p:txBody>
      </p:sp>
      <p:sp>
        <p:nvSpPr>
          <p:cNvPr id="9" name="Rechthoek 8">
            <a:extLst>
              <a:ext uri="{FF2B5EF4-FFF2-40B4-BE49-F238E27FC236}">
                <a16:creationId xmlns:a16="http://schemas.microsoft.com/office/drawing/2014/main" id="{B6E79D5A-6963-409E-BDC1-38B8A49A9103}"/>
              </a:ext>
            </a:extLst>
          </p:cNvPr>
          <p:cNvSpPr>
            <a:spLocks/>
          </p:cNvSpPr>
          <p:nvPr userDrawn="1">
            <p:custDataLst>
              <p:tags r:id="rId1"/>
            </p:custDataLst>
          </p:nvPr>
        </p:nvSpPr>
        <p:spPr>
          <a:xfrm>
            <a:off x="253998" y="253998"/>
            <a:ext cx="5778496" cy="63500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3F0D7E22-2F44-4213-8E92-2EA243E786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30269" y="6086840"/>
            <a:ext cx="522000" cy="344717"/>
          </a:xfrm>
          <a:prstGeom prst="rect">
            <a:avLst/>
          </a:prstGeom>
        </p:spPr>
      </p:pic>
      <p:pic>
        <p:nvPicPr>
          <p:cNvPr id="11" name="Graphic 10">
            <a:extLst>
              <a:ext uri="{FF2B5EF4-FFF2-40B4-BE49-F238E27FC236}">
                <a16:creationId xmlns:a16="http://schemas.microsoft.com/office/drawing/2014/main" id="{21D76EB5-F2CA-4670-869D-227E45253D7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85319" y="6170557"/>
            <a:ext cx="1265604" cy="261000"/>
          </a:xfrm>
          <a:prstGeom prst="rect">
            <a:avLst/>
          </a:prstGeom>
        </p:spPr>
      </p:pic>
      <p:sp>
        <p:nvSpPr>
          <p:cNvPr id="12" name="Tijdelijke aanduiding voor tekst 11">
            <a:extLst>
              <a:ext uri="{FF2B5EF4-FFF2-40B4-BE49-F238E27FC236}">
                <a16:creationId xmlns:a16="http://schemas.microsoft.com/office/drawing/2014/main" id="{523B4C64-A8DE-4A93-9B6B-3AD1BE270C53}"/>
              </a:ext>
            </a:extLst>
          </p:cNvPr>
          <p:cNvSpPr>
            <a:spLocks noGrp="1"/>
          </p:cNvSpPr>
          <p:nvPr>
            <p:ph type="body" sz="quarter" idx="11" hasCustomPrompt="1"/>
          </p:nvPr>
        </p:nvSpPr>
        <p:spPr>
          <a:xfrm>
            <a:off x="863212" y="951978"/>
            <a:ext cx="1587675" cy="1587675"/>
          </a:xfrm>
          <a:custGeom>
            <a:avLst/>
            <a:gdLst>
              <a:gd name="connsiteX0" fmla="*/ 0 w 1587675"/>
              <a:gd name="connsiteY0" fmla="*/ 0 h 1587675"/>
              <a:gd name="connsiteX1" fmla="*/ 1587675 w 1587675"/>
              <a:gd name="connsiteY1" fmla="*/ 0 h 1587675"/>
              <a:gd name="connsiteX2" fmla="*/ 1587675 w 1587675"/>
              <a:gd name="connsiteY2" fmla="*/ 1432654 h 1587675"/>
              <a:gd name="connsiteX3" fmla="*/ 1432654 w 1587675"/>
              <a:gd name="connsiteY3" fmla="*/ 1587675 h 1587675"/>
              <a:gd name="connsiteX4" fmla="*/ 0 w 1587675"/>
              <a:gd name="connsiteY4" fmla="*/ 1587675 h 158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675" h="1587675">
                <a:moveTo>
                  <a:pt x="0" y="0"/>
                </a:moveTo>
                <a:lnTo>
                  <a:pt x="1587675" y="0"/>
                </a:lnTo>
                <a:lnTo>
                  <a:pt x="1587675" y="1432654"/>
                </a:lnTo>
                <a:lnTo>
                  <a:pt x="1432654" y="1587675"/>
                </a:lnTo>
                <a:lnTo>
                  <a:pt x="0" y="1587675"/>
                </a:lnTo>
                <a:close/>
              </a:path>
            </a:pathLst>
          </a:custGeom>
          <a:solidFill>
            <a:schemeClr val="accent1"/>
          </a:solidFill>
        </p:spPr>
        <p:txBody>
          <a:bodyPr wrap="square" lIns="182880" tIns="91440" rIns="182880" bIns="182880">
            <a:noAutofit/>
          </a:bodyPr>
          <a:lstStyle>
            <a:lvl1pPr marL="0" indent="0">
              <a:buFontTx/>
              <a:buNone/>
              <a:defRPr sz="6000">
                <a:solidFill>
                  <a:schemeClr val="bg1"/>
                </a:solidFill>
                <a:latin typeface="+mj-lt"/>
              </a:defRPr>
            </a:lvl1pPr>
          </a:lstStyle>
          <a:p>
            <a:pPr lvl="0"/>
            <a:r>
              <a:rPr lang="nl-NL" dirty="0"/>
              <a:t>0</a:t>
            </a:r>
          </a:p>
        </p:txBody>
      </p:sp>
      <p:sp>
        <p:nvSpPr>
          <p:cNvPr id="16" name="Titel 1">
            <a:extLst>
              <a:ext uri="{FF2B5EF4-FFF2-40B4-BE49-F238E27FC236}">
                <a16:creationId xmlns:a16="http://schemas.microsoft.com/office/drawing/2014/main" id="{EFB484BD-8C3F-416E-A36D-F5969A19C13C}"/>
              </a:ext>
            </a:extLst>
          </p:cNvPr>
          <p:cNvSpPr>
            <a:spLocks noGrp="1"/>
          </p:cNvSpPr>
          <p:nvPr>
            <p:ph type="ctrTitle" hasCustomPrompt="1"/>
          </p:nvPr>
        </p:nvSpPr>
        <p:spPr>
          <a:xfrm>
            <a:off x="863212" y="2665130"/>
            <a:ext cx="4720535" cy="1779870"/>
          </a:xfrm>
        </p:spPr>
        <p:txBody>
          <a:bodyPr lIns="0" tIns="0" rIns="0" bIns="0" anchor="b"/>
          <a:lstStyle>
            <a:lvl1pPr algn="l">
              <a:defRPr lang="nl-NL" sz="4400" kern="1200" dirty="0">
                <a:solidFill>
                  <a:schemeClr val="tx2"/>
                </a:solidFill>
                <a:latin typeface="+mj-lt"/>
                <a:ea typeface="+mj-ea"/>
                <a:cs typeface="Gotham Narrow" pitchFamily="2" charset="0"/>
              </a:defRPr>
            </a:lvl1pPr>
          </a:lstStyle>
          <a:p>
            <a:r>
              <a:rPr lang="nl-NL" dirty="0"/>
              <a:t>Klik om een titel in te voegen</a:t>
            </a:r>
          </a:p>
        </p:txBody>
      </p:sp>
      <p:sp>
        <p:nvSpPr>
          <p:cNvPr id="17" name="Ondertitel 2">
            <a:extLst>
              <a:ext uri="{FF2B5EF4-FFF2-40B4-BE49-F238E27FC236}">
                <a16:creationId xmlns:a16="http://schemas.microsoft.com/office/drawing/2014/main" id="{7381D9CB-D0B2-464D-BDF2-AF31BF055AA7}"/>
              </a:ext>
            </a:extLst>
          </p:cNvPr>
          <p:cNvSpPr>
            <a:spLocks noGrp="1"/>
          </p:cNvSpPr>
          <p:nvPr>
            <p:ph type="subTitle" idx="1"/>
          </p:nvPr>
        </p:nvSpPr>
        <p:spPr>
          <a:xfrm>
            <a:off x="863212" y="4756615"/>
            <a:ext cx="4720535" cy="1149408"/>
          </a:xfrm>
        </p:spPr>
        <p:txBody>
          <a:bodyPr lIns="0" tIns="0" rIns="0" bIns="0"/>
          <a:lstStyle>
            <a:lvl1pPr marL="0" indent="0" algn="l">
              <a:buNone/>
              <a:defRPr lang="nl-NL" sz="1800" kern="120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521120837"/>
      </p:ext>
    </p:extLst>
  </p:cSld>
  <p:clrMapOvr>
    <a:masterClrMapping/>
  </p:clrMapOvr>
  <p:transition spd="slow">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 - Afbeelding met tekst">
    <p:bg>
      <p:bgPr>
        <a:solidFill>
          <a:schemeClr val="bg1"/>
        </a:solidFill>
        <a:effectLst/>
      </p:bgPr>
    </p:bg>
    <p:spTree>
      <p:nvGrpSpPr>
        <p:cNvPr id="1" name=""/>
        <p:cNvGrpSpPr/>
        <p:nvPr/>
      </p:nvGrpSpPr>
      <p:grpSpPr>
        <a:xfrm>
          <a:off x="0" y="0"/>
          <a:ext cx="0" cy="0"/>
          <a:chOff x="0" y="0"/>
          <a:chExt cx="0" cy="0"/>
        </a:xfrm>
      </p:grpSpPr>
      <p:sp>
        <p:nvSpPr>
          <p:cNvPr id="23" name="Tijdelijke aanduiding voor afbeelding 22">
            <a:extLst>
              <a:ext uri="{FF2B5EF4-FFF2-40B4-BE49-F238E27FC236}">
                <a16:creationId xmlns:a16="http://schemas.microsoft.com/office/drawing/2014/main" id="{0FB22825-E047-4CAE-B025-40F020333258}"/>
              </a:ext>
            </a:extLst>
          </p:cNvPr>
          <p:cNvSpPr>
            <a:spLocks noGrp="1"/>
          </p:cNvSpPr>
          <p:nvPr>
            <p:ph type="pic" sz="quarter" idx="10" hasCustomPrompt="1"/>
          </p:nvPr>
        </p:nvSpPr>
        <p:spPr>
          <a:xfrm>
            <a:off x="8128000" y="254000"/>
            <a:ext cx="3810000" cy="6350000"/>
          </a:xfrm>
          <a:custGeom>
            <a:avLst/>
            <a:gdLst>
              <a:gd name="connsiteX0" fmla="*/ 0 w 3810000"/>
              <a:gd name="connsiteY0" fmla="*/ 0 h 6350000"/>
              <a:gd name="connsiteX1" fmla="*/ 3810000 w 3810000"/>
              <a:gd name="connsiteY1" fmla="*/ 0 h 6350000"/>
              <a:gd name="connsiteX2" fmla="*/ 3810000 w 3810000"/>
              <a:gd name="connsiteY2" fmla="*/ 5657518 h 6350000"/>
              <a:gd name="connsiteX3" fmla="*/ 1259302 w 3810000"/>
              <a:gd name="connsiteY3" fmla="*/ 5657518 h 6350000"/>
              <a:gd name="connsiteX4" fmla="*/ 1259302 w 3810000"/>
              <a:gd name="connsiteY4" fmla="*/ 6108296 h 6350000"/>
              <a:gd name="connsiteX5" fmla="*/ 1501006 w 3810000"/>
              <a:gd name="connsiteY5" fmla="*/ 6350000 h 6350000"/>
              <a:gd name="connsiteX6" fmla="*/ 0 w 3810000"/>
              <a:gd name="connsiteY6" fmla="*/ 6350000 h 63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0" h="6350000">
                <a:moveTo>
                  <a:pt x="0" y="0"/>
                </a:moveTo>
                <a:lnTo>
                  <a:pt x="3810000" y="0"/>
                </a:lnTo>
                <a:lnTo>
                  <a:pt x="3810000" y="5657518"/>
                </a:lnTo>
                <a:lnTo>
                  <a:pt x="1259302" y="5657518"/>
                </a:lnTo>
                <a:lnTo>
                  <a:pt x="1259302" y="6108296"/>
                </a:lnTo>
                <a:lnTo>
                  <a:pt x="1501006" y="6350000"/>
                </a:lnTo>
                <a:lnTo>
                  <a:pt x="0" y="6350000"/>
                </a:lnTo>
                <a:close/>
              </a:path>
            </a:pathLst>
          </a:custGeom>
          <a:solidFill>
            <a:schemeClr val="accent5"/>
          </a:solidFill>
        </p:spPr>
        <p:txBody>
          <a:bodyPr wrap="square" lIns="91440" tIns="548640" rIns="91440" bIns="91440" anchor="ctr" anchorCtr="0">
            <a:noAutofit/>
          </a:bodyPr>
          <a:lstStyle>
            <a:lvl1pPr marL="0" indent="0" algn="ctr">
              <a:buFontTx/>
              <a:buNone/>
              <a:defRPr sz="800"/>
            </a:lvl1pPr>
          </a:lstStyle>
          <a:p>
            <a:r>
              <a:rPr lang="nl-NL" dirty="0"/>
              <a:t>Klik op het afbeeldingsicoon of sleep een afbeelding in dit veld</a:t>
            </a:r>
          </a:p>
        </p:txBody>
      </p:sp>
      <p:sp>
        <p:nvSpPr>
          <p:cNvPr id="15" name="Titel 1">
            <a:extLst>
              <a:ext uri="{FF2B5EF4-FFF2-40B4-BE49-F238E27FC236}">
                <a16:creationId xmlns:a16="http://schemas.microsoft.com/office/drawing/2014/main" id="{5150796A-C98E-4CC4-AE61-94EFE6C58983}"/>
              </a:ext>
            </a:extLst>
          </p:cNvPr>
          <p:cNvSpPr>
            <a:spLocks noGrp="1"/>
          </p:cNvSpPr>
          <p:nvPr>
            <p:ph type="ctrTitle" hasCustomPrompt="1"/>
          </p:nvPr>
        </p:nvSpPr>
        <p:spPr>
          <a:xfrm>
            <a:off x="580348" y="253999"/>
            <a:ext cx="4809435" cy="635936"/>
          </a:xfrm>
          <a:prstGeom prst="rect">
            <a:avLst/>
          </a:prstGeo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dirty="0"/>
              <a:t>Klik om titel te bewerken</a:t>
            </a:r>
          </a:p>
        </p:txBody>
      </p:sp>
      <p:sp>
        <p:nvSpPr>
          <p:cNvPr id="16" name="Ondertitel 2">
            <a:extLst>
              <a:ext uri="{FF2B5EF4-FFF2-40B4-BE49-F238E27FC236}">
                <a16:creationId xmlns:a16="http://schemas.microsoft.com/office/drawing/2014/main" id="{BD694C21-E3B4-4D43-80CC-02A76B76EA13}"/>
              </a:ext>
            </a:extLst>
          </p:cNvPr>
          <p:cNvSpPr>
            <a:spLocks noGrp="1"/>
          </p:cNvSpPr>
          <p:nvPr>
            <p:ph type="subTitle" idx="1" hasCustomPrompt="1"/>
          </p:nvPr>
        </p:nvSpPr>
        <p:spPr>
          <a:xfrm>
            <a:off x="580348" y="1005840"/>
            <a:ext cx="4809435" cy="475316"/>
          </a:xfrm>
          <a:prstGeom prst="rect">
            <a:avLst/>
          </a:prstGeo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hier voor eventuele subtitel</a:t>
            </a:r>
          </a:p>
        </p:txBody>
      </p:sp>
      <p:sp>
        <p:nvSpPr>
          <p:cNvPr id="19" name="Tijdelijke aanduiding voor inhoud 2">
            <a:extLst>
              <a:ext uri="{FF2B5EF4-FFF2-40B4-BE49-F238E27FC236}">
                <a16:creationId xmlns:a16="http://schemas.microsoft.com/office/drawing/2014/main" id="{EE933F2F-5A41-4684-8ACC-9D357AFFFBDB}"/>
              </a:ext>
            </a:extLst>
          </p:cNvPr>
          <p:cNvSpPr>
            <a:spLocks noGrp="1"/>
          </p:cNvSpPr>
          <p:nvPr>
            <p:ph sz="quarter" idx="13"/>
          </p:nvPr>
        </p:nvSpPr>
        <p:spPr>
          <a:xfrm>
            <a:off x="580251" y="1727200"/>
            <a:ext cx="7420749" cy="4345927"/>
          </a:xfrm>
          <a:prstGeom prst="rect">
            <a:avLst/>
          </a:prstGeom>
        </p:spPr>
        <p:txBody>
          <a:bodyPr lIns="0" tIns="0" rIns="182880" bIns="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2"/>
              </a:buBlip>
              <a:defRPr sz="1800">
                <a:latin typeface="+mn-lt"/>
              </a:defRPr>
            </a:lvl2pPr>
            <a:lvl3pPr marL="576072" indent="-274320">
              <a:lnSpc>
                <a:spcPct val="120000"/>
              </a:lnSpc>
              <a:spcBef>
                <a:spcPts val="1000"/>
              </a:spcBef>
              <a:buFontTx/>
              <a:buBlip>
                <a:blip r:embed="rId3"/>
              </a:buBlip>
              <a:defRPr sz="1800">
                <a:latin typeface="+mn-lt"/>
              </a:defRPr>
            </a:lvl3pPr>
          </a:lstStyle>
          <a:p>
            <a:pPr lvl="0"/>
            <a:r>
              <a:rPr lang="nl-NL" dirty="0"/>
              <a:t>Klikken om de tekststijl van het model te bewerken</a:t>
            </a:r>
          </a:p>
          <a:p>
            <a:pPr lvl="1"/>
            <a:r>
              <a:rPr lang="nl-NL" dirty="0"/>
              <a:t>Tweede niveau</a:t>
            </a:r>
          </a:p>
          <a:p>
            <a:pPr lvl="2"/>
            <a:r>
              <a:rPr lang="nl-NL" dirty="0"/>
              <a:t>Derde niveau</a:t>
            </a:r>
          </a:p>
        </p:txBody>
      </p:sp>
      <p:sp>
        <p:nvSpPr>
          <p:cNvPr id="9" name="Rechthoek: met één afgeschuinde hoek 8">
            <a:extLst>
              <a:ext uri="{FF2B5EF4-FFF2-40B4-BE49-F238E27FC236}">
                <a16:creationId xmlns:a16="http://schemas.microsoft.com/office/drawing/2014/main" id="{6A5526CF-7272-46E5-8DF2-B227BE9AF079}"/>
              </a:ext>
            </a:extLst>
          </p:cNvPr>
          <p:cNvSpPr/>
          <p:nvPr userDrawn="1"/>
        </p:nvSpPr>
        <p:spPr>
          <a:xfrm rot="10800000">
            <a:off x="9387302" y="5911518"/>
            <a:ext cx="2804698" cy="692482"/>
          </a:xfrm>
          <a:prstGeom prst="snip1Rect">
            <a:avLst>
              <a:gd name="adj" fmla="val 349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Graphic 11">
            <a:extLst>
              <a:ext uri="{FF2B5EF4-FFF2-40B4-BE49-F238E27FC236}">
                <a16:creationId xmlns:a16="http://schemas.microsoft.com/office/drawing/2014/main" id="{9C556890-5474-4268-AC88-FEA603A8035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91641" y="6110291"/>
            <a:ext cx="1596019" cy="329140"/>
          </a:xfrm>
          <a:prstGeom prst="rect">
            <a:avLst/>
          </a:prstGeom>
        </p:spPr>
      </p:pic>
    </p:spTree>
    <p:extLst>
      <p:ext uri="{BB962C8B-B14F-4D97-AF65-F5344CB8AC3E}">
        <p14:creationId xmlns:p14="http://schemas.microsoft.com/office/powerpoint/2010/main" val="1620195232"/>
      </p:ext>
    </p:extLst>
  </p:cSld>
  <p:clrMapOvr>
    <a:masterClrMapping/>
  </p:clrMapOvr>
  <p:transition spd="slow">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 - Afbeelding met 2-kol">
    <p:bg>
      <p:bgPr>
        <a:solidFill>
          <a:schemeClr val="bg1"/>
        </a:solidFill>
        <a:effectLst/>
      </p:bgPr>
    </p:bg>
    <p:spTree>
      <p:nvGrpSpPr>
        <p:cNvPr id="1" name=""/>
        <p:cNvGrpSpPr/>
        <p:nvPr/>
      </p:nvGrpSpPr>
      <p:grpSpPr>
        <a:xfrm>
          <a:off x="0" y="0"/>
          <a:ext cx="0" cy="0"/>
          <a:chOff x="0" y="0"/>
          <a:chExt cx="0" cy="0"/>
        </a:xfrm>
      </p:grpSpPr>
      <p:sp>
        <p:nvSpPr>
          <p:cNvPr id="23" name="Tijdelijke aanduiding voor afbeelding 22">
            <a:extLst>
              <a:ext uri="{FF2B5EF4-FFF2-40B4-BE49-F238E27FC236}">
                <a16:creationId xmlns:a16="http://schemas.microsoft.com/office/drawing/2014/main" id="{0FB22825-E047-4CAE-B025-40F020333258}"/>
              </a:ext>
            </a:extLst>
          </p:cNvPr>
          <p:cNvSpPr>
            <a:spLocks noGrp="1"/>
          </p:cNvSpPr>
          <p:nvPr>
            <p:ph type="pic" sz="quarter" idx="10" hasCustomPrompt="1"/>
          </p:nvPr>
        </p:nvSpPr>
        <p:spPr>
          <a:xfrm>
            <a:off x="8128000" y="254000"/>
            <a:ext cx="3810000" cy="6350000"/>
          </a:xfrm>
          <a:custGeom>
            <a:avLst/>
            <a:gdLst>
              <a:gd name="connsiteX0" fmla="*/ 0 w 3810000"/>
              <a:gd name="connsiteY0" fmla="*/ 0 h 6350000"/>
              <a:gd name="connsiteX1" fmla="*/ 3810000 w 3810000"/>
              <a:gd name="connsiteY1" fmla="*/ 0 h 6350000"/>
              <a:gd name="connsiteX2" fmla="*/ 3810000 w 3810000"/>
              <a:gd name="connsiteY2" fmla="*/ 5657518 h 6350000"/>
              <a:gd name="connsiteX3" fmla="*/ 1259302 w 3810000"/>
              <a:gd name="connsiteY3" fmla="*/ 5657518 h 6350000"/>
              <a:gd name="connsiteX4" fmla="*/ 1259302 w 3810000"/>
              <a:gd name="connsiteY4" fmla="*/ 6108296 h 6350000"/>
              <a:gd name="connsiteX5" fmla="*/ 1501006 w 3810000"/>
              <a:gd name="connsiteY5" fmla="*/ 6350000 h 6350000"/>
              <a:gd name="connsiteX6" fmla="*/ 0 w 3810000"/>
              <a:gd name="connsiteY6" fmla="*/ 6350000 h 63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0" h="6350000">
                <a:moveTo>
                  <a:pt x="0" y="0"/>
                </a:moveTo>
                <a:lnTo>
                  <a:pt x="3810000" y="0"/>
                </a:lnTo>
                <a:lnTo>
                  <a:pt x="3810000" y="5657518"/>
                </a:lnTo>
                <a:lnTo>
                  <a:pt x="1259302" y="5657518"/>
                </a:lnTo>
                <a:lnTo>
                  <a:pt x="1259302" y="6108296"/>
                </a:lnTo>
                <a:lnTo>
                  <a:pt x="1501006" y="6350000"/>
                </a:lnTo>
                <a:lnTo>
                  <a:pt x="0" y="6350000"/>
                </a:lnTo>
                <a:close/>
              </a:path>
            </a:pathLst>
          </a:custGeom>
          <a:solidFill>
            <a:schemeClr val="accent5"/>
          </a:solidFill>
        </p:spPr>
        <p:txBody>
          <a:bodyPr wrap="square" lIns="91440" tIns="457200" rIns="91440" bIns="91440" anchor="ctr" anchorCtr="0">
            <a:noAutofit/>
          </a:bodyPr>
          <a:lstStyle>
            <a:lvl1pPr marL="0" indent="0" algn="ctr">
              <a:buFontTx/>
              <a:buNone/>
              <a:defRPr sz="800"/>
            </a:lvl1pPr>
          </a:lstStyle>
          <a:p>
            <a:r>
              <a:rPr lang="nl-NL" dirty="0"/>
              <a:t>Klik op het afbeeldingsicoon of sleep een afbeelding in dit veld</a:t>
            </a:r>
          </a:p>
        </p:txBody>
      </p:sp>
      <p:sp>
        <p:nvSpPr>
          <p:cNvPr id="15" name="Titel 1">
            <a:extLst>
              <a:ext uri="{FF2B5EF4-FFF2-40B4-BE49-F238E27FC236}">
                <a16:creationId xmlns:a16="http://schemas.microsoft.com/office/drawing/2014/main" id="{5150796A-C98E-4CC4-AE61-94EFE6C58983}"/>
              </a:ext>
            </a:extLst>
          </p:cNvPr>
          <p:cNvSpPr>
            <a:spLocks noGrp="1"/>
          </p:cNvSpPr>
          <p:nvPr>
            <p:ph type="ctrTitle" hasCustomPrompt="1"/>
          </p:nvPr>
        </p:nvSpPr>
        <p:spPr>
          <a:xfrm>
            <a:off x="580348" y="253999"/>
            <a:ext cx="4809435" cy="635936"/>
          </a:xfrm>
          <a:prstGeom prst="rect">
            <a:avLst/>
          </a:prstGeo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dirty="0"/>
              <a:t>Klik om titel te bewerken</a:t>
            </a:r>
          </a:p>
        </p:txBody>
      </p:sp>
      <p:sp>
        <p:nvSpPr>
          <p:cNvPr id="16" name="Ondertitel 2">
            <a:extLst>
              <a:ext uri="{FF2B5EF4-FFF2-40B4-BE49-F238E27FC236}">
                <a16:creationId xmlns:a16="http://schemas.microsoft.com/office/drawing/2014/main" id="{BD694C21-E3B4-4D43-80CC-02A76B76EA13}"/>
              </a:ext>
            </a:extLst>
          </p:cNvPr>
          <p:cNvSpPr>
            <a:spLocks noGrp="1"/>
          </p:cNvSpPr>
          <p:nvPr>
            <p:ph type="subTitle" idx="1" hasCustomPrompt="1"/>
          </p:nvPr>
        </p:nvSpPr>
        <p:spPr>
          <a:xfrm>
            <a:off x="580348" y="1005840"/>
            <a:ext cx="4809435" cy="475316"/>
          </a:xfrm>
          <a:prstGeom prst="rect">
            <a:avLst/>
          </a:prstGeo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hier voor eventuele subtitel</a:t>
            </a:r>
          </a:p>
        </p:txBody>
      </p:sp>
      <p:sp>
        <p:nvSpPr>
          <p:cNvPr id="12" name="Tijdelijke aanduiding voor inhoud 2">
            <a:extLst>
              <a:ext uri="{FF2B5EF4-FFF2-40B4-BE49-F238E27FC236}">
                <a16:creationId xmlns:a16="http://schemas.microsoft.com/office/drawing/2014/main" id="{993F45D8-7B8C-43BD-AB9F-72CBE7BB838C}"/>
              </a:ext>
            </a:extLst>
          </p:cNvPr>
          <p:cNvSpPr>
            <a:spLocks noGrp="1"/>
          </p:cNvSpPr>
          <p:nvPr>
            <p:ph sz="quarter" idx="13"/>
          </p:nvPr>
        </p:nvSpPr>
        <p:spPr>
          <a:xfrm>
            <a:off x="580251" y="1727200"/>
            <a:ext cx="7420749" cy="4345927"/>
          </a:xfrm>
          <a:prstGeom prst="rect">
            <a:avLst/>
          </a:prstGeom>
        </p:spPr>
        <p:txBody>
          <a:bodyPr lIns="0" tIns="0" rIns="182880" bIns="0" numCol="2" spcCol="45720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2"/>
              </a:buBlip>
              <a:defRPr sz="1800">
                <a:latin typeface="+mn-lt"/>
              </a:defRPr>
            </a:lvl2pPr>
            <a:lvl3pPr marL="576072" indent="-301752">
              <a:lnSpc>
                <a:spcPct val="120000"/>
              </a:lnSpc>
              <a:spcBef>
                <a:spcPts val="1000"/>
              </a:spcBef>
              <a:buFontTx/>
              <a:buBlip>
                <a:blip r:embed="rId3"/>
              </a:buBlip>
              <a:defRPr sz="1800">
                <a:latin typeface="+mn-lt"/>
              </a:defRPr>
            </a:lvl3pPr>
          </a:lstStyle>
          <a:p>
            <a:pPr lvl="0"/>
            <a:r>
              <a:rPr lang="nl-NL" dirty="0"/>
              <a:t>Klikken om de tekststijl van het model te bewerken</a:t>
            </a:r>
          </a:p>
          <a:p>
            <a:pPr lvl="1"/>
            <a:r>
              <a:rPr lang="nl-NL" dirty="0"/>
              <a:t>Tweede niveau</a:t>
            </a:r>
          </a:p>
          <a:p>
            <a:pPr lvl="2"/>
            <a:r>
              <a:rPr lang="nl-NL" dirty="0"/>
              <a:t>Derde niveau</a:t>
            </a:r>
          </a:p>
        </p:txBody>
      </p:sp>
      <p:sp>
        <p:nvSpPr>
          <p:cNvPr id="9" name="Rechthoek: met één afgeschuinde hoek 8">
            <a:extLst>
              <a:ext uri="{FF2B5EF4-FFF2-40B4-BE49-F238E27FC236}">
                <a16:creationId xmlns:a16="http://schemas.microsoft.com/office/drawing/2014/main" id="{5F640BF3-BEC6-4E4B-B91B-F8819C8B353B}"/>
              </a:ext>
            </a:extLst>
          </p:cNvPr>
          <p:cNvSpPr/>
          <p:nvPr userDrawn="1"/>
        </p:nvSpPr>
        <p:spPr>
          <a:xfrm rot="10800000">
            <a:off x="9387302" y="5911518"/>
            <a:ext cx="2804698" cy="692482"/>
          </a:xfrm>
          <a:prstGeom prst="snip1Rect">
            <a:avLst>
              <a:gd name="adj" fmla="val 349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Graphic 12">
            <a:extLst>
              <a:ext uri="{FF2B5EF4-FFF2-40B4-BE49-F238E27FC236}">
                <a16:creationId xmlns:a16="http://schemas.microsoft.com/office/drawing/2014/main" id="{E82B4DE4-90CA-4F2F-9C0B-9BF3D8C993F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91641" y="6110291"/>
            <a:ext cx="1596019" cy="329140"/>
          </a:xfrm>
          <a:prstGeom prst="rect">
            <a:avLst/>
          </a:prstGeom>
        </p:spPr>
      </p:pic>
    </p:spTree>
    <p:extLst>
      <p:ext uri="{BB962C8B-B14F-4D97-AF65-F5344CB8AC3E}">
        <p14:creationId xmlns:p14="http://schemas.microsoft.com/office/powerpoint/2010/main" val="2625949916"/>
      </p:ext>
    </p:extLst>
  </p:cSld>
  <p:clrMapOvr>
    <a:masterClrMapping/>
  </p:clrMapOvr>
  <p:transition spd="slow">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 - 2-kolommen">
    <p:bg>
      <p:bgPr>
        <a:solidFill>
          <a:schemeClr val="bg1"/>
        </a:solidFill>
        <a:effectLst/>
      </p:bgPr>
    </p:bg>
    <p:spTree>
      <p:nvGrpSpPr>
        <p:cNvPr id="1" name=""/>
        <p:cNvGrpSpPr/>
        <p:nvPr/>
      </p:nvGrpSpPr>
      <p:grpSpPr>
        <a:xfrm>
          <a:off x="0" y="0"/>
          <a:ext cx="0" cy="0"/>
          <a:chOff x="0" y="0"/>
          <a:chExt cx="0" cy="0"/>
        </a:xfrm>
      </p:grpSpPr>
      <p:sp>
        <p:nvSpPr>
          <p:cNvPr id="15" name="Titel 1">
            <a:extLst>
              <a:ext uri="{FF2B5EF4-FFF2-40B4-BE49-F238E27FC236}">
                <a16:creationId xmlns:a16="http://schemas.microsoft.com/office/drawing/2014/main" id="{5150796A-C98E-4CC4-AE61-94EFE6C58983}"/>
              </a:ext>
            </a:extLst>
          </p:cNvPr>
          <p:cNvSpPr>
            <a:spLocks noGrp="1"/>
          </p:cNvSpPr>
          <p:nvPr>
            <p:ph type="ctrTitle" hasCustomPrompt="1"/>
          </p:nvPr>
        </p:nvSpPr>
        <p:spPr>
          <a:xfrm>
            <a:off x="580348" y="253999"/>
            <a:ext cx="4809435" cy="635936"/>
          </a:xfrm>
          <a:prstGeom prst="rect">
            <a:avLst/>
          </a:prstGeo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dirty="0"/>
              <a:t>Klik om titel te bewerken</a:t>
            </a:r>
          </a:p>
        </p:txBody>
      </p:sp>
      <p:sp>
        <p:nvSpPr>
          <p:cNvPr id="16" name="Ondertitel 2">
            <a:extLst>
              <a:ext uri="{FF2B5EF4-FFF2-40B4-BE49-F238E27FC236}">
                <a16:creationId xmlns:a16="http://schemas.microsoft.com/office/drawing/2014/main" id="{BD694C21-E3B4-4D43-80CC-02A76B76EA13}"/>
              </a:ext>
            </a:extLst>
          </p:cNvPr>
          <p:cNvSpPr>
            <a:spLocks noGrp="1"/>
          </p:cNvSpPr>
          <p:nvPr>
            <p:ph type="subTitle" idx="1" hasCustomPrompt="1"/>
          </p:nvPr>
        </p:nvSpPr>
        <p:spPr>
          <a:xfrm>
            <a:off x="580348" y="1005840"/>
            <a:ext cx="4809435" cy="475316"/>
          </a:xfrm>
          <a:prstGeom prst="rect">
            <a:avLst/>
          </a:prstGeo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hier voor eventuele subtitel</a:t>
            </a:r>
          </a:p>
        </p:txBody>
      </p:sp>
      <p:sp>
        <p:nvSpPr>
          <p:cNvPr id="9" name="Rechthoek: met één afgeschuinde hoek 8">
            <a:extLst>
              <a:ext uri="{FF2B5EF4-FFF2-40B4-BE49-F238E27FC236}">
                <a16:creationId xmlns:a16="http://schemas.microsoft.com/office/drawing/2014/main" id="{5F640BF3-BEC6-4E4B-B91B-F8819C8B353B}"/>
              </a:ext>
            </a:extLst>
          </p:cNvPr>
          <p:cNvSpPr/>
          <p:nvPr userDrawn="1"/>
        </p:nvSpPr>
        <p:spPr>
          <a:xfrm rot="10800000">
            <a:off x="9387302" y="5911518"/>
            <a:ext cx="2804698" cy="692482"/>
          </a:xfrm>
          <a:prstGeom prst="snip1Rect">
            <a:avLst>
              <a:gd name="adj" fmla="val 349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Graphic 12">
            <a:extLst>
              <a:ext uri="{FF2B5EF4-FFF2-40B4-BE49-F238E27FC236}">
                <a16:creationId xmlns:a16="http://schemas.microsoft.com/office/drawing/2014/main" id="{E82B4DE4-90CA-4F2F-9C0B-9BF3D8C993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91641" y="6110291"/>
            <a:ext cx="1596019" cy="329140"/>
          </a:xfrm>
          <a:prstGeom prst="rect">
            <a:avLst/>
          </a:prstGeom>
        </p:spPr>
      </p:pic>
      <p:sp>
        <p:nvSpPr>
          <p:cNvPr id="8" name="Tijdelijke aanduiding voor inhoud 2">
            <a:extLst>
              <a:ext uri="{FF2B5EF4-FFF2-40B4-BE49-F238E27FC236}">
                <a16:creationId xmlns:a16="http://schemas.microsoft.com/office/drawing/2014/main" id="{9B951D0E-4E16-478A-B3A8-2FA39952AFA3}"/>
              </a:ext>
            </a:extLst>
          </p:cNvPr>
          <p:cNvSpPr>
            <a:spLocks noGrp="1"/>
          </p:cNvSpPr>
          <p:nvPr>
            <p:ph sz="quarter" idx="13"/>
          </p:nvPr>
        </p:nvSpPr>
        <p:spPr>
          <a:xfrm>
            <a:off x="580252" y="1727201"/>
            <a:ext cx="11173968" cy="4062396"/>
          </a:xfrm>
        </p:spPr>
        <p:txBody>
          <a:bodyPr lIns="0" tIns="0" rIns="182880" bIns="0" numCol="2" spcCol="45720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4"/>
              </a:buBlip>
              <a:defRPr sz="1800">
                <a:latin typeface="+mn-lt"/>
              </a:defRPr>
            </a:lvl2pPr>
            <a:lvl3pPr marL="576072" indent="-301752">
              <a:lnSpc>
                <a:spcPct val="120000"/>
              </a:lnSpc>
              <a:spcBef>
                <a:spcPts val="1000"/>
              </a:spcBef>
              <a:buFontTx/>
              <a:buBlip>
                <a:blip r:embed="rId5"/>
              </a:buBlip>
              <a:defRPr sz="1800">
                <a:latin typeface="+mn-lt"/>
              </a:defRPr>
            </a:lvl3p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3515498834"/>
      </p:ext>
    </p:extLst>
  </p:cSld>
  <p:clrMapOvr>
    <a:masterClrMapping/>
  </p:clrMapOvr>
  <p:transition spd="slow">
    <p:pu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 - 1-kolom">
    <p:bg>
      <p:bgPr>
        <a:solidFill>
          <a:schemeClr val="bg1"/>
        </a:solidFill>
        <a:effectLst/>
      </p:bgPr>
    </p:bg>
    <p:spTree>
      <p:nvGrpSpPr>
        <p:cNvPr id="1" name=""/>
        <p:cNvGrpSpPr/>
        <p:nvPr/>
      </p:nvGrpSpPr>
      <p:grpSpPr>
        <a:xfrm>
          <a:off x="0" y="0"/>
          <a:ext cx="0" cy="0"/>
          <a:chOff x="0" y="0"/>
          <a:chExt cx="0" cy="0"/>
        </a:xfrm>
      </p:grpSpPr>
      <p:sp>
        <p:nvSpPr>
          <p:cNvPr id="15" name="Titel 1">
            <a:extLst>
              <a:ext uri="{FF2B5EF4-FFF2-40B4-BE49-F238E27FC236}">
                <a16:creationId xmlns:a16="http://schemas.microsoft.com/office/drawing/2014/main" id="{5150796A-C98E-4CC4-AE61-94EFE6C58983}"/>
              </a:ext>
            </a:extLst>
          </p:cNvPr>
          <p:cNvSpPr>
            <a:spLocks noGrp="1"/>
          </p:cNvSpPr>
          <p:nvPr>
            <p:ph type="ctrTitle" hasCustomPrompt="1"/>
          </p:nvPr>
        </p:nvSpPr>
        <p:spPr>
          <a:xfrm>
            <a:off x="580348" y="253999"/>
            <a:ext cx="4809435" cy="635936"/>
          </a:xfrm>
          <a:prstGeom prst="rect">
            <a:avLst/>
          </a:prstGeo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dirty="0"/>
              <a:t>Klik om titel te bewerken</a:t>
            </a:r>
          </a:p>
        </p:txBody>
      </p:sp>
      <p:sp>
        <p:nvSpPr>
          <p:cNvPr id="16" name="Ondertitel 2">
            <a:extLst>
              <a:ext uri="{FF2B5EF4-FFF2-40B4-BE49-F238E27FC236}">
                <a16:creationId xmlns:a16="http://schemas.microsoft.com/office/drawing/2014/main" id="{BD694C21-E3B4-4D43-80CC-02A76B76EA13}"/>
              </a:ext>
            </a:extLst>
          </p:cNvPr>
          <p:cNvSpPr>
            <a:spLocks noGrp="1"/>
          </p:cNvSpPr>
          <p:nvPr>
            <p:ph type="subTitle" idx="1" hasCustomPrompt="1"/>
          </p:nvPr>
        </p:nvSpPr>
        <p:spPr>
          <a:xfrm>
            <a:off x="580348" y="1005840"/>
            <a:ext cx="4809435" cy="475316"/>
          </a:xfrm>
          <a:prstGeom prst="rect">
            <a:avLst/>
          </a:prstGeo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hier voor eventuele subtitel</a:t>
            </a:r>
          </a:p>
        </p:txBody>
      </p:sp>
      <p:sp>
        <p:nvSpPr>
          <p:cNvPr id="9" name="Rechthoek: met één afgeschuinde hoek 8">
            <a:extLst>
              <a:ext uri="{FF2B5EF4-FFF2-40B4-BE49-F238E27FC236}">
                <a16:creationId xmlns:a16="http://schemas.microsoft.com/office/drawing/2014/main" id="{5F640BF3-BEC6-4E4B-B91B-F8819C8B353B}"/>
              </a:ext>
            </a:extLst>
          </p:cNvPr>
          <p:cNvSpPr/>
          <p:nvPr userDrawn="1"/>
        </p:nvSpPr>
        <p:spPr>
          <a:xfrm rot="10800000">
            <a:off x="9387302" y="5911518"/>
            <a:ext cx="2804698" cy="692482"/>
          </a:xfrm>
          <a:prstGeom prst="snip1Rect">
            <a:avLst>
              <a:gd name="adj" fmla="val 349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Graphic 12">
            <a:extLst>
              <a:ext uri="{FF2B5EF4-FFF2-40B4-BE49-F238E27FC236}">
                <a16:creationId xmlns:a16="http://schemas.microsoft.com/office/drawing/2014/main" id="{E82B4DE4-90CA-4F2F-9C0B-9BF3D8C993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91641" y="6110291"/>
            <a:ext cx="1596019" cy="329140"/>
          </a:xfrm>
          <a:prstGeom prst="rect">
            <a:avLst/>
          </a:prstGeom>
        </p:spPr>
      </p:pic>
      <p:sp>
        <p:nvSpPr>
          <p:cNvPr id="8" name="Tijdelijke aanduiding voor inhoud 2">
            <a:extLst>
              <a:ext uri="{FF2B5EF4-FFF2-40B4-BE49-F238E27FC236}">
                <a16:creationId xmlns:a16="http://schemas.microsoft.com/office/drawing/2014/main" id="{9B951D0E-4E16-478A-B3A8-2FA39952AFA3}"/>
              </a:ext>
            </a:extLst>
          </p:cNvPr>
          <p:cNvSpPr>
            <a:spLocks noGrp="1"/>
          </p:cNvSpPr>
          <p:nvPr>
            <p:ph sz="quarter" idx="13"/>
          </p:nvPr>
        </p:nvSpPr>
        <p:spPr>
          <a:xfrm>
            <a:off x="580252" y="1727201"/>
            <a:ext cx="11173968" cy="4062396"/>
          </a:xfrm>
        </p:spPr>
        <p:txBody>
          <a:bodyPr lIns="0" tIns="0" rIns="182880" bIns="0" numCol="1" spcCol="45720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4"/>
              </a:buBlip>
              <a:defRPr sz="1800">
                <a:latin typeface="+mn-lt"/>
              </a:defRPr>
            </a:lvl2pPr>
            <a:lvl3pPr marL="576072" indent="-301752">
              <a:lnSpc>
                <a:spcPct val="120000"/>
              </a:lnSpc>
              <a:spcBef>
                <a:spcPts val="1000"/>
              </a:spcBef>
              <a:buFontTx/>
              <a:buBlip>
                <a:blip r:embed="rId5"/>
              </a:buBlip>
              <a:defRPr sz="1800">
                <a:latin typeface="+mn-lt"/>
              </a:defRPr>
            </a:lvl3p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107199042"/>
      </p:ext>
    </p:extLst>
  </p:cSld>
  <p:clrMapOvr>
    <a:masterClrMapping/>
  </p:clrMapOvr>
  <p:transition spd="slow">
    <p:push/>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fbeelding met quote">
    <p:bg>
      <p:bgPr>
        <a:solidFill>
          <a:schemeClr val="bg1"/>
        </a:solidFill>
        <a:effectLst/>
      </p:bgPr>
    </p:bg>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4F06D89C-E08B-489A-A8EF-6B8F2A818BB8}"/>
              </a:ext>
            </a:extLst>
          </p:cNvPr>
          <p:cNvSpPr>
            <a:spLocks noGrp="1"/>
          </p:cNvSpPr>
          <p:nvPr>
            <p:ph type="pic" sz="quarter" idx="10" hasCustomPrompt="1"/>
          </p:nvPr>
        </p:nvSpPr>
        <p:spPr>
          <a:xfrm>
            <a:off x="254000" y="254000"/>
            <a:ext cx="11684000" cy="6350000"/>
          </a:xfrm>
          <a:custGeom>
            <a:avLst/>
            <a:gdLst>
              <a:gd name="connsiteX0" fmla="*/ 0 w 11684000"/>
              <a:gd name="connsiteY0" fmla="*/ 0 h 6350000"/>
              <a:gd name="connsiteX1" fmla="*/ 11684000 w 11684000"/>
              <a:gd name="connsiteY1" fmla="*/ 0 h 6350000"/>
              <a:gd name="connsiteX2" fmla="*/ 11684000 w 11684000"/>
              <a:gd name="connsiteY2" fmla="*/ 5657518 h 6350000"/>
              <a:gd name="connsiteX3" fmla="*/ 9133302 w 11684000"/>
              <a:gd name="connsiteY3" fmla="*/ 5657518 h 6350000"/>
              <a:gd name="connsiteX4" fmla="*/ 9133302 w 11684000"/>
              <a:gd name="connsiteY4" fmla="*/ 6108296 h 6350000"/>
              <a:gd name="connsiteX5" fmla="*/ 9375006 w 11684000"/>
              <a:gd name="connsiteY5" fmla="*/ 6350000 h 6350000"/>
              <a:gd name="connsiteX6" fmla="*/ 0 w 11684000"/>
              <a:gd name="connsiteY6" fmla="*/ 6350000 h 63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84000" h="6350000">
                <a:moveTo>
                  <a:pt x="0" y="0"/>
                </a:moveTo>
                <a:lnTo>
                  <a:pt x="11684000" y="0"/>
                </a:lnTo>
                <a:lnTo>
                  <a:pt x="11684000" y="5657518"/>
                </a:lnTo>
                <a:lnTo>
                  <a:pt x="9133302" y="5657518"/>
                </a:lnTo>
                <a:lnTo>
                  <a:pt x="9133302" y="6108296"/>
                </a:lnTo>
                <a:lnTo>
                  <a:pt x="9375006" y="6350000"/>
                </a:lnTo>
                <a:lnTo>
                  <a:pt x="0" y="6350000"/>
                </a:lnTo>
                <a:close/>
              </a:path>
            </a:pathLst>
          </a:custGeom>
          <a:solidFill>
            <a:schemeClr val="accent5"/>
          </a:solidFill>
        </p:spPr>
        <p:txBody>
          <a:bodyPr wrap="square" lIns="91440" tIns="822960" rIns="91440" anchor="ctr" anchorCtr="0">
            <a:noAutofit/>
          </a:bodyPr>
          <a:lstStyle>
            <a:lvl1pPr marL="0" indent="0" algn="ctr">
              <a:buFontTx/>
              <a:buNone/>
              <a:defRPr sz="1000"/>
            </a:lvl1pPr>
          </a:lstStyle>
          <a:p>
            <a:r>
              <a:rPr lang="nl-NL" dirty="0"/>
              <a:t>Klik op het afbeeldingsicoon of sleep een afbeelding in dit veld</a:t>
            </a:r>
          </a:p>
          <a:p>
            <a:endParaRPr lang="nl-NL" dirty="0"/>
          </a:p>
        </p:txBody>
      </p:sp>
      <p:sp>
        <p:nvSpPr>
          <p:cNvPr id="6" name="Tijdelijke aanduiding voor tekst 5">
            <a:extLst>
              <a:ext uri="{FF2B5EF4-FFF2-40B4-BE49-F238E27FC236}">
                <a16:creationId xmlns:a16="http://schemas.microsoft.com/office/drawing/2014/main" id="{3C00CBFA-4089-4A32-B255-57928838341D}"/>
              </a:ext>
            </a:extLst>
          </p:cNvPr>
          <p:cNvSpPr>
            <a:spLocks noGrp="1"/>
          </p:cNvSpPr>
          <p:nvPr>
            <p:ph type="body" sz="quarter" idx="11"/>
          </p:nvPr>
        </p:nvSpPr>
        <p:spPr>
          <a:xfrm>
            <a:off x="616478" y="698922"/>
            <a:ext cx="4524481" cy="2280111"/>
          </a:xfrm>
          <a:prstGeom prst="rect">
            <a:avLst/>
          </a:prstGeom>
          <a:solidFill>
            <a:schemeClr val="accent3"/>
          </a:solidFill>
        </p:spPr>
        <p:txBody>
          <a:bodyPr lIns="274320" tIns="274320" rIns="274320" bIns="274320">
            <a:spAutoFit/>
          </a:bodyPr>
          <a:lstStyle>
            <a:lvl1pPr marL="0" indent="0">
              <a:buFontTx/>
              <a:buNone/>
              <a:defRPr sz="3200">
                <a:solidFill>
                  <a:schemeClr val="bg1"/>
                </a:solidFill>
                <a:latin typeface="+mj-lt"/>
              </a:defRPr>
            </a:lvl1pPr>
            <a:lvl2pPr marL="0" indent="0">
              <a:buFontTx/>
              <a:buNone/>
              <a:defRPr>
                <a:solidFill>
                  <a:schemeClr val="tx1"/>
                </a:solidFill>
                <a:latin typeface="+mn-lt"/>
              </a:defRPr>
            </a:lvl2pPr>
          </a:lstStyle>
          <a:p>
            <a:pPr lvl="0"/>
            <a:r>
              <a:rPr lang="nl-NL" dirty="0"/>
              <a:t>Klikken om de tekststijl van het model te bewerken</a:t>
            </a:r>
          </a:p>
          <a:p>
            <a:pPr lvl="1"/>
            <a:r>
              <a:rPr lang="nl-NL" dirty="0"/>
              <a:t>Tweede niveau</a:t>
            </a:r>
          </a:p>
        </p:txBody>
      </p:sp>
      <p:sp>
        <p:nvSpPr>
          <p:cNvPr id="21" name="Tijdelijke aanduiding voor tekst 20">
            <a:extLst>
              <a:ext uri="{FF2B5EF4-FFF2-40B4-BE49-F238E27FC236}">
                <a16:creationId xmlns:a16="http://schemas.microsoft.com/office/drawing/2014/main" id="{767F491B-4F36-4F95-B739-33F892809D37}"/>
              </a:ext>
            </a:extLst>
          </p:cNvPr>
          <p:cNvSpPr>
            <a:spLocks noGrp="1"/>
          </p:cNvSpPr>
          <p:nvPr>
            <p:ph type="body" sz="quarter" idx="12" hasCustomPrompt="1"/>
          </p:nvPr>
        </p:nvSpPr>
        <p:spPr>
          <a:xfrm>
            <a:off x="5140960" y="698922"/>
            <a:ext cx="538745" cy="538745"/>
          </a:xfrm>
          <a:custGeom>
            <a:avLst/>
            <a:gdLst>
              <a:gd name="connsiteX0" fmla="*/ 0 w 1077489"/>
              <a:gd name="connsiteY0" fmla="*/ 0 h 1077489"/>
              <a:gd name="connsiteX1" fmla="*/ 1077489 w 1077489"/>
              <a:gd name="connsiteY1" fmla="*/ 0 h 1077489"/>
              <a:gd name="connsiteX2" fmla="*/ 0 w 1077489"/>
              <a:gd name="connsiteY2" fmla="*/ 1077489 h 1077489"/>
            </a:gdLst>
            <a:ahLst/>
            <a:cxnLst>
              <a:cxn ang="0">
                <a:pos x="connsiteX0" y="connsiteY0"/>
              </a:cxn>
              <a:cxn ang="0">
                <a:pos x="connsiteX1" y="connsiteY1"/>
              </a:cxn>
              <a:cxn ang="0">
                <a:pos x="connsiteX2" y="connsiteY2"/>
              </a:cxn>
            </a:cxnLst>
            <a:rect l="l" t="t" r="r" b="b"/>
            <a:pathLst>
              <a:path w="1077489" h="1077489">
                <a:moveTo>
                  <a:pt x="0" y="0"/>
                </a:moveTo>
                <a:lnTo>
                  <a:pt x="1077489" y="0"/>
                </a:lnTo>
                <a:lnTo>
                  <a:pt x="0" y="1077489"/>
                </a:lnTo>
                <a:close/>
              </a:path>
            </a:pathLst>
          </a:custGeom>
          <a:solidFill>
            <a:schemeClr val="accent3"/>
          </a:solidFill>
        </p:spPr>
        <p:txBody>
          <a:bodyPr wrap="square">
            <a:noAutofit/>
          </a:bodyPr>
          <a:lstStyle>
            <a:lvl1pPr marL="0" indent="0">
              <a:buFontTx/>
              <a:buNone/>
              <a:defRPr sz="100">
                <a:solidFill>
                  <a:schemeClr val="bg1">
                    <a:alpha val="0"/>
                  </a:schemeClr>
                </a:solidFill>
              </a:defRPr>
            </a:lvl1pPr>
          </a:lstStyle>
          <a:p>
            <a:pPr lvl="0"/>
            <a:r>
              <a:rPr lang="nl-NL" dirty="0"/>
              <a:t> </a:t>
            </a:r>
          </a:p>
        </p:txBody>
      </p:sp>
      <p:sp>
        <p:nvSpPr>
          <p:cNvPr id="8" name="Rechthoek: met één afgeschuinde hoek 7">
            <a:extLst>
              <a:ext uri="{FF2B5EF4-FFF2-40B4-BE49-F238E27FC236}">
                <a16:creationId xmlns:a16="http://schemas.microsoft.com/office/drawing/2014/main" id="{A26BCFF2-2F75-42D0-95FB-FE963FE98B79}"/>
              </a:ext>
            </a:extLst>
          </p:cNvPr>
          <p:cNvSpPr/>
          <p:nvPr userDrawn="1"/>
        </p:nvSpPr>
        <p:spPr>
          <a:xfrm rot="10800000">
            <a:off x="9387302" y="5911518"/>
            <a:ext cx="2804698" cy="692482"/>
          </a:xfrm>
          <a:prstGeom prst="snip1Rect">
            <a:avLst>
              <a:gd name="adj" fmla="val 349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Graphic 8">
            <a:extLst>
              <a:ext uri="{FF2B5EF4-FFF2-40B4-BE49-F238E27FC236}">
                <a16:creationId xmlns:a16="http://schemas.microsoft.com/office/drawing/2014/main" id="{27720C6C-CF8E-4432-80AF-D0C54FE1FF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91641" y="6110291"/>
            <a:ext cx="1596019" cy="329140"/>
          </a:xfrm>
          <a:prstGeom prst="rect">
            <a:avLst/>
          </a:prstGeom>
        </p:spPr>
      </p:pic>
    </p:spTree>
    <p:extLst>
      <p:ext uri="{BB962C8B-B14F-4D97-AF65-F5344CB8AC3E}">
        <p14:creationId xmlns:p14="http://schemas.microsoft.com/office/powerpoint/2010/main" val="3644779776"/>
      </p:ext>
    </p:extLst>
  </p:cSld>
  <p:clrMapOvr>
    <a:masterClrMapping/>
  </p:clrMapOvr>
  <p:transition spd="slow">
    <p:push/>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fbeeldingen">
    <p:bg>
      <p:bgPr>
        <a:solidFill>
          <a:schemeClr val="bg1"/>
        </a:solidFill>
        <a:effectLst/>
      </p:bgPr>
    </p:bg>
    <p:spTree>
      <p:nvGrpSpPr>
        <p:cNvPr id="1" name=""/>
        <p:cNvGrpSpPr/>
        <p:nvPr/>
      </p:nvGrpSpPr>
      <p:grpSpPr>
        <a:xfrm>
          <a:off x="0" y="0"/>
          <a:ext cx="0" cy="0"/>
          <a:chOff x="0" y="0"/>
          <a:chExt cx="0" cy="0"/>
        </a:xfrm>
      </p:grpSpPr>
      <p:sp>
        <p:nvSpPr>
          <p:cNvPr id="23" name="Tijdelijke aanduiding voor afbeelding 22">
            <a:extLst>
              <a:ext uri="{FF2B5EF4-FFF2-40B4-BE49-F238E27FC236}">
                <a16:creationId xmlns:a16="http://schemas.microsoft.com/office/drawing/2014/main" id="{0FB22825-E047-4CAE-B025-40F020333258}"/>
              </a:ext>
            </a:extLst>
          </p:cNvPr>
          <p:cNvSpPr>
            <a:spLocks noGrp="1"/>
          </p:cNvSpPr>
          <p:nvPr>
            <p:ph type="pic" sz="quarter" idx="10" hasCustomPrompt="1"/>
          </p:nvPr>
        </p:nvSpPr>
        <p:spPr>
          <a:xfrm>
            <a:off x="8128000" y="254000"/>
            <a:ext cx="3810000" cy="6350000"/>
          </a:xfrm>
          <a:custGeom>
            <a:avLst/>
            <a:gdLst>
              <a:gd name="connsiteX0" fmla="*/ 0 w 3810000"/>
              <a:gd name="connsiteY0" fmla="*/ 0 h 6350000"/>
              <a:gd name="connsiteX1" fmla="*/ 3810000 w 3810000"/>
              <a:gd name="connsiteY1" fmla="*/ 0 h 6350000"/>
              <a:gd name="connsiteX2" fmla="*/ 3810000 w 3810000"/>
              <a:gd name="connsiteY2" fmla="*/ 5657518 h 6350000"/>
              <a:gd name="connsiteX3" fmla="*/ 1259302 w 3810000"/>
              <a:gd name="connsiteY3" fmla="*/ 5657518 h 6350000"/>
              <a:gd name="connsiteX4" fmla="*/ 1259302 w 3810000"/>
              <a:gd name="connsiteY4" fmla="*/ 6108296 h 6350000"/>
              <a:gd name="connsiteX5" fmla="*/ 1501006 w 3810000"/>
              <a:gd name="connsiteY5" fmla="*/ 6350000 h 6350000"/>
              <a:gd name="connsiteX6" fmla="*/ 0 w 3810000"/>
              <a:gd name="connsiteY6" fmla="*/ 6350000 h 63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0" h="6350000">
                <a:moveTo>
                  <a:pt x="0" y="0"/>
                </a:moveTo>
                <a:lnTo>
                  <a:pt x="3810000" y="0"/>
                </a:lnTo>
                <a:lnTo>
                  <a:pt x="3810000" y="5657518"/>
                </a:lnTo>
                <a:lnTo>
                  <a:pt x="1259302" y="5657518"/>
                </a:lnTo>
                <a:lnTo>
                  <a:pt x="1259302" y="6108296"/>
                </a:lnTo>
                <a:lnTo>
                  <a:pt x="1501006" y="6350000"/>
                </a:lnTo>
                <a:lnTo>
                  <a:pt x="0" y="6350000"/>
                </a:lnTo>
                <a:close/>
              </a:path>
            </a:pathLst>
          </a:custGeom>
          <a:solidFill>
            <a:schemeClr val="accent5"/>
          </a:solidFill>
        </p:spPr>
        <p:txBody>
          <a:bodyPr wrap="square" lIns="91440" tIns="548640" rIns="91440" bIns="91440" anchor="ctr" anchorCtr="0">
            <a:noAutofit/>
          </a:bodyPr>
          <a:lstStyle>
            <a:lvl1pPr marL="0" indent="0" algn="ctr">
              <a:buFontTx/>
              <a:buNone/>
              <a:defRPr sz="800"/>
            </a:lvl1pPr>
          </a:lstStyle>
          <a:p>
            <a:r>
              <a:rPr lang="nl-NL" dirty="0"/>
              <a:t>Klik op het afbeeldingsicoon of sleep een afbeelding in dit veld</a:t>
            </a:r>
          </a:p>
        </p:txBody>
      </p:sp>
      <p:sp>
        <p:nvSpPr>
          <p:cNvPr id="25" name="Tijdelijke aanduiding voor afbeelding 24">
            <a:extLst>
              <a:ext uri="{FF2B5EF4-FFF2-40B4-BE49-F238E27FC236}">
                <a16:creationId xmlns:a16="http://schemas.microsoft.com/office/drawing/2014/main" id="{BE202083-E3F8-428D-972B-60F174143D4F}"/>
              </a:ext>
            </a:extLst>
          </p:cNvPr>
          <p:cNvSpPr>
            <a:spLocks noGrp="1"/>
          </p:cNvSpPr>
          <p:nvPr>
            <p:ph type="pic" sz="quarter" idx="11" hasCustomPrompt="1"/>
          </p:nvPr>
        </p:nvSpPr>
        <p:spPr>
          <a:xfrm>
            <a:off x="2349500" y="254000"/>
            <a:ext cx="5651500" cy="4191000"/>
          </a:xfrm>
          <a:prstGeom prst="rect">
            <a:avLst/>
          </a:prstGeom>
          <a:solidFill>
            <a:schemeClr val="accent5"/>
          </a:solidFill>
        </p:spPr>
        <p:txBody>
          <a:bodyPr tIns="548640" anchor="ctr" anchorCtr="0">
            <a:normAutofit/>
          </a:bodyPr>
          <a:lstStyle>
            <a:lvl1pPr marL="0" indent="0" algn="ctr">
              <a:buNone/>
              <a:defRPr lang="nl-NL" sz="800" kern="1200">
                <a:solidFill>
                  <a:schemeClr val="tx1"/>
                </a:solidFill>
                <a:latin typeface="+mn-lt"/>
                <a:ea typeface="+mn-ea"/>
                <a:cs typeface="+mn-cs"/>
              </a:defRPr>
            </a:lvl1pPr>
          </a:lstStyle>
          <a:p>
            <a:r>
              <a:rPr lang="nl-NL" dirty="0"/>
              <a:t>Klik op het afbeeldingsicoon of sleep een afbeelding in dit veld</a:t>
            </a:r>
          </a:p>
        </p:txBody>
      </p:sp>
      <p:sp>
        <p:nvSpPr>
          <p:cNvPr id="26" name="Tijdelijke aanduiding voor afbeelding 24">
            <a:extLst>
              <a:ext uri="{FF2B5EF4-FFF2-40B4-BE49-F238E27FC236}">
                <a16:creationId xmlns:a16="http://schemas.microsoft.com/office/drawing/2014/main" id="{1CCB67CE-47C5-4BCA-AFFA-03CD15543208}"/>
              </a:ext>
            </a:extLst>
          </p:cNvPr>
          <p:cNvSpPr>
            <a:spLocks noGrp="1"/>
          </p:cNvSpPr>
          <p:nvPr>
            <p:ph type="pic" sz="quarter" idx="12" hasCustomPrompt="1"/>
          </p:nvPr>
        </p:nvSpPr>
        <p:spPr>
          <a:xfrm>
            <a:off x="254000" y="4572000"/>
            <a:ext cx="5651495" cy="2032000"/>
          </a:xfrm>
          <a:prstGeom prst="rect">
            <a:avLst/>
          </a:prstGeom>
          <a:solidFill>
            <a:schemeClr val="accent5"/>
          </a:solidFill>
        </p:spPr>
        <p:txBody>
          <a:bodyPr tIns="548640" anchor="ctr" anchorCtr="0">
            <a:normAutofit/>
          </a:bodyPr>
          <a:lstStyle>
            <a:lvl1pPr marL="0" indent="0" algn="ctr">
              <a:buNone/>
              <a:defRPr lang="nl-NL" sz="800" kern="1200" dirty="0">
                <a:solidFill>
                  <a:schemeClr val="tx1"/>
                </a:solidFill>
                <a:latin typeface="+mn-lt"/>
                <a:ea typeface="+mn-ea"/>
                <a:cs typeface="+mn-cs"/>
              </a:defRPr>
            </a:lvl1pPr>
          </a:lstStyle>
          <a:p>
            <a:r>
              <a:rPr lang="nl-NL" dirty="0"/>
              <a:t>Klik op het afbeeldingsicoon of sleep een afbeelding in dit veld</a:t>
            </a:r>
          </a:p>
        </p:txBody>
      </p:sp>
      <p:sp>
        <p:nvSpPr>
          <p:cNvPr id="27" name="Tijdelijke aanduiding voor tekst 7">
            <a:extLst>
              <a:ext uri="{FF2B5EF4-FFF2-40B4-BE49-F238E27FC236}">
                <a16:creationId xmlns:a16="http://schemas.microsoft.com/office/drawing/2014/main" id="{859C5D5F-46BB-4C3D-A717-036BFFDE8D04}"/>
              </a:ext>
            </a:extLst>
          </p:cNvPr>
          <p:cNvSpPr>
            <a:spLocks noGrp="1"/>
          </p:cNvSpPr>
          <p:nvPr>
            <p:ph type="body" sz="quarter" idx="14"/>
          </p:nvPr>
        </p:nvSpPr>
        <p:spPr>
          <a:xfrm>
            <a:off x="6032500" y="4571997"/>
            <a:ext cx="1968495" cy="2032003"/>
          </a:xfrm>
          <a:custGeom>
            <a:avLst/>
            <a:gdLst>
              <a:gd name="connsiteX0" fmla="*/ 0 w 2320925"/>
              <a:gd name="connsiteY0" fmla="*/ 0 h 2322512"/>
              <a:gd name="connsiteX1" fmla="*/ 2320925 w 2320925"/>
              <a:gd name="connsiteY1" fmla="*/ 0 h 2322512"/>
              <a:gd name="connsiteX2" fmla="*/ 2320925 w 2320925"/>
              <a:gd name="connsiteY2" fmla="*/ 1752440 h 2322512"/>
              <a:gd name="connsiteX3" fmla="*/ 1750854 w 2320925"/>
              <a:gd name="connsiteY3" fmla="*/ 2322512 h 2322512"/>
              <a:gd name="connsiteX4" fmla="*/ 0 w 2320925"/>
              <a:gd name="connsiteY4" fmla="*/ 2322512 h 2322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925" h="2322512">
                <a:moveTo>
                  <a:pt x="0" y="0"/>
                </a:moveTo>
                <a:lnTo>
                  <a:pt x="2320925" y="0"/>
                </a:lnTo>
                <a:lnTo>
                  <a:pt x="2320925" y="1752440"/>
                </a:lnTo>
                <a:lnTo>
                  <a:pt x="1750854" y="2322512"/>
                </a:lnTo>
                <a:lnTo>
                  <a:pt x="0" y="2322512"/>
                </a:lnTo>
                <a:close/>
              </a:path>
            </a:pathLst>
          </a:custGeom>
          <a:solidFill>
            <a:schemeClr val="accent1"/>
          </a:solidFill>
        </p:spPr>
        <p:txBody>
          <a:bodyPr wrap="square" lIns="274320" tIns="274320" rIns="274320" bIns="274320">
            <a:normAutofit/>
          </a:bodyPr>
          <a:lstStyle>
            <a:lvl1pPr marL="0" indent="0">
              <a:buFontTx/>
              <a:buNone/>
              <a:defRPr sz="2400" b="1">
                <a:solidFill>
                  <a:schemeClr val="bg1"/>
                </a:solidFill>
                <a:latin typeface="Gotham Narrow" pitchFamily="2" charset="0"/>
                <a:cs typeface="Gotham Narrow" pitchFamily="2" charset="0"/>
              </a:defRPr>
            </a:lvl1pPr>
          </a:lstStyle>
          <a:p>
            <a:pPr lvl="0"/>
            <a:endParaRPr lang="nl-NL" dirty="0"/>
          </a:p>
        </p:txBody>
      </p:sp>
      <p:sp>
        <p:nvSpPr>
          <p:cNvPr id="28" name="Tijdelijke aanduiding voor tekst 7">
            <a:extLst>
              <a:ext uri="{FF2B5EF4-FFF2-40B4-BE49-F238E27FC236}">
                <a16:creationId xmlns:a16="http://schemas.microsoft.com/office/drawing/2014/main" id="{50B18683-EE17-4464-BB83-14C3B0063286}"/>
              </a:ext>
            </a:extLst>
          </p:cNvPr>
          <p:cNvSpPr>
            <a:spLocks noGrp="1"/>
          </p:cNvSpPr>
          <p:nvPr>
            <p:ph type="body" sz="quarter" idx="15"/>
          </p:nvPr>
        </p:nvSpPr>
        <p:spPr>
          <a:xfrm>
            <a:off x="254000" y="253997"/>
            <a:ext cx="1968495" cy="2032003"/>
          </a:xfrm>
          <a:custGeom>
            <a:avLst/>
            <a:gdLst>
              <a:gd name="connsiteX0" fmla="*/ 0 w 2320925"/>
              <a:gd name="connsiteY0" fmla="*/ 0 h 2322512"/>
              <a:gd name="connsiteX1" fmla="*/ 2320925 w 2320925"/>
              <a:gd name="connsiteY1" fmla="*/ 0 h 2322512"/>
              <a:gd name="connsiteX2" fmla="*/ 2320925 w 2320925"/>
              <a:gd name="connsiteY2" fmla="*/ 1752440 h 2322512"/>
              <a:gd name="connsiteX3" fmla="*/ 1750854 w 2320925"/>
              <a:gd name="connsiteY3" fmla="*/ 2322512 h 2322512"/>
              <a:gd name="connsiteX4" fmla="*/ 0 w 2320925"/>
              <a:gd name="connsiteY4" fmla="*/ 2322512 h 2322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925" h="2322512">
                <a:moveTo>
                  <a:pt x="0" y="0"/>
                </a:moveTo>
                <a:lnTo>
                  <a:pt x="2320925" y="0"/>
                </a:lnTo>
                <a:lnTo>
                  <a:pt x="2320925" y="1752440"/>
                </a:lnTo>
                <a:lnTo>
                  <a:pt x="1750854" y="2322512"/>
                </a:lnTo>
                <a:lnTo>
                  <a:pt x="0" y="2322512"/>
                </a:lnTo>
                <a:close/>
              </a:path>
            </a:pathLst>
          </a:custGeom>
          <a:solidFill>
            <a:schemeClr val="accent3"/>
          </a:solidFill>
        </p:spPr>
        <p:txBody>
          <a:bodyPr wrap="square" lIns="274320" tIns="274320" rIns="274320" bIns="274320">
            <a:normAutofit/>
          </a:bodyPr>
          <a:lstStyle>
            <a:lvl1pPr marL="0" indent="0">
              <a:buFontTx/>
              <a:buNone/>
              <a:defRPr sz="2400" b="1">
                <a:solidFill>
                  <a:schemeClr val="bg1"/>
                </a:solidFill>
                <a:latin typeface="Gotham Narrow" pitchFamily="2" charset="0"/>
                <a:cs typeface="Gotham Narrow" pitchFamily="2" charset="0"/>
              </a:defRPr>
            </a:lvl1pPr>
          </a:lstStyle>
          <a:p>
            <a:pPr lvl="0"/>
            <a:endParaRPr lang="nl-NL" dirty="0"/>
          </a:p>
        </p:txBody>
      </p:sp>
      <p:sp>
        <p:nvSpPr>
          <p:cNvPr id="29" name="Tijdelijke aanduiding voor afbeelding 24">
            <a:extLst>
              <a:ext uri="{FF2B5EF4-FFF2-40B4-BE49-F238E27FC236}">
                <a16:creationId xmlns:a16="http://schemas.microsoft.com/office/drawing/2014/main" id="{D6F82096-17A0-4CE1-A01D-275FD1232056}"/>
              </a:ext>
            </a:extLst>
          </p:cNvPr>
          <p:cNvSpPr>
            <a:spLocks noGrp="1"/>
          </p:cNvSpPr>
          <p:nvPr>
            <p:ph type="pic" sz="quarter" idx="16" hasCustomPrompt="1"/>
          </p:nvPr>
        </p:nvSpPr>
        <p:spPr>
          <a:xfrm>
            <a:off x="254000" y="2413000"/>
            <a:ext cx="1968495" cy="2032000"/>
          </a:xfrm>
          <a:prstGeom prst="rect">
            <a:avLst/>
          </a:prstGeom>
          <a:solidFill>
            <a:schemeClr val="accent5"/>
          </a:solidFill>
        </p:spPr>
        <p:txBody>
          <a:bodyPr tIns="548640" anchor="ctr" anchorCtr="0">
            <a:normAutofit/>
          </a:bodyPr>
          <a:lstStyle>
            <a:lvl1pPr marL="0" indent="0" algn="ctr">
              <a:buNone/>
              <a:defRPr lang="nl-NL" sz="800" kern="1200">
                <a:solidFill>
                  <a:schemeClr val="tx1"/>
                </a:solidFill>
                <a:latin typeface="+mn-lt"/>
                <a:ea typeface="+mn-ea"/>
                <a:cs typeface="+mn-cs"/>
              </a:defRPr>
            </a:lvl1pPr>
          </a:lstStyle>
          <a:p>
            <a:r>
              <a:rPr lang="nl-NL" dirty="0"/>
              <a:t>Klik op het afbeeldingsicoon of sleep een afbeelding in dit veld</a:t>
            </a:r>
          </a:p>
        </p:txBody>
      </p:sp>
      <p:sp>
        <p:nvSpPr>
          <p:cNvPr id="12" name="Rechthoek: met één afgeschuinde hoek 11">
            <a:extLst>
              <a:ext uri="{FF2B5EF4-FFF2-40B4-BE49-F238E27FC236}">
                <a16:creationId xmlns:a16="http://schemas.microsoft.com/office/drawing/2014/main" id="{60E89F27-0AF6-4CAD-8187-B862450522BF}"/>
              </a:ext>
            </a:extLst>
          </p:cNvPr>
          <p:cNvSpPr/>
          <p:nvPr userDrawn="1"/>
        </p:nvSpPr>
        <p:spPr>
          <a:xfrm rot="10800000">
            <a:off x="9387302" y="5911518"/>
            <a:ext cx="2804698" cy="692482"/>
          </a:xfrm>
          <a:prstGeom prst="snip1Rect">
            <a:avLst>
              <a:gd name="adj" fmla="val 349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Graphic 12">
            <a:extLst>
              <a:ext uri="{FF2B5EF4-FFF2-40B4-BE49-F238E27FC236}">
                <a16:creationId xmlns:a16="http://schemas.microsoft.com/office/drawing/2014/main" id="{2B981569-376F-4AC0-8FB8-9F23C4747B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91641" y="6110291"/>
            <a:ext cx="1596019" cy="329140"/>
          </a:xfrm>
          <a:prstGeom prst="rect">
            <a:avLst/>
          </a:prstGeom>
        </p:spPr>
      </p:pic>
    </p:spTree>
    <p:extLst>
      <p:ext uri="{BB962C8B-B14F-4D97-AF65-F5344CB8AC3E}">
        <p14:creationId xmlns:p14="http://schemas.microsoft.com/office/powerpoint/2010/main" val="1954675027"/>
      </p:ext>
    </p:extLst>
  </p:cSld>
  <p:clrMapOvr>
    <a:masterClrMapping/>
  </p:clrMapOvr>
  <p:transition spd="slow">
    <p:push/>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lleen titel op grijs">
    <p:bg>
      <p:bgPr>
        <a:solidFill>
          <a:schemeClr val="bg1"/>
        </a:solidFill>
        <a:effectLst/>
      </p:bgPr>
    </p:bg>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8D52B2FD-4830-47D0-BFE1-ACF46435765F}"/>
              </a:ext>
            </a:extLst>
          </p:cNvPr>
          <p:cNvSpPr>
            <a:spLocks/>
          </p:cNvSpPr>
          <p:nvPr userDrawn="1">
            <p:custDataLst>
              <p:tags r:id="rId1"/>
            </p:custDataLst>
          </p:nvPr>
        </p:nvSpPr>
        <p:spPr>
          <a:xfrm>
            <a:off x="253998" y="253998"/>
            <a:ext cx="11684002" cy="63500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tel 1">
            <a:extLst>
              <a:ext uri="{FF2B5EF4-FFF2-40B4-BE49-F238E27FC236}">
                <a16:creationId xmlns:a16="http://schemas.microsoft.com/office/drawing/2014/main" id="{AC846FF3-3549-4BF9-B21D-DD02A0398A7D}"/>
              </a:ext>
            </a:extLst>
          </p:cNvPr>
          <p:cNvSpPr>
            <a:spLocks noGrp="1"/>
          </p:cNvSpPr>
          <p:nvPr>
            <p:ph type="ctrTitle" hasCustomPrompt="1"/>
          </p:nvPr>
        </p:nvSpPr>
        <p:spPr>
          <a:xfrm>
            <a:off x="580348" y="253999"/>
            <a:ext cx="4809435" cy="635936"/>
          </a:xfrm>
          <a:prstGeom prst="rect">
            <a:avLst/>
          </a:prstGeo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dirty="0"/>
              <a:t>Klik om titel te bewerken</a:t>
            </a:r>
          </a:p>
        </p:txBody>
      </p:sp>
      <p:sp>
        <p:nvSpPr>
          <p:cNvPr id="15" name="Ondertitel 2">
            <a:extLst>
              <a:ext uri="{FF2B5EF4-FFF2-40B4-BE49-F238E27FC236}">
                <a16:creationId xmlns:a16="http://schemas.microsoft.com/office/drawing/2014/main" id="{4E450739-A179-465D-9E3D-D87BF5BEB932}"/>
              </a:ext>
            </a:extLst>
          </p:cNvPr>
          <p:cNvSpPr>
            <a:spLocks noGrp="1"/>
          </p:cNvSpPr>
          <p:nvPr>
            <p:ph type="subTitle" idx="1" hasCustomPrompt="1"/>
          </p:nvPr>
        </p:nvSpPr>
        <p:spPr>
          <a:xfrm>
            <a:off x="580348" y="1005840"/>
            <a:ext cx="4809435" cy="475316"/>
          </a:xfrm>
          <a:prstGeom prst="rect">
            <a:avLst/>
          </a:prstGeo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hier voor eventuele subtitel</a:t>
            </a:r>
          </a:p>
        </p:txBody>
      </p:sp>
      <p:sp>
        <p:nvSpPr>
          <p:cNvPr id="8" name="Rechthoek: met één afgeschuinde hoek 7">
            <a:extLst>
              <a:ext uri="{FF2B5EF4-FFF2-40B4-BE49-F238E27FC236}">
                <a16:creationId xmlns:a16="http://schemas.microsoft.com/office/drawing/2014/main" id="{1E6471FB-F2CF-43DE-88ED-41633CA4E6BD}"/>
              </a:ext>
            </a:extLst>
          </p:cNvPr>
          <p:cNvSpPr/>
          <p:nvPr userDrawn="1"/>
        </p:nvSpPr>
        <p:spPr>
          <a:xfrm rot="10800000">
            <a:off x="9387302" y="5911518"/>
            <a:ext cx="2804698" cy="692482"/>
          </a:xfrm>
          <a:prstGeom prst="snip1Rect">
            <a:avLst>
              <a:gd name="adj" fmla="val 349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Graphic 8">
            <a:extLst>
              <a:ext uri="{FF2B5EF4-FFF2-40B4-BE49-F238E27FC236}">
                <a16:creationId xmlns:a16="http://schemas.microsoft.com/office/drawing/2014/main" id="{0724EFA0-91EA-4AAD-B1DC-DA1513484EE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991641" y="6110291"/>
            <a:ext cx="1596019" cy="329140"/>
          </a:xfrm>
          <a:prstGeom prst="rect">
            <a:avLst/>
          </a:prstGeom>
        </p:spPr>
      </p:pic>
    </p:spTree>
    <p:extLst>
      <p:ext uri="{BB962C8B-B14F-4D97-AF65-F5344CB8AC3E}">
        <p14:creationId xmlns:p14="http://schemas.microsoft.com/office/powerpoint/2010/main" val="1200849374"/>
      </p:ext>
    </p:extLst>
  </p:cSld>
  <p:clrMapOvr>
    <a:masterClrMapping/>
  </p:clrMapOvr>
  <p:transition spd="slow">
    <p:push/>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lleen titel">
    <p:bg>
      <p:bgPr>
        <a:solidFill>
          <a:schemeClr val="bg1"/>
        </a:soli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669F6691-4AC4-4C15-94DE-A4E3821D1BA1}"/>
              </a:ext>
            </a:extLst>
          </p:cNvPr>
          <p:cNvSpPr>
            <a:spLocks noGrp="1"/>
          </p:cNvSpPr>
          <p:nvPr>
            <p:ph type="ctrTitle" hasCustomPrompt="1"/>
          </p:nvPr>
        </p:nvSpPr>
        <p:spPr>
          <a:xfrm>
            <a:off x="580348" y="253999"/>
            <a:ext cx="4809435" cy="635936"/>
          </a:xfrm>
          <a:prstGeom prst="rect">
            <a:avLst/>
          </a:prstGeo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dirty="0"/>
              <a:t>Klik om titel te bewerken</a:t>
            </a:r>
          </a:p>
        </p:txBody>
      </p:sp>
      <p:sp>
        <p:nvSpPr>
          <p:cNvPr id="12" name="Ondertitel 2">
            <a:extLst>
              <a:ext uri="{FF2B5EF4-FFF2-40B4-BE49-F238E27FC236}">
                <a16:creationId xmlns:a16="http://schemas.microsoft.com/office/drawing/2014/main" id="{57BFC5FD-A4AE-4414-9B54-C31201FE0CE7}"/>
              </a:ext>
            </a:extLst>
          </p:cNvPr>
          <p:cNvSpPr>
            <a:spLocks noGrp="1"/>
          </p:cNvSpPr>
          <p:nvPr>
            <p:ph type="subTitle" idx="1" hasCustomPrompt="1"/>
          </p:nvPr>
        </p:nvSpPr>
        <p:spPr>
          <a:xfrm>
            <a:off x="580348" y="1005840"/>
            <a:ext cx="4809435" cy="475316"/>
          </a:xfrm>
          <a:prstGeom prst="rect">
            <a:avLst/>
          </a:prstGeo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hier voor eventuele subtitel</a:t>
            </a:r>
          </a:p>
        </p:txBody>
      </p:sp>
      <p:sp>
        <p:nvSpPr>
          <p:cNvPr id="8" name="Rechthoek: met één afgeschuinde hoek 7">
            <a:extLst>
              <a:ext uri="{FF2B5EF4-FFF2-40B4-BE49-F238E27FC236}">
                <a16:creationId xmlns:a16="http://schemas.microsoft.com/office/drawing/2014/main" id="{EF8BD0D7-9F1F-4954-A448-1201E1471E9B}"/>
              </a:ext>
            </a:extLst>
          </p:cNvPr>
          <p:cNvSpPr/>
          <p:nvPr userDrawn="1"/>
        </p:nvSpPr>
        <p:spPr>
          <a:xfrm rot="10800000">
            <a:off x="9387302" y="5911518"/>
            <a:ext cx="2804698" cy="692482"/>
          </a:xfrm>
          <a:prstGeom prst="snip1Rect">
            <a:avLst>
              <a:gd name="adj" fmla="val 349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Graphic 8">
            <a:extLst>
              <a:ext uri="{FF2B5EF4-FFF2-40B4-BE49-F238E27FC236}">
                <a16:creationId xmlns:a16="http://schemas.microsoft.com/office/drawing/2014/main" id="{3E3D4ECC-BD92-43B6-974C-5C9F37F0A06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91641" y="6110291"/>
            <a:ext cx="1596019" cy="329140"/>
          </a:xfrm>
          <a:prstGeom prst="rect">
            <a:avLst/>
          </a:prstGeom>
        </p:spPr>
      </p:pic>
    </p:spTree>
    <p:extLst>
      <p:ext uri="{BB962C8B-B14F-4D97-AF65-F5344CB8AC3E}">
        <p14:creationId xmlns:p14="http://schemas.microsoft.com/office/powerpoint/2010/main" val="895326572"/>
      </p:ext>
    </p:extLst>
  </p:cSld>
  <p:clrMapOvr>
    <a:masterClrMapping/>
  </p:clrMapOvr>
  <p:transition spd="slow">
    <p:push/>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co op grijs">
    <p:bg>
      <p:bgPr>
        <a:solidFill>
          <a:schemeClr val="bg1"/>
        </a:solidFill>
        <a:effectLst/>
      </p:bgPr>
    </p:bg>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8D52B2FD-4830-47D0-BFE1-ACF46435765F}"/>
              </a:ext>
            </a:extLst>
          </p:cNvPr>
          <p:cNvSpPr>
            <a:spLocks/>
          </p:cNvSpPr>
          <p:nvPr userDrawn="1">
            <p:custDataLst>
              <p:tags r:id="rId1"/>
            </p:custDataLst>
          </p:nvPr>
        </p:nvSpPr>
        <p:spPr>
          <a:xfrm>
            <a:off x="253998" y="253998"/>
            <a:ext cx="11684002" cy="63500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met één afgeschuinde hoek 5">
            <a:extLst>
              <a:ext uri="{FF2B5EF4-FFF2-40B4-BE49-F238E27FC236}">
                <a16:creationId xmlns:a16="http://schemas.microsoft.com/office/drawing/2014/main" id="{8B108B89-ED2A-4AC1-B6D4-6BE766F1F214}"/>
              </a:ext>
            </a:extLst>
          </p:cNvPr>
          <p:cNvSpPr/>
          <p:nvPr userDrawn="1"/>
        </p:nvSpPr>
        <p:spPr>
          <a:xfrm rot="10800000">
            <a:off x="9387302" y="5911518"/>
            <a:ext cx="2804698" cy="692482"/>
          </a:xfrm>
          <a:prstGeom prst="snip1Rect">
            <a:avLst>
              <a:gd name="adj" fmla="val 349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Graphic 6">
            <a:extLst>
              <a:ext uri="{FF2B5EF4-FFF2-40B4-BE49-F238E27FC236}">
                <a16:creationId xmlns:a16="http://schemas.microsoft.com/office/drawing/2014/main" id="{C6EED658-E430-4EFE-97AF-0B259910DC2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991641" y="6110291"/>
            <a:ext cx="1596019" cy="329140"/>
          </a:xfrm>
          <a:prstGeom prst="rect">
            <a:avLst/>
          </a:prstGeom>
        </p:spPr>
      </p:pic>
    </p:spTree>
    <p:extLst>
      <p:ext uri="{BB962C8B-B14F-4D97-AF65-F5344CB8AC3E}">
        <p14:creationId xmlns:p14="http://schemas.microsoft.com/office/powerpoint/2010/main" val="1814616848"/>
      </p:ext>
    </p:extLst>
  </p:cSld>
  <p:clrMapOvr>
    <a:masterClrMapping/>
  </p:clrMapOvr>
  <p:transition spd="slow">
    <p:push/>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co">
    <p:bg>
      <p:bgPr>
        <a:solidFill>
          <a:schemeClr val="bg1"/>
        </a:solidFill>
        <a:effectLst/>
      </p:bgPr>
    </p:bg>
    <p:spTree>
      <p:nvGrpSpPr>
        <p:cNvPr id="1" name=""/>
        <p:cNvGrpSpPr/>
        <p:nvPr/>
      </p:nvGrpSpPr>
      <p:grpSpPr>
        <a:xfrm>
          <a:off x="0" y="0"/>
          <a:ext cx="0" cy="0"/>
          <a:chOff x="0" y="0"/>
          <a:chExt cx="0" cy="0"/>
        </a:xfrm>
      </p:grpSpPr>
      <p:sp>
        <p:nvSpPr>
          <p:cNvPr id="5" name="Rechthoek: met één afgeschuinde hoek 4">
            <a:extLst>
              <a:ext uri="{FF2B5EF4-FFF2-40B4-BE49-F238E27FC236}">
                <a16:creationId xmlns:a16="http://schemas.microsoft.com/office/drawing/2014/main" id="{4FCEAB36-5019-4568-A246-5BEFCEE75E72}"/>
              </a:ext>
            </a:extLst>
          </p:cNvPr>
          <p:cNvSpPr/>
          <p:nvPr userDrawn="1"/>
        </p:nvSpPr>
        <p:spPr>
          <a:xfrm rot="10800000">
            <a:off x="9387302" y="5911518"/>
            <a:ext cx="2804698" cy="692482"/>
          </a:xfrm>
          <a:prstGeom prst="snip1Rect">
            <a:avLst>
              <a:gd name="adj" fmla="val 349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Graphic 5">
            <a:extLst>
              <a:ext uri="{FF2B5EF4-FFF2-40B4-BE49-F238E27FC236}">
                <a16:creationId xmlns:a16="http://schemas.microsoft.com/office/drawing/2014/main" id="{3A53F1FF-ECD4-4C8F-AC05-4C9403E70D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91641" y="6110291"/>
            <a:ext cx="1596019" cy="329140"/>
          </a:xfrm>
          <a:prstGeom prst="rect">
            <a:avLst/>
          </a:prstGeom>
        </p:spPr>
      </p:pic>
    </p:spTree>
    <p:extLst>
      <p:ext uri="{BB962C8B-B14F-4D97-AF65-F5344CB8AC3E}">
        <p14:creationId xmlns:p14="http://schemas.microsoft.com/office/powerpoint/2010/main" val="418261046"/>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sopgave">
    <p:bg>
      <p:bgPr>
        <a:solidFill>
          <a:schemeClr val="bg1"/>
        </a:solidFill>
        <a:effectLst/>
      </p:bgPr>
    </p:bg>
    <p:spTree>
      <p:nvGrpSpPr>
        <p:cNvPr id="1" name=""/>
        <p:cNvGrpSpPr/>
        <p:nvPr/>
      </p:nvGrpSpPr>
      <p:grpSpPr>
        <a:xfrm>
          <a:off x="0" y="0"/>
          <a:ext cx="0" cy="0"/>
          <a:chOff x="0" y="0"/>
          <a:chExt cx="0" cy="0"/>
        </a:xfrm>
      </p:grpSpPr>
      <p:sp>
        <p:nvSpPr>
          <p:cNvPr id="7" name="Rechthoek: met één afgeschuinde hoek 6">
            <a:extLst>
              <a:ext uri="{FF2B5EF4-FFF2-40B4-BE49-F238E27FC236}">
                <a16:creationId xmlns:a16="http://schemas.microsoft.com/office/drawing/2014/main" id="{6467238C-AC19-4D52-B02D-90E55714C0DC}"/>
              </a:ext>
            </a:extLst>
          </p:cNvPr>
          <p:cNvSpPr/>
          <p:nvPr userDrawn="1"/>
        </p:nvSpPr>
        <p:spPr>
          <a:xfrm rot="10800000">
            <a:off x="9387302" y="5911518"/>
            <a:ext cx="2804698" cy="692482"/>
          </a:xfrm>
          <a:prstGeom prst="snip1Rect">
            <a:avLst>
              <a:gd name="adj" fmla="val 349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3F0D7E22-2F44-4213-8E92-2EA243E786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30269" y="6086840"/>
            <a:ext cx="522000" cy="344717"/>
          </a:xfrm>
          <a:prstGeom prst="rect">
            <a:avLst/>
          </a:prstGeom>
        </p:spPr>
      </p:pic>
      <p:pic>
        <p:nvPicPr>
          <p:cNvPr id="11" name="Graphic 10">
            <a:extLst>
              <a:ext uri="{FF2B5EF4-FFF2-40B4-BE49-F238E27FC236}">
                <a16:creationId xmlns:a16="http://schemas.microsoft.com/office/drawing/2014/main" id="{21D76EB5-F2CA-4670-869D-227E45253D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85319" y="6170557"/>
            <a:ext cx="1265604" cy="261000"/>
          </a:xfrm>
          <a:prstGeom prst="rect">
            <a:avLst/>
          </a:prstGeom>
        </p:spPr>
      </p:pic>
      <p:sp>
        <p:nvSpPr>
          <p:cNvPr id="15" name="Tijdelijke aanduiding voor tekst 14">
            <a:extLst>
              <a:ext uri="{FF2B5EF4-FFF2-40B4-BE49-F238E27FC236}">
                <a16:creationId xmlns:a16="http://schemas.microsoft.com/office/drawing/2014/main" id="{0B7807AD-6E45-41EF-937C-8BA6FB48A217}"/>
              </a:ext>
            </a:extLst>
          </p:cNvPr>
          <p:cNvSpPr>
            <a:spLocks noGrp="1"/>
          </p:cNvSpPr>
          <p:nvPr>
            <p:ph type="body" sz="quarter" idx="10" hasCustomPrompt="1"/>
          </p:nvPr>
        </p:nvSpPr>
        <p:spPr>
          <a:xfrm>
            <a:off x="891131" y="838282"/>
            <a:ext cx="4614569" cy="4618621"/>
          </a:xfrm>
          <a:custGeom>
            <a:avLst/>
            <a:gdLst>
              <a:gd name="connsiteX0" fmla="*/ 0 w 4614569"/>
              <a:gd name="connsiteY0" fmla="*/ 0 h 4618621"/>
              <a:gd name="connsiteX1" fmla="*/ 4614569 w 4614569"/>
              <a:gd name="connsiteY1" fmla="*/ 0 h 4618621"/>
              <a:gd name="connsiteX2" fmla="*/ 4614569 w 4614569"/>
              <a:gd name="connsiteY2" fmla="*/ 4137751 h 4618621"/>
              <a:gd name="connsiteX3" fmla="*/ 4133699 w 4614569"/>
              <a:gd name="connsiteY3" fmla="*/ 4618621 h 4618621"/>
              <a:gd name="connsiteX4" fmla="*/ 0 w 4614569"/>
              <a:gd name="connsiteY4" fmla="*/ 4618621 h 4618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4569" h="4618621">
                <a:moveTo>
                  <a:pt x="0" y="0"/>
                </a:moveTo>
                <a:lnTo>
                  <a:pt x="4614569" y="0"/>
                </a:lnTo>
                <a:lnTo>
                  <a:pt x="4614569" y="4137751"/>
                </a:lnTo>
                <a:lnTo>
                  <a:pt x="4133699" y="4618621"/>
                </a:lnTo>
                <a:lnTo>
                  <a:pt x="0" y="4618621"/>
                </a:lnTo>
                <a:close/>
              </a:path>
            </a:pathLst>
          </a:custGeom>
          <a:solidFill>
            <a:schemeClr val="accent1"/>
          </a:solidFill>
        </p:spPr>
        <p:txBody>
          <a:bodyPr wrap="square" lIns="457200" tIns="457200" rIns="548640" bIns="274320">
            <a:noAutofit/>
          </a:bodyPr>
          <a:lstStyle>
            <a:lvl1pPr marL="0" indent="0">
              <a:buFontTx/>
              <a:buNone/>
              <a:defRPr sz="6600">
                <a:solidFill>
                  <a:schemeClr val="bg1"/>
                </a:solidFill>
                <a:latin typeface="+mj-lt"/>
              </a:defRPr>
            </a:lvl1pPr>
          </a:lstStyle>
          <a:p>
            <a:pPr lvl="0"/>
            <a:r>
              <a:rPr lang="nl-NL" dirty="0"/>
              <a:t>Klik om een tekst toe te voegen</a:t>
            </a:r>
          </a:p>
        </p:txBody>
      </p:sp>
      <p:sp>
        <p:nvSpPr>
          <p:cNvPr id="4" name="Tijdelijke aanduiding voor tekst 3">
            <a:extLst>
              <a:ext uri="{FF2B5EF4-FFF2-40B4-BE49-F238E27FC236}">
                <a16:creationId xmlns:a16="http://schemas.microsoft.com/office/drawing/2014/main" id="{D7818715-7CAC-470B-8951-EB0F7E395A24}"/>
              </a:ext>
            </a:extLst>
          </p:cNvPr>
          <p:cNvSpPr>
            <a:spLocks noGrp="1"/>
          </p:cNvSpPr>
          <p:nvPr>
            <p:ph type="body" sz="quarter" idx="11"/>
          </p:nvPr>
        </p:nvSpPr>
        <p:spPr>
          <a:xfrm>
            <a:off x="6159500" y="1949972"/>
            <a:ext cx="5295900" cy="3555472"/>
          </a:xfrm>
        </p:spPr>
        <p:txBody>
          <a:bodyPr>
            <a:normAutofit/>
          </a:bodyPr>
          <a:lstStyle>
            <a:lvl1pPr marL="342900" indent="-342900">
              <a:lnSpc>
                <a:spcPct val="150000"/>
              </a:lnSpc>
              <a:buClr>
                <a:schemeClr val="bg1">
                  <a:lumMod val="50000"/>
                </a:schemeClr>
              </a:buClr>
              <a:buFont typeface="+mj-lt"/>
              <a:buAutoNum type="arabicPeriod"/>
              <a:defRPr sz="1800">
                <a:solidFill>
                  <a:schemeClr val="tx2"/>
                </a:solidFill>
                <a:latin typeface="+mj-lt"/>
              </a:defRPr>
            </a:lvl1pPr>
            <a:lvl2pPr marL="914400" indent="-457200">
              <a:buClr>
                <a:schemeClr val="bg1">
                  <a:lumMod val="50000"/>
                </a:schemeClr>
              </a:buClr>
              <a:buFont typeface="+mj-lt"/>
              <a:buAutoNum type="arabicPeriod"/>
              <a:defRPr>
                <a:latin typeface="+mj-lt"/>
              </a:defRPr>
            </a:lvl2pPr>
            <a:lvl3pPr marL="1371600" indent="-457200">
              <a:buClr>
                <a:schemeClr val="bg1">
                  <a:lumMod val="50000"/>
                </a:schemeClr>
              </a:buClr>
              <a:buFont typeface="+mj-lt"/>
              <a:buAutoNum type="arabicPeriod"/>
              <a:defRPr>
                <a:latin typeface="+mj-lt"/>
              </a:defRPr>
            </a:lvl3pPr>
            <a:lvl4pPr marL="1714500" indent="-342900">
              <a:buClr>
                <a:schemeClr val="bg1">
                  <a:lumMod val="50000"/>
                </a:schemeClr>
              </a:buClr>
              <a:buFont typeface="+mj-lt"/>
              <a:buAutoNum type="arabicPeriod"/>
              <a:defRPr>
                <a:latin typeface="+mj-lt"/>
              </a:defRPr>
            </a:lvl4pPr>
            <a:lvl5pPr marL="2171700" indent="-342900">
              <a:buClr>
                <a:schemeClr val="bg1">
                  <a:lumMod val="50000"/>
                </a:schemeClr>
              </a:buClr>
              <a:buFont typeface="+mj-lt"/>
              <a:buAutoNum type="arabicPeriod"/>
              <a:defRPr>
                <a:latin typeface="+mj-lt"/>
              </a:defRPr>
            </a:lvl5pPr>
          </a:lstStyle>
          <a:p>
            <a:pPr lvl="0"/>
            <a:endParaRPr lang="nl-NL" dirty="0"/>
          </a:p>
        </p:txBody>
      </p:sp>
      <p:cxnSp>
        <p:nvCxnSpPr>
          <p:cNvPr id="6" name="Rechte verbindingslijn 5">
            <a:extLst>
              <a:ext uri="{FF2B5EF4-FFF2-40B4-BE49-F238E27FC236}">
                <a16:creationId xmlns:a16="http://schemas.microsoft.com/office/drawing/2014/main" id="{30C569AA-A526-498B-A65D-7F37DAB5D3FF}"/>
              </a:ext>
            </a:extLst>
          </p:cNvPr>
          <p:cNvCxnSpPr>
            <a:cxnSpLocks/>
          </p:cNvCxnSpPr>
          <p:nvPr userDrawn="1"/>
        </p:nvCxnSpPr>
        <p:spPr>
          <a:xfrm>
            <a:off x="6159500" y="1620340"/>
            <a:ext cx="52959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81483"/>
      </p:ext>
    </p:extLst>
  </p:cSld>
  <p:clrMapOvr>
    <a:masterClrMapping/>
  </p:clrMapOvr>
  <p:transition spd="slow">
    <p:push/>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ind">
    <p:bg>
      <p:bgPr>
        <a:solidFill>
          <a:schemeClr val="bg1"/>
        </a:solidFill>
        <a:effectLst/>
      </p:bgPr>
    </p:bg>
    <p:spTree>
      <p:nvGrpSpPr>
        <p:cNvPr id="1" name=""/>
        <p:cNvGrpSpPr/>
        <p:nvPr/>
      </p:nvGrpSpPr>
      <p:grpSpPr>
        <a:xfrm>
          <a:off x="0" y="0"/>
          <a:ext cx="0" cy="0"/>
          <a:chOff x="0" y="0"/>
          <a:chExt cx="0" cy="0"/>
        </a:xfrm>
      </p:grpSpPr>
      <p:sp>
        <p:nvSpPr>
          <p:cNvPr id="19" name="Tijdelijke aanduiding voor afbeelding 18">
            <a:extLst>
              <a:ext uri="{FF2B5EF4-FFF2-40B4-BE49-F238E27FC236}">
                <a16:creationId xmlns:a16="http://schemas.microsoft.com/office/drawing/2014/main" id="{10E9D2CA-62E6-45AF-9724-71128BD80FFE}"/>
              </a:ext>
            </a:extLst>
          </p:cNvPr>
          <p:cNvSpPr>
            <a:spLocks noGrp="1"/>
          </p:cNvSpPr>
          <p:nvPr>
            <p:ph type="pic" sz="quarter" idx="10" hasCustomPrompt="1"/>
          </p:nvPr>
        </p:nvSpPr>
        <p:spPr>
          <a:xfrm>
            <a:off x="4971245" y="0"/>
            <a:ext cx="7220755" cy="6858000"/>
          </a:xfrm>
          <a:prstGeom prst="rect">
            <a:avLst/>
          </a:prstGeom>
          <a:solidFill>
            <a:schemeClr val="accent5"/>
          </a:solidFill>
        </p:spPr>
        <p:txBody>
          <a:bodyPr lIns="91440" tIns="548640" rIns="822960" anchor="ctr" anchorCtr="0">
            <a:normAutofit/>
          </a:bodyPr>
          <a:lstStyle>
            <a:lvl1pPr marL="0" indent="0" algn="r">
              <a:buFontTx/>
              <a:buNone/>
              <a:defRPr sz="1000"/>
            </a:lvl1pPr>
          </a:lstStyle>
          <a:p>
            <a:r>
              <a:rPr lang="nl-NL" dirty="0"/>
              <a:t>Klik op het afbeeldingsicoon of sleep een afbeelding in dit veld</a:t>
            </a:r>
          </a:p>
        </p:txBody>
      </p:sp>
      <p:sp>
        <p:nvSpPr>
          <p:cNvPr id="53" name="Tijdelijke aanduiding voor tekst 2">
            <a:extLst>
              <a:ext uri="{FF2B5EF4-FFF2-40B4-BE49-F238E27FC236}">
                <a16:creationId xmlns:a16="http://schemas.microsoft.com/office/drawing/2014/main" id="{672672F8-DC78-4951-B754-D7FE88306E43}"/>
              </a:ext>
            </a:extLst>
          </p:cNvPr>
          <p:cNvSpPr>
            <a:spLocks noGrp="1"/>
          </p:cNvSpPr>
          <p:nvPr>
            <p:ph type="body" idx="1" hasCustomPrompt="1"/>
          </p:nvPr>
        </p:nvSpPr>
        <p:spPr>
          <a:xfrm>
            <a:off x="1141028" y="4414610"/>
            <a:ext cx="5401441" cy="485918"/>
          </a:xfrm>
          <a:prstGeom prst="rect">
            <a:avLst/>
          </a:prstGeom>
        </p:spPr>
        <p:txBody>
          <a:bodyPr lIns="0" tIns="0" rIns="0" bIns="0"/>
          <a:lstStyle>
            <a:lvl1pPr marL="0" indent="0">
              <a:buNone/>
              <a:defRPr lang="nl-NL" sz="18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z="1800" b="0" i="0" u="none" strike="noStrike" baseline="0" dirty="0">
                <a:solidFill>
                  <a:srgbClr val="FFFFFF"/>
                </a:solidFill>
                <a:latin typeface="GothamNarrow-Book" pitchFamily="2" charset="0"/>
              </a:rPr>
              <a:t>00 datum 2021 | Naam Presentator</a:t>
            </a:r>
            <a:endParaRPr lang="nl-NL" dirty="0"/>
          </a:p>
        </p:txBody>
      </p:sp>
      <p:pic>
        <p:nvPicPr>
          <p:cNvPr id="25" name="Graphic 24">
            <a:extLst>
              <a:ext uri="{FF2B5EF4-FFF2-40B4-BE49-F238E27FC236}">
                <a16:creationId xmlns:a16="http://schemas.microsoft.com/office/drawing/2014/main" id="{5D5E6F00-E1E3-4DC8-ABBB-03FD7FDBEC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4184" y="5958931"/>
            <a:ext cx="2224337" cy="455274"/>
          </a:xfrm>
          <a:prstGeom prst="rect">
            <a:avLst/>
          </a:prstGeom>
        </p:spPr>
      </p:pic>
      <p:sp>
        <p:nvSpPr>
          <p:cNvPr id="28" name="Tijdelijke aanduiding voor tekst 43">
            <a:extLst>
              <a:ext uri="{FF2B5EF4-FFF2-40B4-BE49-F238E27FC236}">
                <a16:creationId xmlns:a16="http://schemas.microsoft.com/office/drawing/2014/main" id="{043571E0-9A15-49D5-8DDA-65BD6744967D}"/>
              </a:ext>
            </a:extLst>
          </p:cNvPr>
          <p:cNvSpPr>
            <a:spLocks noGrp="1"/>
          </p:cNvSpPr>
          <p:nvPr>
            <p:ph type="body" sz="quarter" idx="18" hasCustomPrompt="1"/>
          </p:nvPr>
        </p:nvSpPr>
        <p:spPr>
          <a:xfrm>
            <a:off x="574184" y="627326"/>
            <a:ext cx="6581104" cy="4462530"/>
          </a:xfrm>
          <a:custGeom>
            <a:avLst/>
            <a:gdLst>
              <a:gd name="connsiteX0" fmla="*/ 0 w 6581104"/>
              <a:gd name="connsiteY0" fmla="*/ 0 h 4462530"/>
              <a:gd name="connsiteX1" fmla="*/ 6581104 w 6581104"/>
              <a:gd name="connsiteY1" fmla="*/ 0 h 4462530"/>
              <a:gd name="connsiteX2" fmla="*/ 6581104 w 6581104"/>
              <a:gd name="connsiteY2" fmla="*/ 3868389 h 4462530"/>
              <a:gd name="connsiteX3" fmla="*/ 5986963 w 6581104"/>
              <a:gd name="connsiteY3" fmla="*/ 4462530 h 4462530"/>
              <a:gd name="connsiteX4" fmla="*/ 0 w 6581104"/>
              <a:gd name="connsiteY4" fmla="*/ 4462530 h 4462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1104" h="4462530">
                <a:moveTo>
                  <a:pt x="0" y="0"/>
                </a:moveTo>
                <a:lnTo>
                  <a:pt x="6581104" y="0"/>
                </a:lnTo>
                <a:lnTo>
                  <a:pt x="6581104" y="3868389"/>
                </a:lnTo>
                <a:lnTo>
                  <a:pt x="5986963" y="4462530"/>
                </a:lnTo>
                <a:lnTo>
                  <a:pt x="0" y="4462530"/>
                </a:lnTo>
                <a:close/>
              </a:path>
            </a:pathLst>
          </a:custGeom>
          <a:solidFill>
            <a:schemeClr val="accent2"/>
          </a:solidFill>
        </p:spPr>
        <p:txBody>
          <a:bodyPr wrap="square" lIns="0" tIns="0" rIns="0" bIns="0" anchor="b" anchorCtr="0">
            <a:noAutofit/>
          </a:bodyPr>
          <a:lstStyle>
            <a:lvl1pPr marL="0" indent="0">
              <a:buFontTx/>
              <a:buNone/>
              <a:defRPr lang="nl-NL" sz="100" kern="1200" dirty="0" smtClean="0">
                <a:solidFill>
                  <a:schemeClr val="tx2"/>
                </a:solidFill>
                <a:latin typeface="+mj-lt"/>
                <a:ea typeface="+mn-ea"/>
                <a:cs typeface="+mn-cs"/>
              </a:defRPr>
            </a:lvl1pPr>
            <a:lvl2pPr marL="0" indent="0">
              <a:spcBef>
                <a:spcPts val="2400"/>
              </a:spcBef>
              <a:spcAft>
                <a:spcPts val="2400"/>
              </a:spcAft>
              <a:buFontTx/>
              <a:buNone/>
              <a:defRPr lang="nl-NL" sz="3200" kern="1200" dirty="0" smtClean="0">
                <a:solidFill>
                  <a:schemeClr val="bg1"/>
                </a:solidFill>
                <a:latin typeface="+mn-lt"/>
                <a:ea typeface="+mn-ea"/>
                <a:cs typeface="+mn-cs"/>
              </a:defRPr>
            </a:lvl2pPr>
            <a:lvl3pPr marL="0" indent="0">
              <a:buFontTx/>
              <a:buNone/>
              <a:defRPr sz="1800">
                <a:solidFill>
                  <a:schemeClr val="bg1"/>
                </a:solidFill>
              </a:defRPr>
            </a:lvl3pPr>
          </a:lstStyle>
          <a:p>
            <a:pPr lvl="0"/>
            <a:r>
              <a:rPr lang="nl-NL" dirty="0"/>
              <a:t> </a:t>
            </a:r>
          </a:p>
        </p:txBody>
      </p:sp>
      <p:sp>
        <p:nvSpPr>
          <p:cNvPr id="3" name="Titel 2">
            <a:extLst>
              <a:ext uri="{FF2B5EF4-FFF2-40B4-BE49-F238E27FC236}">
                <a16:creationId xmlns:a16="http://schemas.microsoft.com/office/drawing/2014/main" id="{7C0C3803-539E-458C-89FE-2917A6F5BBE8}"/>
              </a:ext>
            </a:extLst>
          </p:cNvPr>
          <p:cNvSpPr>
            <a:spLocks noGrp="1"/>
          </p:cNvSpPr>
          <p:nvPr>
            <p:ph type="title"/>
          </p:nvPr>
        </p:nvSpPr>
        <p:spPr>
          <a:xfrm>
            <a:off x="1143000" y="627029"/>
            <a:ext cx="5345545" cy="4462529"/>
          </a:xfrm>
          <a:prstGeom prst="rect">
            <a:avLst/>
          </a:prstGeom>
        </p:spPr>
        <p:txBody>
          <a:bodyPr/>
          <a:lstStyle>
            <a:lvl1pPr>
              <a:defRPr lang="nl-NL" sz="4800" kern="1200" dirty="0" smtClean="0">
                <a:solidFill>
                  <a:schemeClr val="bg1"/>
                </a:solidFill>
                <a:latin typeface="+mj-lt"/>
                <a:ea typeface="+mn-ea"/>
                <a:cs typeface="+mn-cs"/>
              </a:defRPr>
            </a:lvl1pPr>
          </a:lstStyle>
          <a:p>
            <a:r>
              <a:rPr lang="nl-NL" dirty="0"/>
              <a:t>Klik om stijl te bewerken</a:t>
            </a:r>
          </a:p>
        </p:txBody>
      </p:sp>
    </p:spTree>
    <p:extLst>
      <p:ext uri="{BB962C8B-B14F-4D97-AF65-F5344CB8AC3E}">
        <p14:creationId xmlns:p14="http://schemas.microsoft.com/office/powerpoint/2010/main" val="2237731808"/>
      </p:ext>
    </p:extLst>
  </p:cSld>
  <p:clrMapOvr>
    <a:masterClrMapping/>
  </p:clrMapOvr>
  <p:transition spd="slow" advClick="0">
    <p:push/>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el MKB (A)">
    <p:bg>
      <p:bgPr>
        <a:solidFill>
          <a:schemeClr val="bg1"/>
        </a:solidFill>
        <a:effectLst/>
      </p:bgPr>
    </p:bg>
    <p:spTree>
      <p:nvGrpSpPr>
        <p:cNvPr id="1" name=""/>
        <p:cNvGrpSpPr/>
        <p:nvPr/>
      </p:nvGrpSpPr>
      <p:grpSpPr>
        <a:xfrm>
          <a:off x="0" y="0"/>
          <a:ext cx="0" cy="0"/>
          <a:chOff x="0" y="0"/>
          <a:chExt cx="0" cy="0"/>
        </a:xfrm>
      </p:grpSpPr>
      <p:sp>
        <p:nvSpPr>
          <p:cNvPr id="28" name="Vrije vorm: vorm 27">
            <a:extLst>
              <a:ext uri="{FF2B5EF4-FFF2-40B4-BE49-F238E27FC236}">
                <a16:creationId xmlns:a16="http://schemas.microsoft.com/office/drawing/2014/main" id="{0D5D8634-AA02-4208-ACCC-FBD2E0A11C85}"/>
              </a:ext>
            </a:extLst>
          </p:cNvPr>
          <p:cNvSpPr/>
          <p:nvPr userDrawn="1"/>
        </p:nvSpPr>
        <p:spPr>
          <a:xfrm>
            <a:off x="574184" y="627326"/>
            <a:ext cx="6581104" cy="4462530"/>
          </a:xfrm>
          <a:custGeom>
            <a:avLst/>
            <a:gdLst>
              <a:gd name="connsiteX0" fmla="*/ 0 w 6581104"/>
              <a:gd name="connsiteY0" fmla="*/ 0 h 4462530"/>
              <a:gd name="connsiteX1" fmla="*/ 6581104 w 6581104"/>
              <a:gd name="connsiteY1" fmla="*/ 0 h 4462530"/>
              <a:gd name="connsiteX2" fmla="*/ 6581104 w 6581104"/>
              <a:gd name="connsiteY2" fmla="*/ 3868389 h 4462530"/>
              <a:gd name="connsiteX3" fmla="*/ 5986963 w 6581104"/>
              <a:gd name="connsiteY3" fmla="*/ 4462530 h 4462530"/>
              <a:gd name="connsiteX4" fmla="*/ 0 w 6581104"/>
              <a:gd name="connsiteY4" fmla="*/ 4462530 h 4462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1104" h="4462530">
                <a:moveTo>
                  <a:pt x="0" y="0"/>
                </a:moveTo>
                <a:lnTo>
                  <a:pt x="6581104" y="0"/>
                </a:lnTo>
                <a:lnTo>
                  <a:pt x="6581104" y="3868389"/>
                </a:lnTo>
                <a:lnTo>
                  <a:pt x="5986963" y="4462530"/>
                </a:lnTo>
                <a:lnTo>
                  <a:pt x="0" y="446253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9" name="Tijdelijke aanduiding voor afbeelding 28">
            <a:extLst>
              <a:ext uri="{FF2B5EF4-FFF2-40B4-BE49-F238E27FC236}">
                <a16:creationId xmlns:a16="http://schemas.microsoft.com/office/drawing/2014/main" id="{CA29F5FC-4253-4C89-845B-752D38DC9681}"/>
              </a:ext>
            </a:extLst>
          </p:cNvPr>
          <p:cNvSpPr>
            <a:spLocks noGrp="1"/>
          </p:cNvSpPr>
          <p:nvPr>
            <p:ph type="pic" sz="quarter" idx="10" hasCustomPrompt="1"/>
          </p:nvPr>
        </p:nvSpPr>
        <p:spPr>
          <a:xfrm>
            <a:off x="4971245" y="0"/>
            <a:ext cx="7220755" cy="6858000"/>
          </a:xfrm>
          <a:custGeom>
            <a:avLst/>
            <a:gdLst>
              <a:gd name="connsiteX0" fmla="*/ 0 w 7220755"/>
              <a:gd name="connsiteY0" fmla="*/ 0 h 6858000"/>
              <a:gd name="connsiteX1" fmla="*/ 7220755 w 7220755"/>
              <a:gd name="connsiteY1" fmla="*/ 0 h 6858000"/>
              <a:gd name="connsiteX2" fmla="*/ 7220755 w 7220755"/>
              <a:gd name="connsiteY2" fmla="*/ 6858000 h 6858000"/>
              <a:gd name="connsiteX3" fmla="*/ 0 w 7220755"/>
              <a:gd name="connsiteY3" fmla="*/ 6858000 h 6858000"/>
              <a:gd name="connsiteX4" fmla="*/ 0 w 7220755"/>
              <a:gd name="connsiteY4" fmla="*/ 5089856 h 6858000"/>
              <a:gd name="connsiteX5" fmla="*/ 1589902 w 7220755"/>
              <a:gd name="connsiteY5" fmla="*/ 5089856 h 6858000"/>
              <a:gd name="connsiteX6" fmla="*/ 2184043 w 7220755"/>
              <a:gd name="connsiteY6" fmla="*/ 4495715 h 6858000"/>
              <a:gd name="connsiteX7" fmla="*/ 2184043 w 7220755"/>
              <a:gd name="connsiteY7" fmla="*/ 627326 h 6858000"/>
              <a:gd name="connsiteX8" fmla="*/ 0 w 7220755"/>
              <a:gd name="connsiteY8" fmla="*/ 6273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0755" h="6858000">
                <a:moveTo>
                  <a:pt x="0" y="0"/>
                </a:moveTo>
                <a:lnTo>
                  <a:pt x="7220755" y="0"/>
                </a:lnTo>
                <a:lnTo>
                  <a:pt x="7220755" y="6858000"/>
                </a:lnTo>
                <a:lnTo>
                  <a:pt x="0" y="6858000"/>
                </a:lnTo>
                <a:lnTo>
                  <a:pt x="0" y="5089856"/>
                </a:lnTo>
                <a:lnTo>
                  <a:pt x="1589902" y="5089856"/>
                </a:lnTo>
                <a:lnTo>
                  <a:pt x="2184043" y="4495715"/>
                </a:lnTo>
                <a:lnTo>
                  <a:pt x="2184043" y="627326"/>
                </a:lnTo>
                <a:lnTo>
                  <a:pt x="0" y="627326"/>
                </a:lnTo>
                <a:close/>
              </a:path>
            </a:pathLst>
          </a:custGeom>
          <a:solidFill>
            <a:schemeClr val="accent5"/>
          </a:solidFill>
        </p:spPr>
        <p:txBody>
          <a:bodyPr wrap="square" lIns="91440" tIns="548640" rIns="914400" anchor="ctr" anchorCtr="0">
            <a:noAutofit/>
          </a:bodyPr>
          <a:lstStyle>
            <a:lvl1pPr marL="0" indent="0" algn="r">
              <a:buFontTx/>
              <a:buNone/>
              <a:defRPr sz="1000"/>
            </a:lvl1pPr>
          </a:lstStyle>
          <a:p>
            <a:r>
              <a:rPr lang="nl-NL" dirty="0"/>
              <a:t>Klik op het afbeeldingsicoon of sleep een afbeelding in dit veld</a:t>
            </a:r>
          </a:p>
        </p:txBody>
      </p:sp>
      <p:grpSp>
        <p:nvGrpSpPr>
          <p:cNvPr id="31" name="Groep 30">
            <a:extLst>
              <a:ext uri="{FF2B5EF4-FFF2-40B4-BE49-F238E27FC236}">
                <a16:creationId xmlns:a16="http://schemas.microsoft.com/office/drawing/2014/main" id="{4B9C3263-D4DC-4FFD-83D7-CA777AFF2780}"/>
              </a:ext>
            </a:extLst>
          </p:cNvPr>
          <p:cNvGrpSpPr/>
          <p:nvPr userDrawn="1"/>
        </p:nvGrpSpPr>
        <p:grpSpPr>
          <a:xfrm>
            <a:off x="574184" y="5824521"/>
            <a:ext cx="870933" cy="576805"/>
            <a:chOff x="2855890" y="5357560"/>
            <a:chExt cx="1346511" cy="891772"/>
          </a:xfrm>
        </p:grpSpPr>
        <p:grpSp>
          <p:nvGrpSpPr>
            <p:cNvPr id="32" name="Graphic 4">
              <a:extLst>
                <a:ext uri="{FF2B5EF4-FFF2-40B4-BE49-F238E27FC236}">
                  <a16:creationId xmlns:a16="http://schemas.microsoft.com/office/drawing/2014/main" id="{B8B916C7-2818-49D5-BB4B-CE532BA80843}"/>
                </a:ext>
              </a:extLst>
            </p:cNvPr>
            <p:cNvGrpSpPr/>
            <p:nvPr/>
          </p:nvGrpSpPr>
          <p:grpSpPr>
            <a:xfrm>
              <a:off x="2855890" y="5576246"/>
              <a:ext cx="1346511" cy="451925"/>
              <a:chOff x="2855890" y="5576246"/>
              <a:chExt cx="1346511" cy="451925"/>
            </a:xfrm>
            <a:solidFill>
              <a:srgbClr val="000000"/>
            </a:solidFill>
          </p:grpSpPr>
          <p:sp>
            <p:nvSpPr>
              <p:cNvPr id="48" name="Vrije vorm: vorm 47">
                <a:extLst>
                  <a:ext uri="{FF2B5EF4-FFF2-40B4-BE49-F238E27FC236}">
                    <a16:creationId xmlns:a16="http://schemas.microsoft.com/office/drawing/2014/main" id="{F510D0F1-0B54-4054-A351-282F597DA439}"/>
                  </a:ext>
                </a:extLst>
              </p:cNvPr>
              <p:cNvSpPr/>
              <p:nvPr/>
            </p:nvSpPr>
            <p:spPr>
              <a:xfrm>
                <a:off x="3847666" y="5576246"/>
                <a:ext cx="354735" cy="451419"/>
              </a:xfrm>
              <a:custGeom>
                <a:avLst/>
                <a:gdLst>
                  <a:gd name="connsiteX0" fmla="*/ 0 w 354735"/>
                  <a:gd name="connsiteY0" fmla="*/ 0 h 451419"/>
                  <a:gd name="connsiteX1" fmla="*/ 168272 w 354735"/>
                  <a:gd name="connsiteY1" fmla="*/ 0 h 451419"/>
                  <a:gd name="connsiteX2" fmla="*/ 287191 w 354735"/>
                  <a:gd name="connsiteY2" fmla="*/ 23919 h 451419"/>
                  <a:gd name="connsiteX3" fmla="*/ 333512 w 354735"/>
                  <a:gd name="connsiteY3" fmla="*/ 114876 h 451419"/>
                  <a:gd name="connsiteX4" fmla="*/ 312793 w 354735"/>
                  <a:gd name="connsiteY4" fmla="*/ 177368 h 451419"/>
                  <a:gd name="connsiteX5" fmla="*/ 255861 w 354735"/>
                  <a:gd name="connsiteY5" fmla="*/ 214424 h 451419"/>
                  <a:gd name="connsiteX6" fmla="*/ 327616 w 354735"/>
                  <a:gd name="connsiteY6" fmla="*/ 251313 h 451419"/>
                  <a:gd name="connsiteX7" fmla="*/ 354735 w 354735"/>
                  <a:gd name="connsiteY7" fmla="*/ 325932 h 451419"/>
                  <a:gd name="connsiteX8" fmla="*/ 304877 w 354735"/>
                  <a:gd name="connsiteY8" fmla="*/ 421269 h 451419"/>
                  <a:gd name="connsiteX9" fmla="*/ 185116 w 354735"/>
                  <a:gd name="connsiteY9" fmla="*/ 451420 h 451419"/>
                  <a:gd name="connsiteX10" fmla="*/ 0 w 354735"/>
                  <a:gd name="connsiteY10" fmla="*/ 451420 h 451419"/>
                  <a:gd name="connsiteX11" fmla="*/ 0 w 354735"/>
                  <a:gd name="connsiteY11" fmla="*/ 0 h 451419"/>
                  <a:gd name="connsiteX12" fmla="*/ 99548 w 354735"/>
                  <a:gd name="connsiteY12" fmla="*/ 180568 h 451419"/>
                  <a:gd name="connsiteX13" fmla="*/ 171641 w 354735"/>
                  <a:gd name="connsiteY13" fmla="*/ 180568 h 451419"/>
                  <a:gd name="connsiteX14" fmla="*/ 215940 w 354735"/>
                  <a:gd name="connsiteY14" fmla="*/ 168777 h 451419"/>
                  <a:gd name="connsiteX15" fmla="*/ 233963 w 354735"/>
                  <a:gd name="connsiteY15" fmla="*/ 131383 h 451419"/>
                  <a:gd name="connsiteX16" fmla="*/ 214424 w 354735"/>
                  <a:gd name="connsiteY16" fmla="*/ 95169 h 451419"/>
                  <a:gd name="connsiteX17" fmla="*/ 166924 w 354735"/>
                  <a:gd name="connsiteY17" fmla="*/ 84389 h 451419"/>
                  <a:gd name="connsiteX18" fmla="*/ 99380 w 354735"/>
                  <a:gd name="connsiteY18" fmla="*/ 84389 h 451419"/>
                  <a:gd name="connsiteX19" fmla="*/ 99380 w 354735"/>
                  <a:gd name="connsiteY19" fmla="*/ 180568 h 451419"/>
                  <a:gd name="connsiteX20" fmla="*/ 99548 w 354735"/>
                  <a:gd name="connsiteY20" fmla="*/ 367368 h 451419"/>
                  <a:gd name="connsiteX21" fmla="*/ 188821 w 354735"/>
                  <a:gd name="connsiteY21" fmla="*/ 367368 h 451419"/>
                  <a:gd name="connsiteX22" fmla="*/ 235311 w 354735"/>
                  <a:gd name="connsiteY22" fmla="*/ 354567 h 451419"/>
                  <a:gd name="connsiteX23" fmla="*/ 255018 w 354735"/>
                  <a:gd name="connsiteY23" fmla="*/ 314478 h 451419"/>
                  <a:gd name="connsiteX24" fmla="*/ 230763 w 354735"/>
                  <a:gd name="connsiteY24" fmla="*/ 275568 h 451419"/>
                  <a:gd name="connsiteX25" fmla="*/ 174673 w 354735"/>
                  <a:gd name="connsiteY25" fmla="*/ 264788 h 451419"/>
                  <a:gd name="connsiteX26" fmla="*/ 99380 w 354735"/>
                  <a:gd name="connsiteY26" fmla="*/ 264788 h 451419"/>
                  <a:gd name="connsiteX27" fmla="*/ 99380 w 354735"/>
                  <a:gd name="connsiteY27" fmla="*/ 367368 h 45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54735" h="451419">
                    <a:moveTo>
                      <a:pt x="0" y="0"/>
                    </a:moveTo>
                    <a:lnTo>
                      <a:pt x="168272" y="0"/>
                    </a:lnTo>
                    <a:cubicBezTo>
                      <a:pt x="216614" y="0"/>
                      <a:pt x="256366" y="8085"/>
                      <a:pt x="287191" y="23919"/>
                    </a:cubicBezTo>
                    <a:cubicBezTo>
                      <a:pt x="318015" y="39752"/>
                      <a:pt x="333512" y="70240"/>
                      <a:pt x="333512" y="114876"/>
                    </a:cubicBezTo>
                    <a:cubicBezTo>
                      <a:pt x="333512" y="139468"/>
                      <a:pt x="326606" y="160355"/>
                      <a:pt x="312793" y="177368"/>
                    </a:cubicBezTo>
                    <a:cubicBezTo>
                      <a:pt x="299150" y="194380"/>
                      <a:pt x="279948" y="206676"/>
                      <a:pt x="255861" y="214424"/>
                    </a:cubicBezTo>
                    <a:cubicBezTo>
                      <a:pt x="285506" y="218635"/>
                      <a:pt x="309425" y="231100"/>
                      <a:pt x="327616" y="251313"/>
                    </a:cubicBezTo>
                    <a:cubicBezTo>
                      <a:pt x="345639" y="271694"/>
                      <a:pt x="354735" y="296623"/>
                      <a:pt x="354735" y="325932"/>
                    </a:cubicBezTo>
                    <a:cubicBezTo>
                      <a:pt x="354735" y="369221"/>
                      <a:pt x="338060" y="401056"/>
                      <a:pt x="304877" y="421269"/>
                    </a:cubicBezTo>
                    <a:cubicBezTo>
                      <a:pt x="271694" y="441482"/>
                      <a:pt x="231774" y="451420"/>
                      <a:pt x="185116" y="451420"/>
                    </a:cubicBezTo>
                    <a:lnTo>
                      <a:pt x="0" y="451420"/>
                    </a:lnTo>
                    <a:lnTo>
                      <a:pt x="0" y="0"/>
                    </a:lnTo>
                    <a:close/>
                    <a:moveTo>
                      <a:pt x="99548" y="180568"/>
                    </a:moveTo>
                    <a:lnTo>
                      <a:pt x="171641" y="180568"/>
                    </a:lnTo>
                    <a:cubicBezTo>
                      <a:pt x="189158" y="180568"/>
                      <a:pt x="203813" y="176694"/>
                      <a:pt x="215940" y="168777"/>
                    </a:cubicBezTo>
                    <a:cubicBezTo>
                      <a:pt x="227900" y="160860"/>
                      <a:pt x="233963" y="148564"/>
                      <a:pt x="233963" y="131383"/>
                    </a:cubicBezTo>
                    <a:cubicBezTo>
                      <a:pt x="233963" y="114371"/>
                      <a:pt x="227563" y="102243"/>
                      <a:pt x="214424" y="95169"/>
                    </a:cubicBezTo>
                    <a:cubicBezTo>
                      <a:pt x="201454" y="87926"/>
                      <a:pt x="185621" y="84389"/>
                      <a:pt x="166924" y="84389"/>
                    </a:cubicBezTo>
                    <a:lnTo>
                      <a:pt x="99380" y="84389"/>
                    </a:lnTo>
                    <a:lnTo>
                      <a:pt x="99380" y="180568"/>
                    </a:lnTo>
                    <a:close/>
                    <a:moveTo>
                      <a:pt x="99548" y="367368"/>
                    </a:moveTo>
                    <a:lnTo>
                      <a:pt x="188821" y="367368"/>
                    </a:lnTo>
                    <a:cubicBezTo>
                      <a:pt x="206676" y="367368"/>
                      <a:pt x="222173" y="363157"/>
                      <a:pt x="235311" y="354567"/>
                    </a:cubicBezTo>
                    <a:cubicBezTo>
                      <a:pt x="248449" y="346145"/>
                      <a:pt x="255018" y="332669"/>
                      <a:pt x="255018" y="314478"/>
                    </a:cubicBezTo>
                    <a:cubicBezTo>
                      <a:pt x="255018" y="295781"/>
                      <a:pt x="246933" y="282811"/>
                      <a:pt x="230763" y="275568"/>
                    </a:cubicBezTo>
                    <a:cubicBezTo>
                      <a:pt x="214593" y="268325"/>
                      <a:pt x="195896" y="264788"/>
                      <a:pt x="174673" y="264788"/>
                    </a:cubicBezTo>
                    <a:lnTo>
                      <a:pt x="99380" y="264788"/>
                    </a:lnTo>
                    <a:lnTo>
                      <a:pt x="99380" y="367368"/>
                    </a:lnTo>
                    <a:close/>
                  </a:path>
                </a:pathLst>
              </a:custGeom>
              <a:solidFill>
                <a:srgbClr val="000000"/>
              </a:solidFill>
              <a:ln w="16788" cap="flat">
                <a:noFill/>
                <a:prstDash val="solid"/>
                <a:miter/>
              </a:ln>
            </p:spPr>
            <p:txBody>
              <a:bodyPr rtlCol="0" anchor="ctr"/>
              <a:lstStyle/>
              <a:p>
                <a:endParaRPr lang="nl-NL"/>
              </a:p>
            </p:txBody>
          </p:sp>
          <p:sp>
            <p:nvSpPr>
              <p:cNvPr id="49" name="Vrije vorm: vorm 48">
                <a:extLst>
                  <a:ext uri="{FF2B5EF4-FFF2-40B4-BE49-F238E27FC236}">
                    <a16:creationId xmlns:a16="http://schemas.microsoft.com/office/drawing/2014/main" id="{E33FB4E3-58FE-4224-B2F9-7ADAFF1C1D47}"/>
                  </a:ext>
                </a:extLst>
              </p:cNvPr>
              <p:cNvSpPr/>
              <p:nvPr/>
            </p:nvSpPr>
            <p:spPr>
              <a:xfrm>
                <a:off x="2855890" y="5576246"/>
                <a:ext cx="510037" cy="451419"/>
              </a:xfrm>
              <a:custGeom>
                <a:avLst/>
                <a:gdLst>
                  <a:gd name="connsiteX0" fmla="*/ 360294 w 510037"/>
                  <a:gd name="connsiteY0" fmla="*/ 0 h 451419"/>
                  <a:gd name="connsiteX1" fmla="*/ 254513 w 510037"/>
                  <a:gd name="connsiteY1" fmla="*/ 294602 h 451419"/>
                  <a:gd name="connsiteX2" fmla="*/ 150417 w 510037"/>
                  <a:gd name="connsiteY2" fmla="*/ 0 h 451419"/>
                  <a:gd name="connsiteX3" fmla="*/ 0 w 510037"/>
                  <a:gd name="connsiteY3" fmla="*/ 0 h 451419"/>
                  <a:gd name="connsiteX4" fmla="*/ 0 w 510037"/>
                  <a:gd name="connsiteY4" fmla="*/ 451420 h 451419"/>
                  <a:gd name="connsiteX5" fmla="*/ 99548 w 510037"/>
                  <a:gd name="connsiteY5" fmla="*/ 451420 h 451419"/>
                  <a:gd name="connsiteX6" fmla="*/ 100727 w 510037"/>
                  <a:gd name="connsiteY6" fmla="*/ 105275 h 451419"/>
                  <a:gd name="connsiteX7" fmla="*/ 214930 w 510037"/>
                  <a:gd name="connsiteY7" fmla="*/ 451420 h 451419"/>
                  <a:gd name="connsiteX8" fmla="*/ 290728 w 510037"/>
                  <a:gd name="connsiteY8" fmla="*/ 451420 h 451419"/>
                  <a:gd name="connsiteX9" fmla="*/ 410657 w 510037"/>
                  <a:gd name="connsiteY9" fmla="*/ 105275 h 451419"/>
                  <a:gd name="connsiteX10" fmla="*/ 410657 w 510037"/>
                  <a:gd name="connsiteY10" fmla="*/ 451420 h 451419"/>
                  <a:gd name="connsiteX11" fmla="*/ 510037 w 510037"/>
                  <a:gd name="connsiteY11" fmla="*/ 451420 h 451419"/>
                  <a:gd name="connsiteX12" fmla="*/ 510037 w 510037"/>
                  <a:gd name="connsiteY12" fmla="*/ 58112 h 451419"/>
                  <a:gd name="connsiteX13" fmla="*/ 461358 w 510037"/>
                  <a:gd name="connsiteY13" fmla="*/ 0 h 45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0037" h="451419">
                    <a:moveTo>
                      <a:pt x="360294" y="0"/>
                    </a:moveTo>
                    <a:lnTo>
                      <a:pt x="254513" y="294602"/>
                    </a:lnTo>
                    <a:lnTo>
                      <a:pt x="150417" y="0"/>
                    </a:lnTo>
                    <a:lnTo>
                      <a:pt x="0" y="0"/>
                    </a:lnTo>
                    <a:lnTo>
                      <a:pt x="0" y="451420"/>
                    </a:lnTo>
                    <a:lnTo>
                      <a:pt x="99548" y="451420"/>
                    </a:lnTo>
                    <a:lnTo>
                      <a:pt x="100727" y="105275"/>
                    </a:lnTo>
                    <a:lnTo>
                      <a:pt x="214930" y="451420"/>
                    </a:lnTo>
                    <a:lnTo>
                      <a:pt x="290728" y="451420"/>
                    </a:lnTo>
                    <a:lnTo>
                      <a:pt x="410657" y="105275"/>
                    </a:lnTo>
                    <a:lnTo>
                      <a:pt x="410657" y="451420"/>
                    </a:lnTo>
                    <a:lnTo>
                      <a:pt x="510037" y="451420"/>
                    </a:lnTo>
                    <a:lnTo>
                      <a:pt x="510037" y="58112"/>
                    </a:lnTo>
                    <a:lnTo>
                      <a:pt x="461358" y="0"/>
                    </a:lnTo>
                    <a:close/>
                  </a:path>
                </a:pathLst>
              </a:custGeom>
              <a:solidFill>
                <a:srgbClr val="000000"/>
              </a:solidFill>
              <a:ln w="16788" cap="flat">
                <a:noFill/>
                <a:prstDash val="solid"/>
                <a:miter/>
              </a:ln>
            </p:spPr>
            <p:txBody>
              <a:bodyPr rtlCol="0" anchor="ctr"/>
              <a:lstStyle/>
              <a:p>
                <a:endParaRPr lang="nl-NL"/>
              </a:p>
            </p:txBody>
          </p:sp>
          <p:sp>
            <p:nvSpPr>
              <p:cNvPr id="50" name="Vrije vorm: vorm 49">
                <a:extLst>
                  <a:ext uri="{FF2B5EF4-FFF2-40B4-BE49-F238E27FC236}">
                    <a16:creationId xmlns:a16="http://schemas.microsoft.com/office/drawing/2014/main" id="{56A7B941-AE48-4887-94C9-116E56211A33}"/>
                  </a:ext>
                </a:extLst>
              </p:cNvPr>
              <p:cNvSpPr/>
              <p:nvPr/>
            </p:nvSpPr>
            <p:spPr>
              <a:xfrm>
                <a:off x="3446104" y="5576414"/>
                <a:ext cx="379327" cy="451756"/>
              </a:xfrm>
              <a:custGeom>
                <a:avLst/>
                <a:gdLst>
                  <a:gd name="connsiteX0" fmla="*/ 379159 w 379327"/>
                  <a:gd name="connsiteY0" fmla="*/ 337 h 451756"/>
                  <a:gd name="connsiteX1" fmla="*/ 251481 w 379327"/>
                  <a:gd name="connsiteY1" fmla="*/ 337 h 451756"/>
                  <a:gd name="connsiteX2" fmla="*/ 99380 w 379327"/>
                  <a:gd name="connsiteY2" fmla="*/ 162208 h 451756"/>
                  <a:gd name="connsiteX3" fmla="*/ 99380 w 379327"/>
                  <a:gd name="connsiteY3" fmla="*/ 0 h 451756"/>
                  <a:gd name="connsiteX4" fmla="*/ 0 w 379327"/>
                  <a:gd name="connsiteY4" fmla="*/ 58449 h 451756"/>
                  <a:gd name="connsiteX5" fmla="*/ 0 w 379327"/>
                  <a:gd name="connsiteY5" fmla="*/ 451757 h 451756"/>
                  <a:gd name="connsiteX6" fmla="*/ 99380 w 379327"/>
                  <a:gd name="connsiteY6" fmla="*/ 451757 h 451756"/>
                  <a:gd name="connsiteX7" fmla="*/ 99380 w 379327"/>
                  <a:gd name="connsiteY7" fmla="*/ 268325 h 451756"/>
                  <a:gd name="connsiteX8" fmla="*/ 112687 w 379327"/>
                  <a:gd name="connsiteY8" fmla="*/ 284159 h 451756"/>
                  <a:gd name="connsiteX9" fmla="*/ 251650 w 379327"/>
                  <a:gd name="connsiteY9" fmla="*/ 451757 h 451756"/>
                  <a:gd name="connsiteX10" fmla="*/ 379327 w 379327"/>
                  <a:gd name="connsiteY10" fmla="*/ 451757 h 451756"/>
                  <a:gd name="connsiteX11" fmla="*/ 178378 w 379327"/>
                  <a:gd name="connsiteY11" fmla="*/ 210045 h 451756"/>
                  <a:gd name="connsiteX12" fmla="*/ 379159 w 379327"/>
                  <a:gd name="connsiteY12" fmla="*/ 337 h 45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9327" h="451756">
                    <a:moveTo>
                      <a:pt x="379159" y="337"/>
                    </a:moveTo>
                    <a:lnTo>
                      <a:pt x="251481" y="337"/>
                    </a:lnTo>
                    <a:lnTo>
                      <a:pt x="99380" y="162208"/>
                    </a:lnTo>
                    <a:lnTo>
                      <a:pt x="99380" y="0"/>
                    </a:lnTo>
                    <a:cubicBezTo>
                      <a:pt x="58617" y="17518"/>
                      <a:pt x="24761" y="39583"/>
                      <a:pt x="0" y="58449"/>
                    </a:cubicBezTo>
                    <a:lnTo>
                      <a:pt x="0" y="451757"/>
                    </a:lnTo>
                    <a:lnTo>
                      <a:pt x="99380" y="451757"/>
                    </a:lnTo>
                    <a:lnTo>
                      <a:pt x="99380" y="268325"/>
                    </a:lnTo>
                    <a:lnTo>
                      <a:pt x="112687" y="284159"/>
                    </a:lnTo>
                    <a:lnTo>
                      <a:pt x="251650" y="451757"/>
                    </a:lnTo>
                    <a:lnTo>
                      <a:pt x="379327" y="451757"/>
                    </a:lnTo>
                    <a:lnTo>
                      <a:pt x="178378" y="210045"/>
                    </a:lnTo>
                    <a:lnTo>
                      <a:pt x="379159" y="337"/>
                    </a:lnTo>
                    <a:close/>
                  </a:path>
                </a:pathLst>
              </a:custGeom>
              <a:solidFill>
                <a:srgbClr val="000000"/>
              </a:solidFill>
              <a:ln w="16788" cap="flat">
                <a:noFill/>
                <a:prstDash val="solid"/>
                <a:miter/>
              </a:ln>
            </p:spPr>
            <p:txBody>
              <a:bodyPr rtlCol="0" anchor="ctr"/>
              <a:lstStyle/>
              <a:p>
                <a:endParaRPr lang="nl-NL"/>
              </a:p>
            </p:txBody>
          </p:sp>
        </p:grpSp>
        <p:grpSp>
          <p:nvGrpSpPr>
            <p:cNvPr id="33" name="Graphic 4">
              <a:extLst>
                <a:ext uri="{FF2B5EF4-FFF2-40B4-BE49-F238E27FC236}">
                  <a16:creationId xmlns:a16="http://schemas.microsoft.com/office/drawing/2014/main" id="{30ED7C31-6E57-4825-A708-73A936B46546}"/>
                </a:ext>
              </a:extLst>
            </p:cNvPr>
            <p:cNvGrpSpPr/>
            <p:nvPr/>
          </p:nvGrpSpPr>
          <p:grpSpPr>
            <a:xfrm>
              <a:off x="3215173" y="5357560"/>
              <a:ext cx="610090" cy="317223"/>
              <a:chOff x="3215173" y="5357560"/>
              <a:chExt cx="610090" cy="317223"/>
            </a:xfrm>
            <a:solidFill>
              <a:srgbClr val="E98500"/>
            </a:solidFill>
          </p:grpSpPr>
          <p:sp>
            <p:nvSpPr>
              <p:cNvPr id="46" name="Vrije vorm: vorm 45">
                <a:extLst>
                  <a:ext uri="{FF2B5EF4-FFF2-40B4-BE49-F238E27FC236}">
                    <a16:creationId xmlns:a16="http://schemas.microsoft.com/office/drawing/2014/main" id="{4553222E-F0EC-49CE-8C5F-E8A1AABF1BAD}"/>
                  </a:ext>
                </a:extLst>
              </p:cNvPr>
              <p:cNvSpPr/>
              <p:nvPr/>
            </p:nvSpPr>
            <p:spPr>
              <a:xfrm>
                <a:off x="3317247" y="5473166"/>
                <a:ext cx="508015" cy="201616"/>
              </a:xfrm>
              <a:custGeom>
                <a:avLst/>
                <a:gdLst>
                  <a:gd name="connsiteX0" fmla="*/ 508016 w 508015"/>
                  <a:gd name="connsiteY0" fmla="*/ 103585 h 201616"/>
                  <a:gd name="connsiteX1" fmla="*/ 0 w 508015"/>
                  <a:gd name="connsiteY1" fmla="*/ 102911 h 201616"/>
                  <a:gd name="connsiteX2" fmla="*/ 48679 w 508015"/>
                  <a:gd name="connsiteY2" fmla="*/ 161023 h 201616"/>
                  <a:gd name="connsiteX3" fmla="*/ 82704 w 508015"/>
                  <a:gd name="connsiteY3" fmla="*/ 201617 h 201616"/>
                  <a:gd name="connsiteX4" fmla="*/ 128688 w 508015"/>
                  <a:gd name="connsiteY4" fmla="*/ 161528 h 201616"/>
                  <a:gd name="connsiteX5" fmla="*/ 228068 w 508015"/>
                  <a:gd name="connsiteY5" fmla="*/ 103079 h 201616"/>
                  <a:gd name="connsiteX6" fmla="*/ 508016 w 508015"/>
                  <a:gd name="connsiteY6" fmla="*/ 103585 h 20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015" h="201616">
                    <a:moveTo>
                      <a:pt x="508016" y="103585"/>
                    </a:moveTo>
                    <a:cubicBezTo>
                      <a:pt x="508016" y="103585"/>
                      <a:pt x="289886" y="-129031"/>
                      <a:pt x="0" y="102911"/>
                    </a:cubicBezTo>
                    <a:lnTo>
                      <a:pt x="48679" y="161023"/>
                    </a:lnTo>
                    <a:lnTo>
                      <a:pt x="82704" y="201617"/>
                    </a:lnTo>
                    <a:cubicBezTo>
                      <a:pt x="82704" y="201617"/>
                      <a:pt x="99380" y="183931"/>
                      <a:pt x="128688" y="161528"/>
                    </a:cubicBezTo>
                    <a:cubicBezTo>
                      <a:pt x="153449" y="142663"/>
                      <a:pt x="187306" y="120597"/>
                      <a:pt x="228068" y="103079"/>
                    </a:cubicBezTo>
                    <a:cubicBezTo>
                      <a:pt x="303192" y="71076"/>
                      <a:pt x="401393" y="54569"/>
                      <a:pt x="508016" y="103585"/>
                    </a:cubicBezTo>
                    <a:close/>
                  </a:path>
                </a:pathLst>
              </a:custGeom>
              <a:solidFill>
                <a:schemeClr val="accent3"/>
              </a:solidFill>
              <a:ln w="16788" cap="flat">
                <a:noFill/>
                <a:prstDash val="solid"/>
                <a:miter/>
              </a:ln>
            </p:spPr>
            <p:txBody>
              <a:bodyPr rtlCol="0" anchor="ctr"/>
              <a:lstStyle/>
              <a:p>
                <a:endParaRPr lang="nl-NL"/>
              </a:p>
            </p:txBody>
          </p:sp>
          <p:sp>
            <p:nvSpPr>
              <p:cNvPr id="47" name="Vrije vorm: vorm 46">
                <a:extLst>
                  <a:ext uri="{FF2B5EF4-FFF2-40B4-BE49-F238E27FC236}">
                    <a16:creationId xmlns:a16="http://schemas.microsoft.com/office/drawing/2014/main" id="{3B247A01-06DF-4A4E-8E3A-80CC908E6242}"/>
                  </a:ext>
                </a:extLst>
              </p:cNvPr>
              <p:cNvSpPr/>
              <p:nvPr/>
            </p:nvSpPr>
            <p:spPr>
              <a:xfrm>
                <a:off x="3215173" y="5357560"/>
                <a:ext cx="474159" cy="160068"/>
              </a:xfrm>
              <a:custGeom>
                <a:avLst/>
                <a:gdLst>
                  <a:gd name="connsiteX0" fmla="*/ 51037 w 474159"/>
                  <a:gd name="connsiteY0" fmla="*/ 160069 h 160068"/>
                  <a:gd name="connsiteX1" fmla="*/ 474159 w 474159"/>
                  <a:gd name="connsiteY1" fmla="*/ 133792 h 160068"/>
                  <a:gd name="connsiteX2" fmla="*/ 0 w 474159"/>
                  <a:gd name="connsiteY2" fmla="*/ 99599 h 160068"/>
                  <a:gd name="connsiteX3" fmla="*/ 51037 w 474159"/>
                  <a:gd name="connsiteY3" fmla="*/ 160069 h 160068"/>
                </a:gdLst>
                <a:ahLst/>
                <a:cxnLst>
                  <a:cxn ang="0">
                    <a:pos x="connsiteX0" y="connsiteY0"/>
                  </a:cxn>
                  <a:cxn ang="0">
                    <a:pos x="connsiteX1" y="connsiteY1"/>
                  </a:cxn>
                  <a:cxn ang="0">
                    <a:pos x="connsiteX2" y="connsiteY2"/>
                  </a:cxn>
                  <a:cxn ang="0">
                    <a:pos x="connsiteX3" y="connsiteY3"/>
                  </a:cxn>
                </a:cxnLst>
                <a:rect l="l" t="t" r="r" b="b"/>
                <a:pathLst>
                  <a:path w="474159" h="160068">
                    <a:moveTo>
                      <a:pt x="51037" y="160069"/>
                    </a:moveTo>
                    <a:cubicBezTo>
                      <a:pt x="51037" y="160069"/>
                      <a:pt x="301340" y="-52503"/>
                      <a:pt x="474159" y="133792"/>
                    </a:cubicBezTo>
                    <a:cubicBezTo>
                      <a:pt x="474159" y="133792"/>
                      <a:pt x="325595" y="-142955"/>
                      <a:pt x="0" y="99599"/>
                    </a:cubicBezTo>
                    <a:lnTo>
                      <a:pt x="51037" y="160069"/>
                    </a:lnTo>
                    <a:close/>
                  </a:path>
                </a:pathLst>
              </a:custGeom>
              <a:solidFill>
                <a:schemeClr val="accent3"/>
              </a:solidFill>
              <a:ln w="16788" cap="flat">
                <a:noFill/>
                <a:prstDash val="solid"/>
                <a:miter/>
              </a:ln>
            </p:spPr>
            <p:txBody>
              <a:bodyPr rtlCol="0" anchor="ctr"/>
              <a:lstStyle/>
              <a:p>
                <a:endParaRPr lang="nl-NL"/>
              </a:p>
            </p:txBody>
          </p:sp>
        </p:grpSp>
        <p:grpSp>
          <p:nvGrpSpPr>
            <p:cNvPr id="34" name="Graphic 4">
              <a:extLst>
                <a:ext uri="{FF2B5EF4-FFF2-40B4-BE49-F238E27FC236}">
                  <a16:creationId xmlns:a16="http://schemas.microsoft.com/office/drawing/2014/main" id="{E09FBC19-FE2A-435F-9EAC-14AC6DE1B924}"/>
                </a:ext>
              </a:extLst>
            </p:cNvPr>
            <p:cNvGrpSpPr/>
            <p:nvPr/>
          </p:nvGrpSpPr>
          <p:grpSpPr>
            <a:xfrm>
              <a:off x="2855890" y="6103295"/>
              <a:ext cx="839843" cy="146037"/>
              <a:chOff x="2855890" y="6103295"/>
              <a:chExt cx="839843" cy="146037"/>
            </a:xfrm>
            <a:solidFill>
              <a:schemeClr val="accent3"/>
            </a:solidFill>
          </p:grpSpPr>
          <p:sp>
            <p:nvSpPr>
              <p:cNvPr id="36" name="Vrije vorm: vorm 35">
                <a:extLst>
                  <a:ext uri="{FF2B5EF4-FFF2-40B4-BE49-F238E27FC236}">
                    <a16:creationId xmlns:a16="http://schemas.microsoft.com/office/drawing/2014/main" id="{479C12B6-6969-4369-B753-5B097E60BA7F}"/>
                  </a:ext>
                </a:extLst>
              </p:cNvPr>
              <p:cNvSpPr/>
              <p:nvPr/>
            </p:nvSpPr>
            <p:spPr>
              <a:xfrm>
                <a:off x="2855890" y="6112391"/>
                <a:ext cx="121276" cy="134583"/>
              </a:xfrm>
              <a:custGeom>
                <a:avLst/>
                <a:gdLst>
                  <a:gd name="connsiteX0" fmla="*/ 0 w 121276"/>
                  <a:gd name="connsiteY0" fmla="*/ 0 h 134583"/>
                  <a:gd name="connsiteX1" fmla="*/ 31667 w 121276"/>
                  <a:gd name="connsiteY1" fmla="*/ 0 h 134583"/>
                  <a:gd name="connsiteX2" fmla="*/ 96853 w 121276"/>
                  <a:gd name="connsiteY2" fmla="*/ 100390 h 134583"/>
                  <a:gd name="connsiteX3" fmla="*/ 97190 w 121276"/>
                  <a:gd name="connsiteY3" fmla="*/ 100390 h 134583"/>
                  <a:gd name="connsiteX4" fmla="*/ 97190 w 121276"/>
                  <a:gd name="connsiteY4" fmla="*/ 100053 h 134583"/>
                  <a:gd name="connsiteX5" fmla="*/ 97190 w 121276"/>
                  <a:gd name="connsiteY5" fmla="*/ 0 h 134583"/>
                  <a:gd name="connsiteX6" fmla="*/ 121277 w 121276"/>
                  <a:gd name="connsiteY6" fmla="*/ 0 h 134583"/>
                  <a:gd name="connsiteX7" fmla="*/ 121277 w 121276"/>
                  <a:gd name="connsiteY7" fmla="*/ 134584 h 134583"/>
                  <a:gd name="connsiteX8" fmla="*/ 90958 w 121276"/>
                  <a:gd name="connsiteY8" fmla="*/ 134584 h 134583"/>
                  <a:gd name="connsiteX9" fmla="*/ 24424 w 121276"/>
                  <a:gd name="connsiteY9" fmla="*/ 31330 h 134583"/>
                  <a:gd name="connsiteX10" fmla="*/ 23919 w 121276"/>
                  <a:gd name="connsiteY10" fmla="*/ 134584 h 134583"/>
                  <a:gd name="connsiteX11" fmla="*/ 0 w 121276"/>
                  <a:gd name="connsiteY11" fmla="*/ 134584 h 134583"/>
                  <a:gd name="connsiteX12" fmla="*/ 0 w 121276"/>
                  <a:gd name="connsiteY12" fmla="*/ 0 h 1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276" h="134583">
                    <a:moveTo>
                      <a:pt x="0" y="0"/>
                    </a:moveTo>
                    <a:lnTo>
                      <a:pt x="31667" y="0"/>
                    </a:lnTo>
                    <a:lnTo>
                      <a:pt x="96853" y="100390"/>
                    </a:lnTo>
                    <a:lnTo>
                      <a:pt x="97190" y="100390"/>
                    </a:lnTo>
                    <a:lnTo>
                      <a:pt x="97190" y="100053"/>
                    </a:lnTo>
                    <a:lnTo>
                      <a:pt x="97190" y="0"/>
                    </a:lnTo>
                    <a:lnTo>
                      <a:pt x="121277" y="0"/>
                    </a:lnTo>
                    <a:lnTo>
                      <a:pt x="121277" y="134584"/>
                    </a:lnTo>
                    <a:lnTo>
                      <a:pt x="90958" y="134584"/>
                    </a:lnTo>
                    <a:lnTo>
                      <a:pt x="24424" y="31330"/>
                    </a:lnTo>
                    <a:lnTo>
                      <a:pt x="23919" y="134584"/>
                    </a:lnTo>
                    <a:lnTo>
                      <a:pt x="0" y="134584"/>
                    </a:lnTo>
                    <a:lnTo>
                      <a:pt x="0" y="0"/>
                    </a:lnTo>
                    <a:close/>
                  </a:path>
                </a:pathLst>
              </a:custGeom>
              <a:grpFill/>
              <a:ln w="16788" cap="flat">
                <a:noFill/>
                <a:prstDash val="solid"/>
                <a:miter/>
              </a:ln>
            </p:spPr>
            <p:txBody>
              <a:bodyPr rtlCol="0" anchor="ctr"/>
              <a:lstStyle/>
              <a:p>
                <a:endParaRPr lang="nl-NL"/>
              </a:p>
            </p:txBody>
          </p:sp>
          <p:sp>
            <p:nvSpPr>
              <p:cNvPr id="37" name="Vrije vorm: vorm 36">
                <a:extLst>
                  <a:ext uri="{FF2B5EF4-FFF2-40B4-BE49-F238E27FC236}">
                    <a16:creationId xmlns:a16="http://schemas.microsoft.com/office/drawing/2014/main" id="{89CAC8A5-E6BF-4B23-8E83-14B8F0B1D778}"/>
                  </a:ext>
                </a:extLst>
              </p:cNvPr>
              <p:cNvSpPr/>
              <p:nvPr/>
            </p:nvSpPr>
            <p:spPr>
              <a:xfrm>
                <a:off x="2991147" y="6153490"/>
                <a:ext cx="92473" cy="95842"/>
              </a:xfrm>
              <a:custGeom>
                <a:avLst/>
                <a:gdLst>
                  <a:gd name="connsiteX0" fmla="*/ 22739 w 92473"/>
                  <a:gd name="connsiteY0" fmla="*/ 55754 h 95842"/>
                  <a:gd name="connsiteX1" fmla="*/ 30656 w 92473"/>
                  <a:gd name="connsiteY1" fmla="*/ 71755 h 95842"/>
                  <a:gd name="connsiteX2" fmla="*/ 47332 w 92473"/>
                  <a:gd name="connsiteY2" fmla="*/ 77651 h 95842"/>
                  <a:gd name="connsiteX3" fmla="*/ 61312 w 92473"/>
                  <a:gd name="connsiteY3" fmla="*/ 74451 h 95842"/>
                  <a:gd name="connsiteX4" fmla="*/ 71924 w 92473"/>
                  <a:gd name="connsiteY4" fmla="*/ 65018 h 95842"/>
                  <a:gd name="connsiteX5" fmla="*/ 88263 w 92473"/>
                  <a:gd name="connsiteY5" fmla="*/ 77651 h 95842"/>
                  <a:gd name="connsiteX6" fmla="*/ 70745 w 92473"/>
                  <a:gd name="connsiteY6" fmla="*/ 91463 h 95842"/>
                  <a:gd name="connsiteX7" fmla="*/ 49690 w 92473"/>
                  <a:gd name="connsiteY7" fmla="*/ 95842 h 95842"/>
                  <a:gd name="connsiteX8" fmla="*/ 14317 w 92473"/>
                  <a:gd name="connsiteY8" fmla="*/ 82536 h 95842"/>
                  <a:gd name="connsiteX9" fmla="*/ 0 w 92473"/>
                  <a:gd name="connsiteY9" fmla="*/ 47837 h 95842"/>
                  <a:gd name="connsiteX10" fmla="*/ 14317 w 92473"/>
                  <a:gd name="connsiteY10" fmla="*/ 13307 h 95842"/>
                  <a:gd name="connsiteX11" fmla="*/ 49690 w 92473"/>
                  <a:gd name="connsiteY11" fmla="*/ 0 h 95842"/>
                  <a:gd name="connsiteX12" fmla="*/ 80851 w 92473"/>
                  <a:gd name="connsiteY12" fmla="*/ 12970 h 95842"/>
                  <a:gd name="connsiteX13" fmla="*/ 92474 w 92473"/>
                  <a:gd name="connsiteY13" fmla="*/ 49353 h 95842"/>
                  <a:gd name="connsiteX14" fmla="*/ 92474 w 92473"/>
                  <a:gd name="connsiteY14" fmla="*/ 55585 h 95842"/>
                  <a:gd name="connsiteX15" fmla="*/ 22739 w 92473"/>
                  <a:gd name="connsiteY15" fmla="*/ 55585 h 95842"/>
                  <a:gd name="connsiteX16" fmla="*/ 69566 w 92473"/>
                  <a:gd name="connsiteY16" fmla="*/ 38573 h 95842"/>
                  <a:gd name="connsiteX17" fmla="*/ 63334 w 92473"/>
                  <a:gd name="connsiteY17" fmla="*/ 22908 h 95842"/>
                  <a:gd name="connsiteX18" fmla="*/ 46490 w 92473"/>
                  <a:gd name="connsiteY18" fmla="*/ 17181 h 95842"/>
                  <a:gd name="connsiteX19" fmla="*/ 30319 w 92473"/>
                  <a:gd name="connsiteY19" fmla="*/ 22908 h 95842"/>
                  <a:gd name="connsiteX20" fmla="*/ 22739 w 92473"/>
                  <a:gd name="connsiteY20" fmla="*/ 38741 h 95842"/>
                  <a:gd name="connsiteX21" fmla="*/ 69566 w 92473"/>
                  <a:gd name="connsiteY21" fmla="*/ 38741 h 9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473" h="95842">
                    <a:moveTo>
                      <a:pt x="22739" y="55754"/>
                    </a:moveTo>
                    <a:cubicBezTo>
                      <a:pt x="23413" y="62491"/>
                      <a:pt x="26108" y="67881"/>
                      <a:pt x="30656" y="71755"/>
                    </a:cubicBezTo>
                    <a:cubicBezTo>
                      <a:pt x="35204" y="75630"/>
                      <a:pt x="40763" y="77651"/>
                      <a:pt x="47332" y="77651"/>
                    </a:cubicBezTo>
                    <a:cubicBezTo>
                      <a:pt x="52890" y="77651"/>
                      <a:pt x="57607" y="76472"/>
                      <a:pt x="61312" y="74451"/>
                    </a:cubicBezTo>
                    <a:cubicBezTo>
                      <a:pt x="65018" y="72261"/>
                      <a:pt x="68555" y="69229"/>
                      <a:pt x="71924" y="65018"/>
                    </a:cubicBezTo>
                    <a:lnTo>
                      <a:pt x="88263" y="77651"/>
                    </a:lnTo>
                    <a:cubicBezTo>
                      <a:pt x="83041" y="84052"/>
                      <a:pt x="77314" y="88600"/>
                      <a:pt x="70745" y="91463"/>
                    </a:cubicBezTo>
                    <a:cubicBezTo>
                      <a:pt x="64344" y="94326"/>
                      <a:pt x="57270" y="95842"/>
                      <a:pt x="49690" y="95842"/>
                    </a:cubicBezTo>
                    <a:cubicBezTo>
                      <a:pt x="35541" y="95842"/>
                      <a:pt x="23750" y="91463"/>
                      <a:pt x="14317" y="82536"/>
                    </a:cubicBezTo>
                    <a:cubicBezTo>
                      <a:pt x="4716" y="73608"/>
                      <a:pt x="0" y="62154"/>
                      <a:pt x="0" y="47837"/>
                    </a:cubicBezTo>
                    <a:cubicBezTo>
                      <a:pt x="0" y="33688"/>
                      <a:pt x="4716" y="22066"/>
                      <a:pt x="14317" y="13307"/>
                    </a:cubicBezTo>
                    <a:cubicBezTo>
                      <a:pt x="23750" y="4379"/>
                      <a:pt x="35541" y="0"/>
                      <a:pt x="49690" y="0"/>
                    </a:cubicBezTo>
                    <a:cubicBezTo>
                      <a:pt x="62660" y="0"/>
                      <a:pt x="72935" y="4379"/>
                      <a:pt x="80851" y="12970"/>
                    </a:cubicBezTo>
                    <a:cubicBezTo>
                      <a:pt x="88600" y="21729"/>
                      <a:pt x="92474" y="33856"/>
                      <a:pt x="92474" y="49353"/>
                    </a:cubicBezTo>
                    <a:lnTo>
                      <a:pt x="92474" y="55585"/>
                    </a:lnTo>
                    <a:lnTo>
                      <a:pt x="22739" y="55585"/>
                    </a:lnTo>
                    <a:close/>
                    <a:moveTo>
                      <a:pt x="69566" y="38573"/>
                    </a:moveTo>
                    <a:cubicBezTo>
                      <a:pt x="69566" y="32004"/>
                      <a:pt x="67545" y="26782"/>
                      <a:pt x="63334" y="22908"/>
                    </a:cubicBezTo>
                    <a:cubicBezTo>
                      <a:pt x="59123" y="19034"/>
                      <a:pt x="53564" y="17181"/>
                      <a:pt x="46490" y="17181"/>
                    </a:cubicBezTo>
                    <a:cubicBezTo>
                      <a:pt x="39920" y="17181"/>
                      <a:pt x="34530" y="19034"/>
                      <a:pt x="30319" y="22908"/>
                    </a:cubicBezTo>
                    <a:cubicBezTo>
                      <a:pt x="26277" y="26782"/>
                      <a:pt x="23750" y="32004"/>
                      <a:pt x="22739" y="38741"/>
                    </a:cubicBezTo>
                    <a:lnTo>
                      <a:pt x="69566" y="38741"/>
                    </a:lnTo>
                    <a:close/>
                  </a:path>
                </a:pathLst>
              </a:custGeom>
              <a:grpFill/>
              <a:ln w="16788" cap="flat">
                <a:noFill/>
                <a:prstDash val="solid"/>
                <a:miter/>
              </a:ln>
            </p:spPr>
            <p:txBody>
              <a:bodyPr rtlCol="0" anchor="ctr"/>
              <a:lstStyle/>
              <a:p>
                <a:endParaRPr lang="nl-NL"/>
              </a:p>
            </p:txBody>
          </p:sp>
          <p:sp>
            <p:nvSpPr>
              <p:cNvPr id="38" name="Vrije vorm: vorm 37">
                <a:extLst>
                  <a:ext uri="{FF2B5EF4-FFF2-40B4-BE49-F238E27FC236}">
                    <a16:creationId xmlns:a16="http://schemas.microsoft.com/office/drawing/2014/main" id="{DA9F17BB-CC6F-4E7C-A16E-4F97EE04C20C}"/>
                  </a:ext>
                </a:extLst>
              </p:cNvPr>
              <p:cNvSpPr/>
              <p:nvPr/>
            </p:nvSpPr>
            <p:spPr>
              <a:xfrm>
                <a:off x="3090695" y="6103464"/>
                <a:ext cx="98200" cy="145869"/>
              </a:xfrm>
              <a:custGeom>
                <a:avLst/>
                <a:gdLst>
                  <a:gd name="connsiteX0" fmla="*/ 76809 w 98200"/>
                  <a:gd name="connsiteY0" fmla="*/ 129867 h 145869"/>
                  <a:gd name="connsiteX1" fmla="*/ 63502 w 98200"/>
                  <a:gd name="connsiteY1" fmla="*/ 141827 h 145869"/>
                  <a:gd name="connsiteX2" fmla="*/ 44974 w 98200"/>
                  <a:gd name="connsiteY2" fmla="*/ 145869 h 145869"/>
                  <a:gd name="connsiteX3" fmla="*/ 12128 w 98200"/>
                  <a:gd name="connsiteY3" fmla="*/ 132394 h 145869"/>
                  <a:gd name="connsiteX4" fmla="*/ 0 w 98200"/>
                  <a:gd name="connsiteY4" fmla="*/ 98032 h 145869"/>
                  <a:gd name="connsiteX5" fmla="*/ 12296 w 98200"/>
                  <a:gd name="connsiteY5" fmla="*/ 63839 h 145869"/>
                  <a:gd name="connsiteX6" fmla="*/ 43963 w 98200"/>
                  <a:gd name="connsiteY6" fmla="*/ 50195 h 145869"/>
                  <a:gd name="connsiteX7" fmla="*/ 62828 w 98200"/>
                  <a:gd name="connsiteY7" fmla="*/ 54238 h 145869"/>
                  <a:gd name="connsiteX8" fmla="*/ 74956 w 98200"/>
                  <a:gd name="connsiteY8" fmla="*/ 64007 h 145869"/>
                  <a:gd name="connsiteX9" fmla="*/ 75461 w 98200"/>
                  <a:gd name="connsiteY9" fmla="*/ 0 h 145869"/>
                  <a:gd name="connsiteX10" fmla="*/ 98201 w 98200"/>
                  <a:gd name="connsiteY10" fmla="*/ 0 h 145869"/>
                  <a:gd name="connsiteX11" fmla="*/ 98201 w 98200"/>
                  <a:gd name="connsiteY11" fmla="*/ 143680 h 145869"/>
                  <a:gd name="connsiteX12" fmla="*/ 76809 w 98200"/>
                  <a:gd name="connsiteY12" fmla="*/ 143680 h 145869"/>
                  <a:gd name="connsiteX13" fmla="*/ 76809 w 98200"/>
                  <a:gd name="connsiteY13" fmla="*/ 129867 h 145869"/>
                  <a:gd name="connsiteX14" fmla="*/ 49858 w 98200"/>
                  <a:gd name="connsiteY14" fmla="*/ 125320 h 145869"/>
                  <a:gd name="connsiteX15" fmla="*/ 69397 w 98200"/>
                  <a:gd name="connsiteY15" fmla="*/ 117066 h 145869"/>
                  <a:gd name="connsiteX16" fmla="*/ 76809 w 98200"/>
                  <a:gd name="connsiteY16" fmla="*/ 97864 h 145869"/>
                  <a:gd name="connsiteX17" fmla="*/ 69397 w 98200"/>
                  <a:gd name="connsiteY17" fmla="*/ 78493 h 145869"/>
                  <a:gd name="connsiteX18" fmla="*/ 49858 w 98200"/>
                  <a:gd name="connsiteY18" fmla="*/ 70408 h 145869"/>
                  <a:gd name="connsiteX19" fmla="*/ 30319 w 98200"/>
                  <a:gd name="connsiteY19" fmla="*/ 78662 h 145869"/>
                  <a:gd name="connsiteX20" fmla="*/ 22908 w 98200"/>
                  <a:gd name="connsiteY20" fmla="*/ 97864 h 145869"/>
                  <a:gd name="connsiteX21" fmla="*/ 30319 w 98200"/>
                  <a:gd name="connsiteY21" fmla="*/ 117234 h 145869"/>
                  <a:gd name="connsiteX22" fmla="*/ 49858 w 98200"/>
                  <a:gd name="connsiteY22" fmla="*/ 125320 h 14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200" h="145869">
                    <a:moveTo>
                      <a:pt x="76809" y="129867"/>
                    </a:moveTo>
                    <a:cubicBezTo>
                      <a:pt x="73440" y="135258"/>
                      <a:pt x="69061" y="139132"/>
                      <a:pt x="63502" y="141827"/>
                    </a:cubicBezTo>
                    <a:cubicBezTo>
                      <a:pt x="58112" y="144522"/>
                      <a:pt x="51880" y="145869"/>
                      <a:pt x="44974" y="145869"/>
                    </a:cubicBezTo>
                    <a:cubicBezTo>
                      <a:pt x="31161" y="145869"/>
                      <a:pt x="20213" y="141321"/>
                      <a:pt x="12128" y="132394"/>
                    </a:cubicBezTo>
                    <a:cubicBezTo>
                      <a:pt x="4043" y="123298"/>
                      <a:pt x="0" y="111844"/>
                      <a:pt x="0" y="98032"/>
                    </a:cubicBezTo>
                    <a:cubicBezTo>
                      <a:pt x="0" y="84389"/>
                      <a:pt x="4043" y="72935"/>
                      <a:pt x="12296" y="63839"/>
                    </a:cubicBezTo>
                    <a:cubicBezTo>
                      <a:pt x="20550" y="54743"/>
                      <a:pt x="31161" y="50195"/>
                      <a:pt x="43963" y="50195"/>
                    </a:cubicBezTo>
                    <a:cubicBezTo>
                      <a:pt x="51543" y="50195"/>
                      <a:pt x="57943" y="51543"/>
                      <a:pt x="62828" y="54238"/>
                    </a:cubicBezTo>
                    <a:cubicBezTo>
                      <a:pt x="67881" y="56933"/>
                      <a:pt x="71924" y="60302"/>
                      <a:pt x="74956" y="64007"/>
                    </a:cubicBezTo>
                    <a:lnTo>
                      <a:pt x="75461" y="0"/>
                    </a:lnTo>
                    <a:lnTo>
                      <a:pt x="98201" y="0"/>
                    </a:lnTo>
                    <a:lnTo>
                      <a:pt x="98201" y="143680"/>
                    </a:lnTo>
                    <a:lnTo>
                      <a:pt x="76809" y="143680"/>
                    </a:lnTo>
                    <a:lnTo>
                      <a:pt x="76809" y="129867"/>
                    </a:lnTo>
                    <a:close/>
                    <a:moveTo>
                      <a:pt x="49858" y="125320"/>
                    </a:moveTo>
                    <a:cubicBezTo>
                      <a:pt x="57943" y="125320"/>
                      <a:pt x="64513" y="122625"/>
                      <a:pt x="69397" y="117066"/>
                    </a:cubicBezTo>
                    <a:cubicBezTo>
                      <a:pt x="74282" y="111676"/>
                      <a:pt x="76809" y="105275"/>
                      <a:pt x="76809" y="97864"/>
                    </a:cubicBezTo>
                    <a:cubicBezTo>
                      <a:pt x="76809" y="90452"/>
                      <a:pt x="74282" y="83883"/>
                      <a:pt x="69397" y="78493"/>
                    </a:cubicBezTo>
                    <a:cubicBezTo>
                      <a:pt x="64513" y="73103"/>
                      <a:pt x="57943" y="70408"/>
                      <a:pt x="49858" y="70408"/>
                    </a:cubicBezTo>
                    <a:cubicBezTo>
                      <a:pt x="41773" y="70408"/>
                      <a:pt x="35372" y="73103"/>
                      <a:pt x="30319" y="78662"/>
                    </a:cubicBezTo>
                    <a:cubicBezTo>
                      <a:pt x="25434" y="84052"/>
                      <a:pt x="22908" y="90452"/>
                      <a:pt x="22908" y="97864"/>
                    </a:cubicBezTo>
                    <a:cubicBezTo>
                      <a:pt x="22908" y="105275"/>
                      <a:pt x="25434" y="111844"/>
                      <a:pt x="30319" y="117234"/>
                    </a:cubicBezTo>
                    <a:cubicBezTo>
                      <a:pt x="35036" y="122625"/>
                      <a:pt x="41605" y="125320"/>
                      <a:pt x="49858" y="125320"/>
                    </a:cubicBezTo>
                    <a:close/>
                  </a:path>
                </a:pathLst>
              </a:custGeom>
              <a:grpFill/>
              <a:ln w="16788" cap="flat">
                <a:noFill/>
                <a:prstDash val="solid"/>
                <a:miter/>
              </a:ln>
            </p:spPr>
            <p:txBody>
              <a:bodyPr rtlCol="0" anchor="ctr"/>
              <a:lstStyle/>
              <a:p>
                <a:endParaRPr lang="nl-NL"/>
              </a:p>
            </p:txBody>
          </p:sp>
          <p:sp>
            <p:nvSpPr>
              <p:cNvPr id="39" name="Vrije vorm: vorm 38">
                <a:extLst>
                  <a:ext uri="{FF2B5EF4-FFF2-40B4-BE49-F238E27FC236}">
                    <a16:creationId xmlns:a16="http://schemas.microsoft.com/office/drawing/2014/main" id="{FA6766CF-CE0E-495C-84DE-9FD06F847348}"/>
                  </a:ext>
                </a:extLst>
              </p:cNvPr>
              <p:cNvSpPr/>
              <p:nvPr/>
            </p:nvSpPr>
            <p:spPr>
              <a:xfrm>
                <a:off x="3201024" y="6153490"/>
                <a:ext cx="92473" cy="95842"/>
              </a:xfrm>
              <a:custGeom>
                <a:avLst/>
                <a:gdLst>
                  <a:gd name="connsiteX0" fmla="*/ 22739 w 92473"/>
                  <a:gd name="connsiteY0" fmla="*/ 55754 h 95842"/>
                  <a:gd name="connsiteX1" fmla="*/ 30656 w 92473"/>
                  <a:gd name="connsiteY1" fmla="*/ 71755 h 95842"/>
                  <a:gd name="connsiteX2" fmla="*/ 47332 w 92473"/>
                  <a:gd name="connsiteY2" fmla="*/ 77651 h 95842"/>
                  <a:gd name="connsiteX3" fmla="*/ 61312 w 92473"/>
                  <a:gd name="connsiteY3" fmla="*/ 74451 h 95842"/>
                  <a:gd name="connsiteX4" fmla="*/ 71924 w 92473"/>
                  <a:gd name="connsiteY4" fmla="*/ 65018 h 95842"/>
                  <a:gd name="connsiteX5" fmla="*/ 88263 w 92473"/>
                  <a:gd name="connsiteY5" fmla="*/ 77651 h 95842"/>
                  <a:gd name="connsiteX6" fmla="*/ 70745 w 92473"/>
                  <a:gd name="connsiteY6" fmla="*/ 91463 h 95842"/>
                  <a:gd name="connsiteX7" fmla="*/ 49690 w 92473"/>
                  <a:gd name="connsiteY7" fmla="*/ 95842 h 95842"/>
                  <a:gd name="connsiteX8" fmla="*/ 14317 w 92473"/>
                  <a:gd name="connsiteY8" fmla="*/ 82536 h 95842"/>
                  <a:gd name="connsiteX9" fmla="*/ 0 w 92473"/>
                  <a:gd name="connsiteY9" fmla="*/ 47837 h 95842"/>
                  <a:gd name="connsiteX10" fmla="*/ 14317 w 92473"/>
                  <a:gd name="connsiteY10" fmla="*/ 13307 h 95842"/>
                  <a:gd name="connsiteX11" fmla="*/ 49690 w 92473"/>
                  <a:gd name="connsiteY11" fmla="*/ 0 h 95842"/>
                  <a:gd name="connsiteX12" fmla="*/ 80851 w 92473"/>
                  <a:gd name="connsiteY12" fmla="*/ 12970 h 95842"/>
                  <a:gd name="connsiteX13" fmla="*/ 92474 w 92473"/>
                  <a:gd name="connsiteY13" fmla="*/ 49353 h 95842"/>
                  <a:gd name="connsiteX14" fmla="*/ 92474 w 92473"/>
                  <a:gd name="connsiteY14" fmla="*/ 55585 h 95842"/>
                  <a:gd name="connsiteX15" fmla="*/ 22739 w 92473"/>
                  <a:gd name="connsiteY15" fmla="*/ 55585 h 95842"/>
                  <a:gd name="connsiteX16" fmla="*/ 69566 w 92473"/>
                  <a:gd name="connsiteY16" fmla="*/ 38573 h 95842"/>
                  <a:gd name="connsiteX17" fmla="*/ 63334 w 92473"/>
                  <a:gd name="connsiteY17" fmla="*/ 22908 h 95842"/>
                  <a:gd name="connsiteX18" fmla="*/ 46490 w 92473"/>
                  <a:gd name="connsiteY18" fmla="*/ 17181 h 95842"/>
                  <a:gd name="connsiteX19" fmla="*/ 30488 w 92473"/>
                  <a:gd name="connsiteY19" fmla="*/ 22908 h 95842"/>
                  <a:gd name="connsiteX20" fmla="*/ 22908 w 92473"/>
                  <a:gd name="connsiteY20" fmla="*/ 38741 h 95842"/>
                  <a:gd name="connsiteX21" fmla="*/ 69566 w 92473"/>
                  <a:gd name="connsiteY21" fmla="*/ 38741 h 9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473" h="95842">
                    <a:moveTo>
                      <a:pt x="22739" y="55754"/>
                    </a:moveTo>
                    <a:cubicBezTo>
                      <a:pt x="23413" y="62491"/>
                      <a:pt x="26108" y="67881"/>
                      <a:pt x="30656" y="71755"/>
                    </a:cubicBezTo>
                    <a:cubicBezTo>
                      <a:pt x="35204" y="75630"/>
                      <a:pt x="40763" y="77651"/>
                      <a:pt x="47332" y="77651"/>
                    </a:cubicBezTo>
                    <a:cubicBezTo>
                      <a:pt x="52890" y="77651"/>
                      <a:pt x="57607" y="76472"/>
                      <a:pt x="61312" y="74451"/>
                    </a:cubicBezTo>
                    <a:cubicBezTo>
                      <a:pt x="65018" y="72261"/>
                      <a:pt x="68555" y="69229"/>
                      <a:pt x="71924" y="65018"/>
                    </a:cubicBezTo>
                    <a:lnTo>
                      <a:pt x="88263" y="77651"/>
                    </a:lnTo>
                    <a:cubicBezTo>
                      <a:pt x="83041" y="84052"/>
                      <a:pt x="77146" y="88600"/>
                      <a:pt x="70745" y="91463"/>
                    </a:cubicBezTo>
                    <a:cubicBezTo>
                      <a:pt x="64344" y="94326"/>
                      <a:pt x="57270" y="95842"/>
                      <a:pt x="49690" y="95842"/>
                    </a:cubicBezTo>
                    <a:cubicBezTo>
                      <a:pt x="35709" y="95842"/>
                      <a:pt x="23750" y="91463"/>
                      <a:pt x="14317" y="82536"/>
                    </a:cubicBezTo>
                    <a:cubicBezTo>
                      <a:pt x="4885" y="73608"/>
                      <a:pt x="0" y="62154"/>
                      <a:pt x="0" y="47837"/>
                    </a:cubicBezTo>
                    <a:cubicBezTo>
                      <a:pt x="0" y="33688"/>
                      <a:pt x="4716" y="22066"/>
                      <a:pt x="14317" y="13307"/>
                    </a:cubicBezTo>
                    <a:cubicBezTo>
                      <a:pt x="23750" y="4379"/>
                      <a:pt x="35709" y="0"/>
                      <a:pt x="49690" y="0"/>
                    </a:cubicBezTo>
                    <a:cubicBezTo>
                      <a:pt x="62660" y="0"/>
                      <a:pt x="72935" y="4379"/>
                      <a:pt x="80851" y="12970"/>
                    </a:cubicBezTo>
                    <a:cubicBezTo>
                      <a:pt x="88600" y="21729"/>
                      <a:pt x="92474" y="33856"/>
                      <a:pt x="92474" y="49353"/>
                    </a:cubicBezTo>
                    <a:lnTo>
                      <a:pt x="92474" y="55585"/>
                    </a:lnTo>
                    <a:lnTo>
                      <a:pt x="22739" y="55585"/>
                    </a:lnTo>
                    <a:close/>
                    <a:moveTo>
                      <a:pt x="69566" y="38573"/>
                    </a:moveTo>
                    <a:cubicBezTo>
                      <a:pt x="69566" y="32004"/>
                      <a:pt x="67545" y="26782"/>
                      <a:pt x="63334" y="22908"/>
                    </a:cubicBezTo>
                    <a:cubicBezTo>
                      <a:pt x="59123" y="19034"/>
                      <a:pt x="53564" y="17181"/>
                      <a:pt x="46490" y="17181"/>
                    </a:cubicBezTo>
                    <a:cubicBezTo>
                      <a:pt x="39920" y="17181"/>
                      <a:pt x="34530" y="19034"/>
                      <a:pt x="30488" y="22908"/>
                    </a:cubicBezTo>
                    <a:cubicBezTo>
                      <a:pt x="26445" y="26782"/>
                      <a:pt x="23919" y="32004"/>
                      <a:pt x="22908" y="38741"/>
                    </a:cubicBezTo>
                    <a:lnTo>
                      <a:pt x="69566" y="38741"/>
                    </a:lnTo>
                    <a:close/>
                  </a:path>
                </a:pathLst>
              </a:custGeom>
              <a:grpFill/>
              <a:ln w="16788" cap="flat">
                <a:noFill/>
                <a:prstDash val="solid"/>
                <a:miter/>
              </a:ln>
            </p:spPr>
            <p:txBody>
              <a:bodyPr rtlCol="0" anchor="ctr"/>
              <a:lstStyle/>
              <a:p>
                <a:endParaRPr lang="nl-NL"/>
              </a:p>
            </p:txBody>
          </p:sp>
          <p:sp>
            <p:nvSpPr>
              <p:cNvPr id="40" name="Vrije vorm: vorm 39">
                <a:extLst>
                  <a:ext uri="{FF2B5EF4-FFF2-40B4-BE49-F238E27FC236}">
                    <a16:creationId xmlns:a16="http://schemas.microsoft.com/office/drawing/2014/main" id="{ACF12219-9E7E-4535-A39F-30FF4CB62654}"/>
                  </a:ext>
                </a:extLst>
              </p:cNvPr>
              <p:cNvSpPr/>
              <p:nvPr/>
            </p:nvSpPr>
            <p:spPr>
              <a:xfrm>
                <a:off x="3305120" y="6153659"/>
                <a:ext cx="58617" cy="93484"/>
              </a:xfrm>
              <a:custGeom>
                <a:avLst/>
                <a:gdLst>
                  <a:gd name="connsiteX0" fmla="*/ 0 w 58617"/>
                  <a:gd name="connsiteY0" fmla="*/ 2190 h 93484"/>
                  <a:gd name="connsiteX1" fmla="*/ 22908 w 58617"/>
                  <a:gd name="connsiteY1" fmla="*/ 2190 h 93484"/>
                  <a:gd name="connsiteX2" fmla="*/ 22908 w 58617"/>
                  <a:gd name="connsiteY2" fmla="*/ 16676 h 93484"/>
                  <a:gd name="connsiteX3" fmla="*/ 50364 w 58617"/>
                  <a:gd name="connsiteY3" fmla="*/ 0 h 93484"/>
                  <a:gd name="connsiteX4" fmla="*/ 54238 w 58617"/>
                  <a:gd name="connsiteY4" fmla="*/ 168 h 93484"/>
                  <a:gd name="connsiteX5" fmla="*/ 58617 w 58617"/>
                  <a:gd name="connsiteY5" fmla="*/ 1179 h 93484"/>
                  <a:gd name="connsiteX6" fmla="*/ 58617 w 58617"/>
                  <a:gd name="connsiteY6" fmla="*/ 23245 h 93484"/>
                  <a:gd name="connsiteX7" fmla="*/ 52216 w 58617"/>
                  <a:gd name="connsiteY7" fmla="*/ 21897 h 93484"/>
                  <a:gd name="connsiteX8" fmla="*/ 47669 w 58617"/>
                  <a:gd name="connsiteY8" fmla="*/ 21560 h 93484"/>
                  <a:gd name="connsiteX9" fmla="*/ 29982 w 58617"/>
                  <a:gd name="connsiteY9" fmla="*/ 27961 h 93484"/>
                  <a:gd name="connsiteX10" fmla="*/ 23076 w 58617"/>
                  <a:gd name="connsiteY10" fmla="*/ 44637 h 93484"/>
                  <a:gd name="connsiteX11" fmla="*/ 23076 w 58617"/>
                  <a:gd name="connsiteY11" fmla="*/ 93484 h 93484"/>
                  <a:gd name="connsiteX12" fmla="*/ 168 w 58617"/>
                  <a:gd name="connsiteY12" fmla="*/ 93484 h 93484"/>
                  <a:gd name="connsiteX13" fmla="*/ 168 w 58617"/>
                  <a:gd name="connsiteY13" fmla="*/ 2190 h 9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17" h="93484">
                    <a:moveTo>
                      <a:pt x="0" y="2190"/>
                    </a:moveTo>
                    <a:lnTo>
                      <a:pt x="22908" y="2190"/>
                    </a:lnTo>
                    <a:lnTo>
                      <a:pt x="22908" y="16676"/>
                    </a:lnTo>
                    <a:cubicBezTo>
                      <a:pt x="28635" y="5559"/>
                      <a:pt x="37731" y="0"/>
                      <a:pt x="50364" y="0"/>
                    </a:cubicBezTo>
                    <a:cubicBezTo>
                      <a:pt x="51711" y="0"/>
                      <a:pt x="52890" y="0"/>
                      <a:pt x="54238" y="168"/>
                    </a:cubicBezTo>
                    <a:cubicBezTo>
                      <a:pt x="55585" y="337"/>
                      <a:pt x="56933" y="842"/>
                      <a:pt x="58617" y="1179"/>
                    </a:cubicBezTo>
                    <a:lnTo>
                      <a:pt x="58617" y="23245"/>
                    </a:lnTo>
                    <a:cubicBezTo>
                      <a:pt x="55417" y="22571"/>
                      <a:pt x="53396" y="22066"/>
                      <a:pt x="52216" y="21897"/>
                    </a:cubicBezTo>
                    <a:cubicBezTo>
                      <a:pt x="51206" y="21729"/>
                      <a:pt x="49690" y="21560"/>
                      <a:pt x="47669" y="21560"/>
                    </a:cubicBezTo>
                    <a:cubicBezTo>
                      <a:pt x="40426" y="21560"/>
                      <a:pt x="34530" y="23750"/>
                      <a:pt x="29982" y="27961"/>
                    </a:cubicBezTo>
                    <a:cubicBezTo>
                      <a:pt x="25434" y="32172"/>
                      <a:pt x="23076" y="37731"/>
                      <a:pt x="23076" y="44637"/>
                    </a:cubicBezTo>
                    <a:lnTo>
                      <a:pt x="23076" y="93484"/>
                    </a:lnTo>
                    <a:lnTo>
                      <a:pt x="168" y="93484"/>
                    </a:lnTo>
                    <a:lnTo>
                      <a:pt x="168" y="2190"/>
                    </a:lnTo>
                    <a:close/>
                  </a:path>
                </a:pathLst>
              </a:custGeom>
              <a:grpFill/>
              <a:ln w="16788" cap="flat">
                <a:noFill/>
                <a:prstDash val="solid"/>
                <a:miter/>
              </a:ln>
            </p:spPr>
            <p:txBody>
              <a:bodyPr rtlCol="0" anchor="ctr"/>
              <a:lstStyle/>
              <a:p>
                <a:endParaRPr lang="nl-NL"/>
              </a:p>
            </p:txBody>
          </p:sp>
          <p:sp>
            <p:nvSpPr>
              <p:cNvPr id="41" name="Vrije vorm: vorm 40">
                <a:extLst>
                  <a:ext uri="{FF2B5EF4-FFF2-40B4-BE49-F238E27FC236}">
                    <a16:creationId xmlns:a16="http://schemas.microsoft.com/office/drawing/2014/main" id="{1B522C4B-F59D-4EF0-A776-42E85A9086D7}"/>
                  </a:ext>
                </a:extLst>
              </p:cNvPr>
              <p:cNvSpPr/>
              <p:nvPr/>
            </p:nvSpPr>
            <p:spPr>
              <a:xfrm>
                <a:off x="3369969" y="6103295"/>
                <a:ext cx="22907" cy="143679"/>
              </a:xfrm>
              <a:custGeom>
                <a:avLst/>
                <a:gdLst>
                  <a:gd name="connsiteX0" fmla="*/ 0 w 22907"/>
                  <a:gd name="connsiteY0" fmla="*/ 0 h 143679"/>
                  <a:gd name="connsiteX1" fmla="*/ 22908 w 22907"/>
                  <a:gd name="connsiteY1" fmla="*/ 0 h 143679"/>
                  <a:gd name="connsiteX2" fmla="*/ 22908 w 22907"/>
                  <a:gd name="connsiteY2" fmla="*/ 143679 h 143679"/>
                  <a:gd name="connsiteX3" fmla="*/ 0 w 22907"/>
                  <a:gd name="connsiteY3" fmla="*/ 143679 h 143679"/>
                  <a:gd name="connsiteX4" fmla="*/ 0 w 22907"/>
                  <a:gd name="connsiteY4" fmla="*/ 0 h 14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7" h="143679">
                    <a:moveTo>
                      <a:pt x="0" y="0"/>
                    </a:moveTo>
                    <a:lnTo>
                      <a:pt x="22908" y="0"/>
                    </a:lnTo>
                    <a:lnTo>
                      <a:pt x="22908" y="143679"/>
                    </a:lnTo>
                    <a:lnTo>
                      <a:pt x="0" y="143679"/>
                    </a:lnTo>
                    <a:lnTo>
                      <a:pt x="0" y="0"/>
                    </a:lnTo>
                    <a:close/>
                  </a:path>
                </a:pathLst>
              </a:custGeom>
              <a:grpFill/>
              <a:ln w="16788" cap="flat">
                <a:noFill/>
                <a:prstDash val="solid"/>
                <a:miter/>
              </a:ln>
            </p:spPr>
            <p:txBody>
              <a:bodyPr rtlCol="0" anchor="ctr"/>
              <a:lstStyle/>
              <a:p>
                <a:endParaRPr lang="nl-NL"/>
              </a:p>
            </p:txBody>
          </p:sp>
          <p:sp>
            <p:nvSpPr>
              <p:cNvPr id="42" name="Vrije vorm: vorm 41">
                <a:extLst>
                  <a:ext uri="{FF2B5EF4-FFF2-40B4-BE49-F238E27FC236}">
                    <a16:creationId xmlns:a16="http://schemas.microsoft.com/office/drawing/2014/main" id="{DA1F0CAB-5E79-4C5A-BFEF-9FECB92D88A2}"/>
                  </a:ext>
                </a:extLst>
              </p:cNvPr>
              <p:cNvSpPr/>
              <p:nvPr/>
            </p:nvSpPr>
            <p:spPr>
              <a:xfrm>
                <a:off x="3403489" y="6153490"/>
                <a:ext cx="83883" cy="95842"/>
              </a:xfrm>
              <a:custGeom>
                <a:avLst/>
                <a:gdLst>
                  <a:gd name="connsiteX0" fmla="*/ 63165 w 83883"/>
                  <a:gd name="connsiteY0" fmla="*/ 81020 h 95842"/>
                  <a:gd name="connsiteX1" fmla="*/ 50364 w 83883"/>
                  <a:gd name="connsiteY1" fmla="*/ 92137 h 95842"/>
                  <a:gd name="connsiteX2" fmla="*/ 33183 w 83883"/>
                  <a:gd name="connsiteY2" fmla="*/ 95842 h 95842"/>
                  <a:gd name="connsiteX3" fmla="*/ 9770 w 83883"/>
                  <a:gd name="connsiteY3" fmla="*/ 88600 h 95842"/>
                  <a:gd name="connsiteX4" fmla="*/ 0 w 83883"/>
                  <a:gd name="connsiteY4" fmla="*/ 68387 h 95842"/>
                  <a:gd name="connsiteX5" fmla="*/ 16507 w 83883"/>
                  <a:gd name="connsiteY5" fmla="*/ 42784 h 95842"/>
                  <a:gd name="connsiteX6" fmla="*/ 57438 w 83883"/>
                  <a:gd name="connsiteY6" fmla="*/ 36720 h 95842"/>
                  <a:gd name="connsiteX7" fmla="*/ 63165 w 83883"/>
                  <a:gd name="connsiteY7" fmla="*/ 36720 h 95842"/>
                  <a:gd name="connsiteX8" fmla="*/ 63165 w 83883"/>
                  <a:gd name="connsiteY8" fmla="*/ 34193 h 95842"/>
                  <a:gd name="connsiteX9" fmla="*/ 57438 w 83883"/>
                  <a:gd name="connsiteY9" fmla="*/ 21560 h 95842"/>
                  <a:gd name="connsiteX10" fmla="*/ 42279 w 83883"/>
                  <a:gd name="connsiteY10" fmla="*/ 17181 h 95842"/>
                  <a:gd name="connsiteX11" fmla="*/ 17855 w 83883"/>
                  <a:gd name="connsiteY11" fmla="*/ 26614 h 95842"/>
                  <a:gd name="connsiteX12" fmla="*/ 5895 w 83883"/>
                  <a:gd name="connsiteY12" fmla="*/ 14654 h 95842"/>
                  <a:gd name="connsiteX13" fmla="*/ 23245 w 83883"/>
                  <a:gd name="connsiteY13" fmla="*/ 3537 h 95842"/>
                  <a:gd name="connsiteX14" fmla="*/ 44805 w 83883"/>
                  <a:gd name="connsiteY14" fmla="*/ 0 h 95842"/>
                  <a:gd name="connsiteX15" fmla="*/ 74114 w 83883"/>
                  <a:gd name="connsiteY15" fmla="*/ 9433 h 95842"/>
                  <a:gd name="connsiteX16" fmla="*/ 83883 w 83883"/>
                  <a:gd name="connsiteY16" fmla="*/ 41099 h 95842"/>
                  <a:gd name="connsiteX17" fmla="*/ 83883 w 83883"/>
                  <a:gd name="connsiteY17" fmla="*/ 93653 h 95842"/>
                  <a:gd name="connsiteX18" fmla="*/ 63334 w 83883"/>
                  <a:gd name="connsiteY18" fmla="*/ 93653 h 95842"/>
                  <a:gd name="connsiteX19" fmla="*/ 63334 w 83883"/>
                  <a:gd name="connsiteY19" fmla="*/ 81020 h 95842"/>
                  <a:gd name="connsiteX20" fmla="*/ 61818 w 83883"/>
                  <a:gd name="connsiteY20" fmla="*/ 52722 h 95842"/>
                  <a:gd name="connsiteX21" fmla="*/ 57101 w 83883"/>
                  <a:gd name="connsiteY21" fmla="*/ 52722 h 95842"/>
                  <a:gd name="connsiteX22" fmla="*/ 33014 w 83883"/>
                  <a:gd name="connsiteY22" fmla="*/ 55417 h 95842"/>
                  <a:gd name="connsiteX23" fmla="*/ 22908 w 83883"/>
                  <a:gd name="connsiteY23" fmla="*/ 66702 h 95842"/>
                  <a:gd name="connsiteX24" fmla="*/ 27624 w 83883"/>
                  <a:gd name="connsiteY24" fmla="*/ 75630 h 95842"/>
                  <a:gd name="connsiteX25" fmla="*/ 38910 w 83883"/>
                  <a:gd name="connsiteY25" fmla="*/ 78662 h 95842"/>
                  <a:gd name="connsiteX26" fmla="*/ 56091 w 83883"/>
                  <a:gd name="connsiteY26" fmla="*/ 73103 h 95842"/>
                  <a:gd name="connsiteX27" fmla="*/ 61986 w 83883"/>
                  <a:gd name="connsiteY27" fmla="*/ 57775 h 95842"/>
                  <a:gd name="connsiteX28" fmla="*/ 61986 w 83883"/>
                  <a:gd name="connsiteY28" fmla="*/ 52722 h 9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883" h="95842">
                    <a:moveTo>
                      <a:pt x="63165" y="81020"/>
                    </a:moveTo>
                    <a:cubicBezTo>
                      <a:pt x="59796" y="85904"/>
                      <a:pt x="55417" y="89610"/>
                      <a:pt x="50364" y="92137"/>
                    </a:cubicBezTo>
                    <a:cubicBezTo>
                      <a:pt x="45310" y="94495"/>
                      <a:pt x="39583" y="95842"/>
                      <a:pt x="33183" y="95842"/>
                    </a:cubicBezTo>
                    <a:cubicBezTo>
                      <a:pt x="24087" y="95842"/>
                      <a:pt x="16170" y="93484"/>
                      <a:pt x="9770" y="88600"/>
                    </a:cubicBezTo>
                    <a:cubicBezTo>
                      <a:pt x="3200" y="83715"/>
                      <a:pt x="0" y="77146"/>
                      <a:pt x="0" y="68387"/>
                    </a:cubicBezTo>
                    <a:cubicBezTo>
                      <a:pt x="0" y="55248"/>
                      <a:pt x="5559" y="46826"/>
                      <a:pt x="16507" y="42784"/>
                    </a:cubicBezTo>
                    <a:cubicBezTo>
                      <a:pt x="27624" y="38741"/>
                      <a:pt x="41099" y="36720"/>
                      <a:pt x="57438" y="36720"/>
                    </a:cubicBezTo>
                    <a:lnTo>
                      <a:pt x="63165" y="36720"/>
                    </a:lnTo>
                    <a:lnTo>
                      <a:pt x="63165" y="34193"/>
                    </a:lnTo>
                    <a:cubicBezTo>
                      <a:pt x="63165" y="28803"/>
                      <a:pt x="61144" y="24424"/>
                      <a:pt x="57438" y="21560"/>
                    </a:cubicBezTo>
                    <a:cubicBezTo>
                      <a:pt x="53564" y="18528"/>
                      <a:pt x="48511" y="17181"/>
                      <a:pt x="42279" y="17181"/>
                    </a:cubicBezTo>
                    <a:cubicBezTo>
                      <a:pt x="32846" y="17181"/>
                      <a:pt x="24761" y="20381"/>
                      <a:pt x="17855" y="26614"/>
                    </a:cubicBezTo>
                    <a:lnTo>
                      <a:pt x="5895" y="14654"/>
                    </a:lnTo>
                    <a:cubicBezTo>
                      <a:pt x="10780" y="9601"/>
                      <a:pt x="16676" y="5895"/>
                      <a:pt x="23245" y="3537"/>
                    </a:cubicBezTo>
                    <a:cubicBezTo>
                      <a:pt x="29814" y="1179"/>
                      <a:pt x="37057" y="0"/>
                      <a:pt x="44805" y="0"/>
                    </a:cubicBezTo>
                    <a:cubicBezTo>
                      <a:pt x="57775" y="0"/>
                      <a:pt x="67545" y="3200"/>
                      <a:pt x="74114" y="9433"/>
                    </a:cubicBezTo>
                    <a:cubicBezTo>
                      <a:pt x="80514" y="15833"/>
                      <a:pt x="83883" y="26277"/>
                      <a:pt x="83883" y="41099"/>
                    </a:cubicBezTo>
                    <a:lnTo>
                      <a:pt x="83883" y="93653"/>
                    </a:lnTo>
                    <a:lnTo>
                      <a:pt x="63334" y="93653"/>
                    </a:lnTo>
                    <a:lnTo>
                      <a:pt x="63334" y="81020"/>
                    </a:lnTo>
                    <a:close/>
                    <a:moveTo>
                      <a:pt x="61818" y="52722"/>
                    </a:moveTo>
                    <a:lnTo>
                      <a:pt x="57101" y="52722"/>
                    </a:lnTo>
                    <a:cubicBezTo>
                      <a:pt x="47837" y="52722"/>
                      <a:pt x="39752" y="53564"/>
                      <a:pt x="33014" y="55417"/>
                    </a:cubicBezTo>
                    <a:cubicBezTo>
                      <a:pt x="26277" y="57270"/>
                      <a:pt x="22908" y="60975"/>
                      <a:pt x="22908" y="66702"/>
                    </a:cubicBezTo>
                    <a:cubicBezTo>
                      <a:pt x="22908" y="70576"/>
                      <a:pt x="24592" y="73608"/>
                      <a:pt x="27624" y="75630"/>
                    </a:cubicBezTo>
                    <a:cubicBezTo>
                      <a:pt x="30825" y="77651"/>
                      <a:pt x="34530" y="78662"/>
                      <a:pt x="38910" y="78662"/>
                    </a:cubicBezTo>
                    <a:cubicBezTo>
                      <a:pt x="46490" y="78662"/>
                      <a:pt x="52217" y="76809"/>
                      <a:pt x="56091" y="73103"/>
                    </a:cubicBezTo>
                    <a:cubicBezTo>
                      <a:pt x="59965" y="69397"/>
                      <a:pt x="61986" y="64176"/>
                      <a:pt x="61986" y="57775"/>
                    </a:cubicBezTo>
                    <a:lnTo>
                      <a:pt x="61986" y="52722"/>
                    </a:lnTo>
                    <a:close/>
                  </a:path>
                </a:pathLst>
              </a:custGeom>
              <a:grpFill/>
              <a:ln w="16788" cap="flat">
                <a:noFill/>
                <a:prstDash val="solid"/>
                <a:miter/>
              </a:ln>
            </p:spPr>
            <p:txBody>
              <a:bodyPr rtlCol="0" anchor="ctr"/>
              <a:lstStyle/>
              <a:p>
                <a:endParaRPr lang="nl-NL"/>
              </a:p>
            </p:txBody>
          </p:sp>
          <p:sp>
            <p:nvSpPr>
              <p:cNvPr id="43" name="Vrije vorm: vorm 42">
                <a:extLst>
                  <a:ext uri="{FF2B5EF4-FFF2-40B4-BE49-F238E27FC236}">
                    <a16:creationId xmlns:a16="http://schemas.microsoft.com/office/drawing/2014/main" id="{9CD8FE05-E2F8-446F-A62B-AD25923A8BC1}"/>
                  </a:ext>
                </a:extLst>
              </p:cNvPr>
              <p:cNvSpPr/>
              <p:nvPr/>
            </p:nvSpPr>
            <p:spPr>
              <a:xfrm>
                <a:off x="3502195" y="6153490"/>
                <a:ext cx="83377" cy="93652"/>
              </a:xfrm>
              <a:custGeom>
                <a:avLst/>
                <a:gdLst>
                  <a:gd name="connsiteX0" fmla="*/ 0 w 83377"/>
                  <a:gd name="connsiteY0" fmla="*/ 2358 h 93652"/>
                  <a:gd name="connsiteX1" fmla="*/ 21729 w 83377"/>
                  <a:gd name="connsiteY1" fmla="*/ 2358 h 93652"/>
                  <a:gd name="connsiteX2" fmla="*/ 21729 w 83377"/>
                  <a:gd name="connsiteY2" fmla="*/ 17012 h 93652"/>
                  <a:gd name="connsiteX3" fmla="*/ 32509 w 83377"/>
                  <a:gd name="connsiteY3" fmla="*/ 4716 h 93652"/>
                  <a:gd name="connsiteX4" fmla="*/ 50195 w 83377"/>
                  <a:gd name="connsiteY4" fmla="*/ 0 h 93652"/>
                  <a:gd name="connsiteX5" fmla="*/ 75461 w 83377"/>
                  <a:gd name="connsiteY5" fmla="*/ 10106 h 93652"/>
                  <a:gd name="connsiteX6" fmla="*/ 83378 w 83377"/>
                  <a:gd name="connsiteY6" fmla="*/ 36046 h 93652"/>
                  <a:gd name="connsiteX7" fmla="*/ 83378 w 83377"/>
                  <a:gd name="connsiteY7" fmla="*/ 93653 h 93652"/>
                  <a:gd name="connsiteX8" fmla="*/ 60639 w 83377"/>
                  <a:gd name="connsiteY8" fmla="*/ 93653 h 93652"/>
                  <a:gd name="connsiteX9" fmla="*/ 60639 w 83377"/>
                  <a:gd name="connsiteY9" fmla="*/ 47500 h 93652"/>
                  <a:gd name="connsiteX10" fmla="*/ 57607 w 83377"/>
                  <a:gd name="connsiteY10" fmla="*/ 28466 h 93652"/>
                  <a:gd name="connsiteX11" fmla="*/ 43963 w 83377"/>
                  <a:gd name="connsiteY11" fmla="*/ 20718 h 93652"/>
                  <a:gd name="connsiteX12" fmla="*/ 28298 w 83377"/>
                  <a:gd name="connsiteY12" fmla="*/ 27287 h 93652"/>
                  <a:gd name="connsiteX13" fmla="*/ 23076 w 83377"/>
                  <a:gd name="connsiteY13" fmla="*/ 43794 h 93652"/>
                  <a:gd name="connsiteX14" fmla="*/ 23076 w 83377"/>
                  <a:gd name="connsiteY14" fmla="*/ 93653 h 93652"/>
                  <a:gd name="connsiteX15" fmla="*/ 337 w 83377"/>
                  <a:gd name="connsiteY15" fmla="*/ 93653 h 93652"/>
                  <a:gd name="connsiteX16" fmla="*/ 337 w 83377"/>
                  <a:gd name="connsiteY16" fmla="*/ 2358 h 9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377" h="93652">
                    <a:moveTo>
                      <a:pt x="0" y="2358"/>
                    </a:moveTo>
                    <a:lnTo>
                      <a:pt x="21729" y="2358"/>
                    </a:lnTo>
                    <a:lnTo>
                      <a:pt x="21729" y="17012"/>
                    </a:lnTo>
                    <a:cubicBezTo>
                      <a:pt x="24255" y="11959"/>
                      <a:pt x="27793" y="7917"/>
                      <a:pt x="32509" y="4716"/>
                    </a:cubicBezTo>
                    <a:cubicBezTo>
                      <a:pt x="37057" y="1684"/>
                      <a:pt x="42952" y="0"/>
                      <a:pt x="50195" y="0"/>
                    </a:cubicBezTo>
                    <a:cubicBezTo>
                      <a:pt x="61649" y="0"/>
                      <a:pt x="70071" y="3369"/>
                      <a:pt x="75461" y="10106"/>
                    </a:cubicBezTo>
                    <a:cubicBezTo>
                      <a:pt x="80851" y="16844"/>
                      <a:pt x="83378" y="25434"/>
                      <a:pt x="83378" y="36046"/>
                    </a:cubicBezTo>
                    <a:lnTo>
                      <a:pt x="83378" y="93653"/>
                    </a:lnTo>
                    <a:lnTo>
                      <a:pt x="60639" y="93653"/>
                    </a:lnTo>
                    <a:lnTo>
                      <a:pt x="60639" y="47500"/>
                    </a:lnTo>
                    <a:cubicBezTo>
                      <a:pt x="60639" y="39920"/>
                      <a:pt x="59628" y="33520"/>
                      <a:pt x="57607" y="28466"/>
                    </a:cubicBezTo>
                    <a:cubicBezTo>
                      <a:pt x="55585" y="23245"/>
                      <a:pt x="51037" y="20718"/>
                      <a:pt x="43963" y="20718"/>
                    </a:cubicBezTo>
                    <a:cubicBezTo>
                      <a:pt x="37057" y="20718"/>
                      <a:pt x="31835" y="22908"/>
                      <a:pt x="28298" y="27287"/>
                    </a:cubicBezTo>
                    <a:cubicBezTo>
                      <a:pt x="24761" y="31835"/>
                      <a:pt x="23076" y="37225"/>
                      <a:pt x="23076" y="43794"/>
                    </a:cubicBezTo>
                    <a:lnTo>
                      <a:pt x="23076" y="93653"/>
                    </a:lnTo>
                    <a:lnTo>
                      <a:pt x="337" y="93653"/>
                    </a:lnTo>
                    <a:lnTo>
                      <a:pt x="337" y="2358"/>
                    </a:lnTo>
                    <a:close/>
                  </a:path>
                </a:pathLst>
              </a:custGeom>
              <a:grpFill/>
              <a:ln w="16788" cap="flat">
                <a:noFill/>
                <a:prstDash val="solid"/>
                <a:miter/>
              </a:ln>
            </p:spPr>
            <p:txBody>
              <a:bodyPr rtlCol="0" anchor="ctr"/>
              <a:lstStyle/>
              <a:p>
                <a:endParaRPr lang="nl-NL"/>
              </a:p>
            </p:txBody>
          </p:sp>
          <p:sp>
            <p:nvSpPr>
              <p:cNvPr id="45" name="Vrije vorm: vorm 44">
                <a:extLst>
                  <a:ext uri="{FF2B5EF4-FFF2-40B4-BE49-F238E27FC236}">
                    <a16:creationId xmlns:a16="http://schemas.microsoft.com/office/drawing/2014/main" id="{691E48FE-2B76-48BF-B4B6-568D37EDB9E6}"/>
                  </a:ext>
                </a:extLst>
              </p:cNvPr>
              <p:cNvSpPr/>
              <p:nvPr/>
            </p:nvSpPr>
            <p:spPr>
              <a:xfrm>
                <a:off x="3597195" y="6103464"/>
                <a:ext cx="98537" cy="145869"/>
              </a:xfrm>
              <a:custGeom>
                <a:avLst/>
                <a:gdLst>
                  <a:gd name="connsiteX0" fmla="*/ 76809 w 98537"/>
                  <a:gd name="connsiteY0" fmla="*/ 129867 h 145869"/>
                  <a:gd name="connsiteX1" fmla="*/ 63502 w 98537"/>
                  <a:gd name="connsiteY1" fmla="*/ 141827 h 145869"/>
                  <a:gd name="connsiteX2" fmla="*/ 44974 w 98537"/>
                  <a:gd name="connsiteY2" fmla="*/ 145869 h 145869"/>
                  <a:gd name="connsiteX3" fmla="*/ 12128 w 98537"/>
                  <a:gd name="connsiteY3" fmla="*/ 132394 h 145869"/>
                  <a:gd name="connsiteX4" fmla="*/ 0 w 98537"/>
                  <a:gd name="connsiteY4" fmla="*/ 98032 h 145869"/>
                  <a:gd name="connsiteX5" fmla="*/ 12296 w 98537"/>
                  <a:gd name="connsiteY5" fmla="*/ 63839 h 145869"/>
                  <a:gd name="connsiteX6" fmla="*/ 44131 w 98537"/>
                  <a:gd name="connsiteY6" fmla="*/ 50195 h 145869"/>
                  <a:gd name="connsiteX7" fmla="*/ 62997 w 98537"/>
                  <a:gd name="connsiteY7" fmla="*/ 54238 h 145869"/>
                  <a:gd name="connsiteX8" fmla="*/ 74956 w 98537"/>
                  <a:gd name="connsiteY8" fmla="*/ 64007 h 145869"/>
                  <a:gd name="connsiteX9" fmla="*/ 75630 w 98537"/>
                  <a:gd name="connsiteY9" fmla="*/ 0 h 145869"/>
                  <a:gd name="connsiteX10" fmla="*/ 98538 w 98537"/>
                  <a:gd name="connsiteY10" fmla="*/ 0 h 145869"/>
                  <a:gd name="connsiteX11" fmla="*/ 98538 w 98537"/>
                  <a:gd name="connsiteY11" fmla="*/ 143680 h 145869"/>
                  <a:gd name="connsiteX12" fmla="*/ 76809 w 98537"/>
                  <a:gd name="connsiteY12" fmla="*/ 143680 h 145869"/>
                  <a:gd name="connsiteX13" fmla="*/ 76809 w 98537"/>
                  <a:gd name="connsiteY13" fmla="*/ 129867 h 145869"/>
                  <a:gd name="connsiteX14" fmla="*/ 49858 w 98537"/>
                  <a:gd name="connsiteY14" fmla="*/ 125320 h 145869"/>
                  <a:gd name="connsiteX15" fmla="*/ 69397 w 98537"/>
                  <a:gd name="connsiteY15" fmla="*/ 117066 h 145869"/>
                  <a:gd name="connsiteX16" fmla="*/ 76977 w 98537"/>
                  <a:gd name="connsiteY16" fmla="*/ 97864 h 145869"/>
                  <a:gd name="connsiteX17" fmla="*/ 69566 w 98537"/>
                  <a:gd name="connsiteY17" fmla="*/ 78493 h 145869"/>
                  <a:gd name="connsiteX18" fmla="*/ 49858 w 98537"/>
                  <a:gd name="connsiteY18" fmla="*/ 70408 h 145869"/>
                  <a:gd name="connsiteX19" fmla="*/ 30319 w 98537"/>
                  <a:gd name="connsiteY19" fmla="*/ 78662 h 145869"/>
                  <a:gd name="connsiteX20" fmla="*/ 22908 w 98537"/>
                  <a:gd name="connsiteY20" fmla="*/ 97864 h 145869"/>
                  <a:gd name="connsiteX21" fmla="*/ 30319 w 98537"/>
                  <a:gd name="connsiteY21" fmla="*/ 117234 h 145869"/>
                  <a:gd name="connsiteX22" fmla="*/ 49858 w 98537"/>
                  <a:gd name="connsiteY22" fmla="*/ 125320 h 14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537" h="145869">
                    <a:moveTo>
                      <a:pt x="76809" y="129867"/>
                    </a:moveTo>
                    <a:cubicBezTo>
                      <a:pt x="73440" y="135258"/>
                      <a:pt x="68892" y="139132"/>
                      <a:pt x="63502" y="141827"/>
                    </a:cubicBezTo>
                    <a:cubicBezTo>
                      <a:pt x="58112" y="144522"/>
                      <a:pt x="51880" y="145869"/>
                      <a:pt x="44974" y="145869"/>
                    </a:cubicBezTo>
                    <a:cubicBezTo>
                      <a:pt x="31161" y="145869"/>
                      <a:pt x="20213" y="141321"/>
                      <a:pt x="12128" y="132394"/>
                    </a:cubicBezTo>
                    <a:cubicBezTo>
                      <a:pt x="4043" y="123298"/>
                      <a:pt x="0" y="111844"/>
                      <a:pt x="0" y="98032"/>
                    </a:cubicBezTo>
                    <a:cubicBezTo>
                      <a:pt x="0" y="84389"/>
                      <a:pt x="4211" y="72935"/>
                      <a:pt x="12296" y="63839"/>
                    </a:cubicBezTo>
                    <a:cubicBezTo>
                      <a:pt x="20550" y="54743"/>
                      <a:pt x="31161" y="50195"/>
                      <a:pt x="44131" y="50195"/>
                    </a:cubicBezTo>
                    <a:cubicBezTo>
                      <a:pt x="51711" y="50195"/>
                      <a:pt x="57943" y="51543"/>
                      <a:pt x="62997" y="54238"/>
                    </a:cubicBezTo>
                    <a:cubicBezTo>
                      <a:pt x="68050" y="56933"/>
                      <a:pt x="71924" y="60302"/>
                      <a:pt x="74956" y="64007"/>
                    </a:cubicBezTo>
                    <a:lnTo>
                      <a:pt x="75630" y="0"/>
                    </a:lnTo>
                    <a:lnTo>
                      <a:pt x="98538" y="0"/>
                    </a:lnTo>
                    <a:lnTo>
                      <a:pt x="98538" y="143680"/>
                    </a:lnTo>
                    <a:lnTo>
                      <a:pt x="76809" y="143680"/>
                    </a:lnTo>
                    <a:lnTo>
                      <a:pt x="76809" y="129867"/>
                    </a:lnTo>
                    <a:close/>
                    <a:moveTo>
                      <a:pt x="49858" y="125320"/>
                    </a:moveTo>
                    <a:cubicBezTo>
                      <a:pt x="57943" y="125320"/>
                      <a:pt x="64513" y="122625"/>
                      <a:pt x="69397" y="117066"/>
                    </a:cubicBezTo>
                    <a:cubicBezTo>
                      <a:pt x="74451" y="111676"/>
                      <a:pt x="76977" y="105275"/>
                      <a:pt x="76977" y="97864"/>
                    </a:cubicBezTo>
                    <a:cubicBezTo>
                      <a:pt x="76977" y="90452"/>
                      <a:pt x="74619" y="83883"/>
                      <a:pt x="69566" y="78493"/>
                    </a:cubicBezTo>
                    <a:cubicBezTo>
                      <a:pt x="64681" y="73103"/>
                      <a:pt x="58112" y="70408"/>
                      <a:pt x="49858" y="70408"/>
                    </a:cubicBezTo>
                    <a:cubicBezTo>
                      <a:pt x="41773" y="70408"/>
                      <a:pt x="35372" y="73103"/>
                      <a:pt x="30319" y="78662"/>
                    </a:cubicBezTo>
                    <a:cubicBezTo>
                      <a:pt x="25435" y="84052"/>
                      <a:pt x="22908" y="90452"/>
                      <a:pt x="22908" y="97864"/>
                    </a:cubicBezTo>
                    <a:cubicBezTo>
                      <a:pt x="22908" y="105275"/>
                      <a:pt x="25435" y="111844"/>
                      <a:pt x="30319" y="117234"/>
                    </a:cubicBezTo>
                    <a:cubicBezTo>
                      <a:pt x="35204" y="122625"/>
                      <a:pt x="41773" y="125320"/>
                      <a:pt x="49858" y="125320"/>
                    </a:cubicBezTo>
                    <a:close/>
                  </a:path>
                </a:pathLst>
              </a:custGeom>
              <a:grpFill/>
              <a:ln w="16788" cap="flat">
                <a:noFill/>
                <a:prstDash val="solid"/>
                <a:miter/>
              </a:ln>
            </p:spPr>
            <p:txBody>
              <a:bodyPr rtlCol="0" anchor="ctr"/>
              <a:lstStyle/>
              <a:p>
                <a:endParaRPr lang="nl-NL"/>
              </a:p>
            </p:txBody>
          </p:sp>
        </p:grpSp>
      </p:grpSp>
      <p:sp>
        <p:nvSpPr>
          <p:cNvPr id="25" name="Titel 1">
            <a:extLst>
              <a:ext uri="{FF2B5EF4-FFF2-40B4-BE49-F238E27FC236}">
                <a16:creationId xmlns:a16="http://schemas.microsoft.com/office/drawing/2014/main" id="{3787FC88-5E4E-4F70-BC54-05CEA07A78A0}"/>
              </a:ext>
            </a:extLst>
          </p:cNvPr>
          <p:cNvSpPr>
            <a:spLocks noGrp="1"/>
          </p:cNvSpPr>
          <p:nvPr>
            <p:ph type="title" hasCustomPrompt="1"/>
          </p:nvPr>
        </p:nvSpPr>
        <p:spPr>
          <a:xfrm>
            <a:off x="1141029" y="1179682"/>
            <a:ext cx="5401440" cy="1997627"/>
          </a:xfrm>
        </p:spPr>
        <p:txBody>
          <a:bodyPr lIns="0" tIns="0" rIns="0" bIns="0" anchor="b" anchorCtr="0"/>
          <a:lstStyle>
            <a:lvl1pPr>
              <a:defRPr lang="nl-NL" sz="4800" kern="1200" dirty="0">
                <a:solidFill>
                  <a:schemeClr val="tx1"/>
                </a:solidFill>
                <a:latin typeface="+mj-lt"/>
                <a:ea typeface="+mn-ea"/>
                <a:cs typeface="+mn-cs"/>
              </a:defRPr>
            </a:lvl1pPr>
          </a:lstStyle>
          <a:p>
            <a:r>
              <a:rPr lang="nl-NL" dirty="0"/>
              <a:t>Klik om een titel toe te voegen</a:t>
            </a:r>
          </a:p>
        </p:txBody>
      </p:sp>
      <p:sp>
        <p:nvSpPr>
          <p:cNvPr id="26" name="Tijdelijke aanduiding voor tekst 2">
            <a:extLst>
              <a:ext uri="{FF2B5EF4-FFF2-40B4-BE49-F238E27FC236}">
                <a16:creationId xmlns:a16="http://schemas.microsoft.com/office/drawing/2014/main" id="{9277638B-FC8C-49B9-8AD6-76CF0ED4A2D6}"/>
              </a:ext>
            </a:extLst>
          </p:cNvPr>
          <p:cNvSpPr>
            <a:spLocks noGrp="1"/>
          </p:cNvSpPr>
          <p:nvPr>
            <p:ph type="body" idx="1" hasCustomPrompt="1"/>
          </p:nvPr>
        </p:nvSpPr>
        <p:spPr>
          <a:xfrm>
            <a:off x="1141028" y="3321577"/>
            <a:ext cx="5401441" cy="1040295"/>
          </a:xfrm>
        </p:spPr>
        <p:txBody>
          <a:bodyPr lIns="0" tIns="0" rIns="0" bIns="0">
            <a:normAutofit/>
          </a:bodyPr>
          <a:lstStyle>
            <a:lvl1pPr marL="0" indent="0">
              <a:buNone/>
              <a:defRPr lang="nl-NL" sz="32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 om een subtitel toe te voegen</a:t>
            </a:r>
          </a:p>
        </p:txBody>
      </p:sp>
      <p:sp>
        <p:nvSpPr>
          <p:cNvPr id="27" name="Tijdelijke aanduiding voor tekst 2">
            <a:extLst>
              <a:ext uri="{FF2B5EF4-FFF2-40B4-BE49-F238E27FC236}">
                <a16:creationId xmlns:a16="http://schemas.microsoft.com/office/drawing/2014/main" id="{CA0961E1-39B3-4643-82B1-AE0D8576EA19}"/>
              </a:ext>
            </a:extLst>
          </p:cNvPr>
          <p:cNvSpPr>
            <a:spLocks noGrp="1"/>
          </p:cNvSpPr>
          <p:nvPr>
            <p:ph type="body" idx="20" hasCustomPrompt="1"/>
          </p:nvPr>
        </p:nvSpPr>
        <p:spPr>
          <a:xfrm>
            <a:off x="1141027" y="4437359"/>
            <a:ext cx="5401441" cy="485918"/>
          </a:xfrm>
        </p:spPr>
        <p:txBody>
          <a:bodyPr lIns="0" tIns="0" rIns="0" bIns="0"/>
          <a:lstStyle>
            <a:lvl1pPr marL="0" indent="0">
              <a:buNone/>
              <a:defRPr lang="nl-NL" sz="18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00 datum 2021 | Naam Presentator</a:t>
            </a:r>
          </a:p>
          <a:p>
            <a:pPr lvl="0"/>
            <a:endParaRPr lang="nl-NL" dirty="0"/>
          </a:p>
        </p:txBody>
      </p:sp>
    </p:spTree>
    <p:extLst>
      <p:ext uri="{BB962C8B-B14F-4D97-AF65-F5344CB8AC3E}">
        <p14:creationId xmlns:p14="http://schemas.microsoft.com/office/powerpoint/2010/main" val="2926175507"/>
      </p:ext>
    </p:extLst>
  </p:cSld>
  <p:clrMapOvr>
    <a:masterClrMapping/>
  </p:clrMapOvr>
  <p:transition spd="slow">
    <p:push/>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 MKB (B)">
    <p:bg>
      <p:bgPr>
        <a:solidFill>
          <a:schemeClr val="bg1"/>
        </a:solidFill>
        <a:effectLst/>
      </p:bgPr>
    </p:bg>
    <p:spTree>
      <p:nvGrpSpPr>
        <p:cNvPr id="1" name=""/>
        <p:cNvGrpSpPr/>
        <p:nvPr/>
      </p:nvGrpSpPr>
      <p:grpSpPr>
        <a:xfrm>
          <a:off x="0" y="0"/>
          <a:ext cx="0" cy="0"/>
          <a:chOff x="0" y="0"/>
          <a:chExt cx="0" cy="0"/>
        </a:xfrm>
      </p:grpSpPr>
      <p:sp>
        <p:nvSpPr>
          <p:cNvPr id="33" name="Rechthoek 32">
            <a:extLst>
              <a:ext uri="{FF2B5EF4-FFF2-40B4-BE49-F238E27FC236}">
                <a16:creationId xmlns:a16="http://schemas.microsoft.com/office/drawing/2014/main" id="{63FD0B5A-0D48-4A0D-8A5B-67CC4D705FC0}"/>
              </a:ext>
            </a:extLst>
          </p:cNvPr>
          <p:cNvSpPr/>
          <p:nvPr userDrawn="1"/>
        </p:nvSpPr>
        <p:spPr>
          <a:xfrm>
            <a:off x="0" y="0"/>
            <a:ext cx="909090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Tijdelijke aanduiding voor afbeelding 33">
            <a:extLst>
              <a:ext uri="{FF2B5EF4-FFF2-40B4-BE49-F238E27FC236}">
                <a16:creationId xmlns:a16="http://schemas.microsoft.com/office/drawing/2014/main" id="{C1FAC85F-1DE0-415F-995A-AD700ED52E51}"/>
              </a:ext>
            </a:extLst>
          </p:cNvPr>
          <p:cNvSpPr>
            <a:spLocks noGrp="1"/>
          </p:cNvSpPr>
          <p:nvPr>
            <p:ph type="pic" sz="quarter" idx="10" hasCustomPrompt="1"/>
          </p:nvPr>
        </p:nvSpPr>
        <p:spPr>
          <a:xfrm>
            <a:off x="6096000" y="461818"/>
            <a:ext cx="5638800" cy="5934364"/>
          </a:xfrm>
          <a:custGeom>
            <a:avLst/>
            <a:gdLst>
              <a:gd name="connsiteX0" fmla="*/ 0 w 5638800"/>
              <a:gd name="connsiteY0" fmla="*/ 0 h 5934364"/>
              <a:gd name="connsiteX1" fmla="*/ 5638800 w 5638800"/>
              <a:gd name="connsiteY1" fmla="*/ 0 h 5934364"/>
              <a:gd name="connsiteX2" fmla="*/ 5638800 w 5638800"/>
              <a:gd name="connsiteY2" fmla="*/ 5359376 h 5934364"/>
              <a:gd name="connsiteX3" fmla="*/ 5063812 w 5638800"/>
              <a:gd name="connsiteY3" fmla="*/ 5934364 h 5934364"/>
              <a:gd name="connsiteX4" fmla="*/ 0 w 5638800"/>
              <a:gd name="connsiteY4" fmla="*/ 5934364 h 5934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8800" h="5934364">
                <a:moveTo>
                  <a:pt x="0" y="0"/>
                </a:moveTo>
                <a:lnTo>
                  <a:pt x="5638800" y="0"/>
                </a:lnTo>
                <a:lnTo>
                  <a:pt x="5638800" y="5359376"/>
                </a:lnTo>
                <a:lnTo>
                  <a:pt x="5063812" y="5934364"/>
                </a:lnTo>
                <a:lnTo>
                  <a:pt x="0" y="5934364"/>
                </a:lnTo>
                <a:close/>
              </a:path>
            </a:pathLst>
          </a:custGeom>
          <a:solidFill>
            <a:schemeClr val="accent5"/>
          </a:solidFill>
        </p:spPr>
        <p:txBody>
          <a:bodyPr wrap="square" tIns="548640" anchor="ctr" anchorCtr="0">
            <a:noAutofit/>
          </a:bodyPr>
          <a:lstStyle>
            <a:lvl1pPr marL="0" indent="0" algn="ctr">
              <a:buFontTx/>
              <a:buNone/>
              <a:defRPr sz="1000"/>
            </a:lvl1pPr>
          </a:lstStyle>
          <a:p>
            <a:r>
              <a:rPr lang="nl-NL" dirty="0"/>
              <a:t>Klik op het afbeeldingsicoon of sleep een afbeelding in dit veld</a:t>
            </a:r>
          </a:p>
        </p:txBody>
      </p:sp>
      <p:sp>
        <p:nvSpPr>
          <p:cNvPr id="32" name="Rechthoek 31">
            <a:extLst>
              <a:ext uri="{FF2B5EF4-FFF2-40B4-BE49-F238E27FC236}">
                <a16:creationId xmlns:a16="http://schemas.microsoft.com/office/drawing/2014/main" id="{774FA37A-482F-4738-A2A3-60B9122C2499}"/>
              </a:ext>
            </a:extLst>
          </p:cNvPr>
          <p:cNvSpPr/>
          <p:nvPr userDrawn="1"/>
        </p:nvSpPr>
        <p:spPr>
          <a:xfrm>
            <a:off x="5975927" y="461818"/>
            <a:ext cx="120073" cy="388284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7" name="Groep 36">
            <a:extLst>
              <a:ext uri="{FF2B5EF4-FFF2-40B4-BE49-F238E27FC236}">
                <a16:creationId xmlns:a16="http://schemas.microsoft.com/office/drawing/2014/main" id="{F23C4D15-6753-423A-B848-0AE131463866}"/>
              </a:ext>
            </a:extLst>
          </p:cNvPr>
          <p:cNvGrpSpPr/>
          <p:nvPr userDrawn="1"/>
        </p:nvGrpSpPr>
        <p:grpSpPr>
          <a:xfrm>
            <a:off x="574184" y="5824521"/>
            <a:ext cx="870933" cy="576805"/>
            <a:chOff x="2855890" y="5357560"/>
            <a:chExt cx="1346511" cy="891772"/>
          </a:xfrm>
          <a:solidFill>
            <a:schemeClr val="bg1"/>
          </a:solidFill>
        </p:grpSpPr>
        <p:grpSp>
          <p:nvGrpSpPr>
            <p:cNvPr id="38" name="Graphic 4">
              <a:extLst>
                <a:ext uri="{FF2B5EF4-FFF2-40B4-BE49-F238E27FC236}">
                  <a16:creationId xmlns:a16="http://schemas.microsoft.com/office/drawing/2014/main" id="{004C2219-75B8-4A49-9A48-4DC9B4E2EBC3}"/>
                </a:ext>
              </a:extLst>
            </p:cNvPr>
            <p:cNvGrpSpPr/>
            <p:nvPr/>
          </p:nvGrpSpPr>
          <p:grpSpPr>
            <a:xfrm>
              <a:off x="2855890" y="5576246"/>
              <a:ext cx="1346511" cy="451925"/>
              <a:chOff x="2855890" y="5576246"/>
              <a:chExt cx="1346511" cy="451925"/>
            </a:xfrm>
            <a:grpFill/>
          </p:grpSpPr>
          <p:sp>
            <p:nvSpPr>
              <p:cNvPr id="54" name="Vrije vorm: vorm 53">
                <a:extLst>
                  <a:ext uri="{FF2B5EF4-FFF2-40B4-BE49-F238E27FC236}">
                    <a16:creationId xmlns:a16="http://schemas.microsoft.com/office/drawing/2014/main" id="{89AD4E48-951B-4A3A-B709-B57EDD1EE21A}"/>
                  </a:ext>
                </a:extLst>
              </p:cNvPr>
              <p:cNvSpPr/>
              <p:nvPr/>
            </p:nvSpPr>
            <p:spPr>
              <a:xfrm>
                <a:off x="3847666" y="5576246"/>
                <a:ext cx="354735" cy="451419"/>
              </a:xfrm>
              <a:custGeom>
                <a:avLst/>
                <a:gdLst>
                  <a:gd name="connsiteX0" fmla="*/ 0 w 354735"/>
                  <a:gd name="connsiteY0" fmla="*/ 0 h 451419"/>
                  <a:gd name="connsiteX1" fmla="*/ 168272 w 354735"/>
                  <a:gd name="connsiteY1" fmla="*/ 0 h 451419"/>
                  <a:gd name="connsiteX2" fmla="*/ 287191 w 354735"/>
                  <a:gd name="connsiteY2" fmla="*/ 23919 h 451419"/>
                  <a:gd name="connsiteX3" fmla="*/ 333512 w 354735"/>
                  <a:gd name="connsiteY3" fmla="*/ 114876 h 451419"/>
                  <a:gd name="connsiteX4" fmla="*/ 312793 w 354735"/>
                  <a:gd name="connsiteY4" fmla="*/ 177368 h 451419"/>
                  <a:gd name="connsiteX5" fmla="*/ 255861 w 354735"/>
                  <a:gd name="connsiteY5" fmla="*/ 214424 h 451419"/>
                  <a:gd name="connsiteX6" fmla="*/ 327616 w 354735"/>
                  <a:gd name="connsiteY6" fmla="*/ 251313 h 451419"/>
                  <a:gd name="connsiteX7" fmla="*/ 354735 w 354735"/>
                  <a:gd name="connsiteY7" fmla="*/ 325932 h 451419"/>
                  <a:gd name="connsiteX8" fmla="*/ 304877 w 354735"/>
                  <a:gd name="connsiteY8" fmla="*/ 421269 h 451419"/>
                  <a:gd name="connsiteX9" fmla="*/ 185116 w 354735"/>
                  <a:gd name="connsiteY9" fmla="*/ 451420 h 451419"/>
                  <a:gd name="connsiteX10" fmla="*/ 0 w 354735"/>
                  <a:gd name="connsiteY10" fmla="*/ 451420 h 451419"/>
                  <a:gd name="connsiteX11" fmla="*/ 0 w 354735"/>
                  <a:gd name="connsiteY11" fmla="*/ 0 h 451419"/>
                  <a:gd name="connsiteX12" fmla="*/ 99548 w 354735"/>
                  <a:gd name="connsiteY12" fmla="*/ 180568 h 451419"/>
                  <a:gd name="connsiteX13" fmla="*/ 171641 w 354735"/>
                  <a:gd name="connsiteY13" fmla="*/ 180568 h 451419"/>
                  <a:gd name="connsiteX14" fmla="*/ 215940 w 354735"/>
                  <a:gd name="connsiteY14" fmla="*/ 168777 h 451419"/>
                  <a:gd name="connsiteX15" fmla="*/ 233963 w 354735"/>
                  <a:gd name="connsiteY15" fmla="*/ 131383 h 451419"/>
                  <a:gd name="connsiteX16" fmla="*/ 214424 w 354735"/>
                  <a:gd name="connsiteY16" fmla="*/ 95169 h 451419"/>
                  <a:gd name="connsiteX17" fmla="*/ 166924 w 354735"/>
                  <a:gd name="connsiteY17" fmla="*/ 84389 h 451419"/>
                  <a:gd name="connsiteX18" fmla="*/ 99380 w 354735"/>
                  <a:gd name="connsiteY18" fmla="*/ 84389 h 451419"/>
                  <a:gd name="connsiteX19" fmla="*/ 99380 w 354735"/>
                  <a:gd name="connsiteY19" fmla="*/ 180568 h 451419"/>
                  <a:gd name="connsiteX20" fmla="*/ 99548 w 354735"/>
                  <a:gd name="connsiteY20" fmla="*/ 367368 h 451419"/>
                  <a:gd name="connsiteX21" fmla="*/ 188821 w 354735"/>
                  <a:gd name="connsiteY21" fmla="*/ 367368 h 451419"/>
                  <a:gd name="connsiteX22" fmla="*/ 235311 w 354735"/>
                  <a:gd name="connsiteY22" fmla="*/ 354567 h 451419"/>
                  <a:gd name="connsiteX23" fmla="*/ 255018 w 354735"/>
                  <a:gd name="connsiteY23" fmla="*/ 314478 h 451419"/>
                  <a:gd name="connsiteX24" fmla="*/ 230763 w 354735"/>
                  <a:gd name="connsiteY24" fmla="*/ 275568 h 451419"/>
                  <a:gd name="connsiteX25" fmla="*/ 174673 w 354735"/>
                  <a:gd name="connsiteY25" fmla="*/ 264788 h 451419"/>
                  <a:gd name="connsiteX26" fmla="*/ 99380 w 354735"/>
                  <a:gd name="connsiteY26" fmla="*/ 264788 h 451419"/>
                  <a:gd name="connsiteX27" fmla="*/ 99380 w 354735"/>
                  <a:gd name="connsiteY27" fmla="*/ 367368 h 45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54735" h="451419">
                    <a:moveTo>
                      <a:pt x="0" y="0"/>
                    </a:moveTo>
                    <a:lnTo>
                      <a:pt x="168272" y="0"/>
                    </a:lnTo>
                    <a:cubicBezTo>
                      <a:pt x="216614" y="0"/>
                      <a:pt x="256366" y="8085"/>
                      <a:pt x="287191" y="23919"/>
                    </a:cubicBezTo>
                    <a:cubicBezTo>
                      <a:pt x="318015" y="39752"/>
                      <a:pt x="333512" y="70240"/>
                      <a:pt x="333512" y="114876"/>
                    </a:cubicBezTo>
                    <a:cubicBezTo>
                      <a:pt x="333512" y="139468"/>
                      <a:pt x="326606" y="160355"/>
                      <a:pt x="312793" y="177368"/>
                    </a:cubicBezTo>
                    <a:cubicBezTo>
                      <a:pt x="299150" y="194380"/>
                      <a:pt x="279948" y="206676"/>
                      <a:pt x="255861" y="214424"/>
                    </a:cubicBezTo>
                    <a:cubicBezTo>
                      <a:pt x="285506" y="218635"/>
                      <a:pt x="309425" y="231100"/>
                      <a:pt x="327616" y="251313"/>
                    </a:cubicBezTo>
                    <a:cubicBezTo>
                      <a:pt x="345639" y="271694"/>
                      <a:pt x="354735" y="296623"/>
                      <a:pt x="354735" y="325932"/>
                    </a:cubicBezTo>
                    <a:cubicBezTo>
                      <a:pt x="354735" y="369221"/>
                      <a:pt x="338060" y="401056"/>
                      <a:pt x="304877" y="421269"/>
                    </a:cubicBezTo>
                    <a:cubicBezTo>
                      <a:pt x="271694" y="441482"/>
                      <a:pt x="231774" y="451420"/>
                      <a:pt x="185116" y="451420"/>
                    </a:cubicBezTo>
                    <a:lnTo>
                      <a:pt x="0" y="451420"/>
                    </a:lnTo>
                    <a:lnTo>
                      <a:pt x="0" y="0"/>
                    </a:lnTo>
                    <a:close/>
                    <a:moveTo>
                      <a:pt x="99548" y="180568"/>
                    </a:moveTo>
                    <a:lnTo>
                      <a:pt x="171641" y="180568"/>
                    </a:lnTo>
                    <a:cubicBezTo>
                      <a:pt x="189158" y="180568"/>
                      <a:pt x="203813" y="176694"/>
                      <a:pt x="215940" y="168777"/>
                    </a:cubicBezTo>
                    <a:cubicBezTo>
                      <a:pt x="227900" y="160860"/>
                      <a:pt x="233963" y="148564"/>
                      <a:pt x="233963" y="131383"/>
                    </a:cubicBezTo>
                    <a:cubicBezTo>
                      <a:pt x="233963" y="114371"/>
                      <a:pt x="227563" y="102243"/>
                      <a:pt x="214424" y="95169"/>
                    </a:cubicBezTo>
                    <a:cubicBezTo>
                      <a:pt x="201454" y="87926"/>
                      <a:pt x="185621" y="84389"/>
                      <a:pt x="166924" y="84389"/>
                    </a:cubicBezTo>
                    <a:lnTo>
                      <a:pt x="99380" y="84389"/>
                    </a:lnTo>
                    <a:lnTo>
                      <a:pt x="99380" y="180568"/>
                    </a:lnTo>
                    <a:close/>
                    <a:moveTo>
                      <a:pt x="99548" y="367368"/>
                    </a:moveTo>
                    <a:lnTo>
                      <a:pt x="188821" y="367368"/>
                    </a:lnTo>
                    <a:cubicBezTo>
                      <a:pt x="206676" y="367368"/>
                      <a:pt x="222173" y="363157"/>
                      <a:pt x="235311" y="354567"/>
                    </a:cubicBezTo>
                    <a:cubicBezTo>
                      <a:pt x="248449" y="346145"/>
                      <a:pt x="255018" y="332669"/>
                      <a:pt x="255018" y="314478"/>
                    </a:cubicBezTo>
                    <a:cubicBezTo>
                      <a:pt x="255018" y="295781"/>
                      <a:pt x="246933" y="282811"/>
                      <a:pt x="230763" y="275568"/>
                    </a:cubicBezTo>
                    <a:cubicBezTo>
                      <a:pt x="214593" y="268325"/>
                      <a:pt x="195896" y="264788"/>
                      <a:pt x="174673" y="264788"/>
                    </a:cubicBezTo>
                    <a:lnTo>
                      <a:pt x="99380" y="264788"/>
                    </a:lnTo>
                    <a:lnTo>
                      <a:pt x="99380" y="367368"/>
                    </a:lnTo>
                    <a:close/>
                  </a:path>
                </a:pathLst>
              </a:custGeom>
              <a:grpFill/>
              <a:ln w="16788" cap="flat">
                <a:noFill/>
                <a:prstDash val="solid"/>
                <a:miter/>
              </a:ln>
            </p:spPr>
            <p:txBody>
              <a:bodyPr rtlCol="0" anchor="ctr"/>
              <a:lstStyle/>
              <a:p>
                <a:endParaRPr lang="nl-NL"/>
              </a:p>
            </p:txBody>
          </p:sp>
          <p:sp>
            <p:nvSpPr>
              <p:cNvPr id="55" name="Vrije vorm: vorm 54">
                <a:extLst>
                  <a:ext uri="{FF2B5EF4-FFF2-40B4-BE49-F238E27FC236}">
                    <a16:creationId xmlns:a16="http://schemas.microsoft.com/office/drawing/2014/main" id="{FCD018A5-809D-48BE-AF97-C48A3D28D94F}"/>
                  </a:ext>
                </a:extLst>
              </p:cNvPr>
              <p:cNvSpPr/>
              <p:nvPr/>
            </p:nvSpPr>
            <p:spPr>
              <a:xfrm>
                <a:off x="2855890" y="5576246"/>
                <a:ext cx="510037" cy="451419"/>
              </a:xfrm>
              <a:custGeom>
                <a:avLst/>
                <a:gdLst>
                  <a:gd name="connsiteX0" fmla="*/ 360294 w 510037"/>
                  <a:gd name="connsiteY0" fmla="*/ 0 h 451419"/>
                  <a:gd name="connsiteX1" fmla="*/ 254513 w 510037"/>
                  <a:gd name="connsiteY1" fmla="*/ 294602 h 451419"/>
                  <a:gd name="connsiteX2" fmla="*/ 150417 w 510037"/>
                  <a:gd name="connsiteY2" fmla="*/ 0 h 451419"/>
                  <a:gd name="connsiteX3" fmla="*/ 0 w 510037"/>
                  <a:gd name="connsiteY3" fmla="*/ 0 h 451419"/>
                  <a:gd name="connsiteX4" fmla="*/ 0 w 510037"/>
                  <a:gd name="connsiteY4" fmla="*/ 451420 h 451419"/>
                  <a:gd name="connsiteX5" fmla="*/ 99548 w 510037"/>
                  <a:gd name="connsiteY5" fmla="*/ 451420 h 451419"/>
                  <a:gd name="connsiteX6" fmla="*/ 100727 w 510037"/>
                  <a:gd name="connsiteY6" fmla="*/ 105275 h 451419"/>
                  <a:gd name="connsiteX7" fmla="*/ 214930 w 510037"/>
                  <a:gd name="connsiteY7" fmla="*/ 451420 h 451419"/>
                  <a:gd name="connsiteX8" fmla="*/ 290728 w 510037"/>
                  <a:gd name="connsiteY8" fmla="*/ 451420 h 451419"/>
                  <a:gd name="connsiteX9" fmla="*/ 410657 w 510037"/>
                  <a:gd name="connsiteY9" fmla="*/ 105275 h 451419"/>
                  <a:gd name="connsiteX10" fmla="*/ 410657 w 510037"/>
                  <a:gd name="connsiteY10" fmla="*/ 451420 h 451419"/>
                  <a:gd name="connsiteX11" fmla="*/ 510037 w 510037"/>
                  <a:gd name="connsiteY11" fmla="*/ 451420 h 451419"/>
                  <a:gd name="connsiteX12" fmla="*/ 510037 w 510037"/>
                  <a:gd name="connsiteY12" fmla="*/ 58112 h 451419"/>
                  <a:gd name="connsiteX13" fmla="*/ 461358 w 510037"/>
                  <a:gd name="connsiteY13" fmla="*/ 0 h 45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0037" h="451419">
                    <a:moveTo>
                      <a:pt x="360294" y="0"/>
                    </a:moveTo>
                    <a:lnTo>
                      <a:pt x="254513" y="294602"/>
                    </a:lnTo>
                    <a:lnTo>
                      <a:pt x="150417" y="0"/>
                    </a:lnTo>
                    <a:lnTo>
                      <a:pt x="0" y="0"/>
                    </a:lnTo>
                    <a:lnTo>
                      <a:pt x="0" y="451420"/>
                    </a:lnTo>
                    <a:lnTo>
                      <a:pt x="99548" y="451420"/>
                    </a:lnTo>
                    <a:lnTo>
                      <a:pt x="100727" y="105275"/>
                    </a:lnTo>
                    <a:lnTo>
                      <a:pt x="214930" y="451420"/>
                    </a:lnTo>
                    <a:lnTo>
                      <a:pt x="290728" y="451420"/>
                    </a:lnTo>
                    <a:lnTo>
                      <a:pt x="410657" y="105275"/>
                    </a:lnTo>
                    <a:lnTo>
                      <a:pt x="410657" y="451420"/>
                    </a:lnTo>
                    <a:lnTo>
                      <a:pt x="510037" y="451420"/>
                    </a:lnTo>
                    <a:lnTo>
                      <a:pt x="510037" y="58112"/>
                    </a:lnTo>
                    <a:lnTo>
                      <a:pt x="461358" y="0"/>
                    </a:lnTo>
                    <a:close/>
                  </a:path>
                </a:pathLst>
              </a:custGeom>
              <a:grpFill/>
              <a:ln w="16788" cap="flat">
                <a:noFill/>
                <a:prstDash val="solid"/>
                <a:miter/>
              </a:ln>
            </p:spPr>
            <p:txBody>
              <a:bodyPr rtlCol="0" anchor="ctr"/>
              <a:lstStyle/>
              <a:p>
                <a:endParaRPr lang="nl-NL"/>
              </a:p>
            </p:txBody>
          </p:sp>
          <p:sp>
            <p:nvSpPr>
              <p:cNvPr id="56" name="Vrije vorm: vorm 55">
                <a:extLst>
                  <a:ext uri="{FF2B5EF4-FFF2-40B4-BE49-F238E27FC236}">
                    <a16:creationId xmlns:a16="http://schemas.microsoft.com/office/drawing/2014/main" id="{F9505287-CF73-4A0E-833D-87CA6EFEF648}"/>
                  </a:ext>
                </a:extLst>
              </p:cNvPr>
              <p:cNvSpPr/>
              <p:nvPr/>
            </p:nvSpPr>
            <p:spPr>
              <a:xfrm>
                <a:off x="3446104" y="5576414"/>
                <a:ext cx="379327" cy="451756"/>
              </a:xfrm>
              <a:custGeom>
                <a:avLst/>
                <a:gdLst>
                  <a:gd name="connsiteX0" fmla="*/ 379159 w 379327"/>
                  <a:gd name="connsiteY0" fmla="*/ 337 h 451756"/>
                  <a:gd name="connsiteX1" fmla="*/ 251481 w 379327"/>
                  <a:gd name="connsiteY1" fmla="*/ 337 h 451756"/>
                  <a:gd name="connsiteX2" fmla="*/ 99380 w 379327"/>
                  <a:gd name="connsiteY2" fmla="*/ 162208 h 451756"/>
                  <a:gd name="connsiteX3" fmla="*/ 99380 w 379327"/>
                  <a:gd name="connsiteY3" fmla="*/ 0 h 451756"/>
                  <a:gd name="connsiteX4" fmla="*/ 0 w 379327"/>
                  <a:gd name="connsiteY4" fmla="*/ 58449 h 451756"/>
                  <a:gd name="connsiteX5" fmla="*/ 0 w 379327"/>
                  <a:gd name="connsiteY5" fmla="*/ 451757 h 451756"/>
                  <a:gd name="connsiteX6" fmla="*/ 99380 w 379327"/>
                  <a:gd name="connsiteY6" fmla="*/ 451757 h 451756"/>
                  <a:gd name="connsiteX7" fmla="*/ 99380 w 379327"/>
                  <a:gd name="connsiteY7" fmla="*/ 268325 h 451756"/>
                  <a:gd name="connsiteX8" fmla="*/ 112687 w 379327"/>
                  <a:gd name="connsiteY8" fmla="*/ 284159 h 451756"/>
                  <a:gd name="connsiteX9" fmla="*/ 251650 w 379327"/>
                  <a:gd name="connsiteY9" fmla="*/ 451757 h 451756"/>
                  <a:gd name="connsiteX10" fmla="*/ 379327 w 379327"/>
                  <a:gd name="connsiteY10" fmla="*/ 451757 h 451756"/>
                  <a:gd name="connsiteX11" fmla="*/ 178378 w 379327"/>
                  <a:gd name="connsiteY11" fmla="*/ 210045 h 451756"/>
                  <a:gd name="connsiteX12" fmla="*/ 379159 w 379327"/>
                  <a:gd name="connsiteY12" fmla="*/ 337 h 45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9327" h="451756">
                    <a:moveTo>
                      <a:pt x="379159" y="337"/>
                    </a:moveTo>
                    <a:lnTo>
                      <a:pt x="251481" y="337"/>
                    </a:lnTo>
                    <a:lnTo>
                      <a:pt x="99380" y="162208"/>
                    </a:lnTo>
                    <a:lnTo>
                      <a:pt x="99380" y="0"/>
                    </a:lnTo>
                    <a:cubicBezTo>
                      <a:pt x="58617" y="17518"/>
                      <a:pt x="24761" y="39583"/>
                      <a:pt x="0" y="58449"/>
                    </a:cubicBezTo>
                    <a:lnTo>
                      <a:pt x="0" y="451757"/>
                    </a:lnTo>
                    <a:lnTo>
                      <a:pt x="99380" y="451757"/>
                    </a:lnTo>
                    <a:lnTo>
                      <a:pt x="99380" y="268325"/>
                    </a:lnTo>
                    <a:lnTo>
                      <a:pt x="112687" y="284159"/>
                    </a:lnTo>
                    <a:lnTo>
                      <a:pt x="251650" y="451757"/>
                    </a:lnTo>
                    <a:lnTo>
                      <a:pt x="379327" y="451757"/>
                    </a:lnTo>
                    <a:lnTo>
                      <a:pt x="178378" y="210045"/>
                    </a:lnTo>
                    <a:lnTo>
                      <a:pt x="379159" y="337"/>
                    </a:lnTo>
                    <a:close/>
                  </a:path>
                </a:pathLst>
              </a:custGeom>
              <a:grpFill/>
              <a:ln w="16788" cap="flat">
                <a:noFill/>
                <a:prstDash val="solid"/>
                <a:miter/>
              </a:ln>
            </p:spPr>
            <p:txBody>
              <a:bodyPr rtlCol="0" anchor="ctr"/>
              <a:lstStyle/>
              <a:p>
                <a:endParaRPr lang="nl-NL"/>
              </a:p>
            </p:txBody>
          </p:sp>
        </p:grpSp>
        <p:grpSp>
          <p:nvGrpSpPr>
            <p:cNvPr id="39" name="Graphic 4">
              <a:extLst>
                <a:ext uri="{FF2B5EF4-FFF2-40B4-BE49-F238E27FC236}">
                  <a16:creationId xmlns:a16="http://schemas.microsoft.com/office/drawing/2014/main" id="{D5D17244-74D3-4C52-969B-0AA7B6DF349B}"/>
                </a:ext>
              </a:extLst>
            </p:cNvPr>
            <p:cNvGrpSpPr/>
            <p:nvPr/>
          </p:nvGrpSpPr>
          <p:grpSpPr>
            <a:xfrm>
              <a:off x="3215173" y="5357560"/>
              <a:ext cx="610090" cy="317223"/>
              <a:chOff x="3215173" y="5357560"/>
              <a:chExt cx="610090" cy="317223"/>
            </a:xfrm>
            <a:grpFill/>
          </p:grpSpPr>
          <p:sp>
            <p:nvSpPr>
              <p:cNvPr id="50" name="Vrije vorm: vorm 49">
                <a:extLst>
                  <a:ext uri="{FF2B5EF4-FFF2-40B4-BE49-F238E27FC236}">
                    <a16:creationId xmlns:a16="http://schemas.microsoft.com/office/drawing/2014/main" id="{2DE3E10A-6E0B-44E6-8F85-9884EE5009E6}"/>
                  </a:ext>
                </a:extLst>
              </p:cNvPr>
              <p:cNvSpPr/>
              <p:nvPr/>
            </p:nvSpPr>
            <p:spPr>
              <a:xfrm>
                <a:off x="3317247" y="5473166"/>
                <a:ext cx="508015" cy="201616"/>
              </a:xfrm>
              <a:custGeom>
                <a:avLst/>
                <a:gdLst>
                  <a:gd name="connsiteX0" fmla="*/ 508016 w 508015"/>
                  <a:gd name="connsiteY0" fmla="*/ 103585 h 201616"/>
                  <a:gd name="connsiteX1" fmla="*/ 0 w 508015"/>
                  <a:gd name="connsiteY1" fmla="*/ 102911 h 201616"/>
                  <a:gd name="connsiteX2" fmla="*/ 48679 w 508015"/>
                  <a:gd name="connsiteY2" fmla="*/ 161023 h 201616"/>
                  <a:gd name="connsiteX3" fmla="*/ 82704 w 508015"/>
                  <a:gd name="connsiteY3" fmla="*/ 201617 h 201616"/>
                  <a:gd name="connsiteX4" fmla="*/ 128688 w 508015"/>
                  <a:gd name="connsiteY4" fmla="*/ 161528 h 201616"/>
                  <a:gd name="connsiteX5" fmla="*/ 228068 w 508015"/>
                  <a:gd name="connsiteY5" fmla="*/ 103079 h 201616"/>
                  <a:gd name="connsiteX6" fmla="*/ 508016 w 508015"/>
                  <a:gd name="connsiteY6" fmla="*/ 103585 h 20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015" h="201616">
                    <a:moveTo>
                      <a:pt x="508016" y="103585"/>
                    </a:moveTo>
                    <a:cubicBezTo>
                      <a:pt x="508016" y="103585"/>
                      <a:pt x="289886" y="-129031"/>
                      <a:pt x="0" y="102911"/>
                    </a:cubicBezTo>
                    <a:lnTo>
                      <a:pt x="48679" y="161023"/>
                    </a:lnTo>
                    <a:lnTo>
                      <a:pt x="82704" y="201617"/>
                    </a:lnTo>
                    <a:cubicBezTo>
                      <a:pt x="82704" y="201617"/>
                      <a:pt x="99380" y="183931"/>
                      <a:pt x="128688" y="161528"/>
                    </a:cubicBezTo>
                    <a:cubicBezTo>
                      <a:pt x="153449" y="142663"/>
                      <a:pt x="187306" y="120597"/>
                      <a:pt x="228068" y="103079"/>
                    </a:cubicBezTo>
                    <a:cubicBezTo>
                      <a:pt x="303192" y="71076"/>
                      <a:pt x="401393" y="54569"/>
                      <a:pt x="508016" y="103585"/>
                    </a:cubicBezTo>
                    <a:close/>
                  </a:path>
                </a:pathLst>
              </a:custGeom>
              <a:grpFill/>
              <a:ln w="16788" cap="flat">
                <a:noFill/>
                <a:prstDash val="solid"/>
                <a:miter/>
              </a:ln>
            </p:spPr>
            <p:txBody>
              <a:bodyPr rtlCol="0" anchor="ctr"/>
              <a:lstStyle/>
              <a:p>
                <a:endParaRPr lang="nl-NL"/>
              </a:p>
            </p:txBody>
          </p:sp>
          <p:sp>
            <p:nvSpPr>
              <p:cNvPr id="51" name="Vrije vorm: vorm 50">
                <a:extLst>
                  <a:ext uri="{FF2B5EF4-FFF2-40B4-BE49-F238E27FC236}">
                    <a16:creationId xmlns:a16="http://schemas.microsoft.com/office/drawing/2014/main" id="{C0D41BEC-6F2C-43D4-8D9B-80EC4B287F66}"/>
                  </a:ext>
                </a:extLst>
              </p:cNvPr>
              <p:cNvSpPr/>
              <p:nvPr/>
            </p:nvSpPr>
            <p:spPr>
              <a:xfrm>
                <a:off x="3215173" y="5357560"/>
                <a:ext cx="474159" cy="160068"/>
              </a:xfrm>
              <a:custGeom>
                <a:avLst/>
                <a:gdLst>
                  <a:gd name="connsiteX0" fmla="*/ 51037 w 474159"/>
                  <a:gd name="connsiteY0" fmla="*/ 160069 h 160068"/>
                  <a:gd name="connsiteX1" fmla="*/ 474159 w 474159"/>
                  <a:gd name="connsiteY1" fmla="*/ 133792 h 160068"/>
                  <a:gd name="connsiteX2" fmla="*/ 0 w 474159"/>
                  <a:gd name="connsiteY2" fmla="*/ 99599 h 160068"/>
                  <a:gd name="connsiteX3" fmla="*/ 51037 w 474159"/>
                  <a:gd name="connsiteY3" fmla="*/ 160069 h 160068"/>
                </a:gdLst>
                <a:ahLst/>
                <a:cxnLst>
                  <a:cxn ang="0">
                    <a:pos x="connsiteX0" y="connsiteY0"/>
                  </a:cxn>
                  <a:cxn ang="0">
                    <a:pos x="connsiteX1" y="connsiteY1"/>
                  </a:cxn>
                  <a:cxn ang="0">
                    <a:pos x="connsiteX2" y="connsiteY2"/>
                  </a:cxn>
                  <a:cxn ang="0">
                    <a:pos x="connsiteX3" y="connsiteY3"/>
                  </a:cxn>
                </a:cxnLst>
                <a:rect l="l" t="t" r="r" b="b"/>
                <a:pathLst>
                  <a:path w="474159" h="160068">
                    <a:moveTo>
                      <a:pt x="51037" y="160069"/>
                    </a:moveTo>
                    <a:cubicBezTo>
                      <a:pt x="51037" y="160069"/>
                      <a:pt x="301340" y="-52503"/>
                      <a:pt x="474159" y="133792"/>
                    </a:cubicBezTo>
                    <a:cubicBezTo>
                      <a:pt x="474159" y="133792"/>
                      <a:pt x="325595" y="-142955"/>
                      <a:pt x="0" y="99599"/>
                    </a:cubicBezTo>
                    <a:lnTo>
                      <a:pt x="51037" y="160069"/>
                    </a:lnTo>
                    <a:close/>
                  </a:path>
                </a:pathLst>
              </a:custGeom>
              <a:grpFill/>
              <a:ln w="16788" cap="flat">
                <a:noFill/>
                <a:prstDash val="solid"/>
                <a:miter/>
              </a:ln>
            </p:spPr>
            <p:txBody>
              <a:bodyPr rtlCol="0" anchor="ctr"/>
              <a:lstStyle/>
              <a:p>
                <a:endParaRPr lang="nl-NL"/>
              </a:p>
            </p:txBody>
          </p:sp>
        </p:grpSp>
        <p:grpSp>
          <p:nvGrpSpPr>
            <p:cNvPr id="40" name="Graphic 4">
              <a:extLst>
                <a:ext uri="{FF2B5EF4-FFF2-40B4-BE49-F238E27FC236}">
                  <a16:creationId xmlns:a16="http://schemas.microsoft.com/office/drawing/2014/main" id="{6298205E-35F7-44AF-9F29-ABAD12303AC3}"/>
                </a:ext>
              </a:extLst>
            </p:cNvPr>
            <p:cNvGrpSpPr/>
            <p:nvPr/>
          </p:nvGrpSpPr>
          <p:grpSpPr>
            <a:xfrm>
              <a:off x="2855890" y="6103295"/>
              <a:ext cx="839843" cy="146037"/>
              <a:chOff x="2855890" y="6103295"/>
              <a:chExt cx="839843" cy="146037"/>
            </a:xfrm>
            <a:grpFill/>
          </p:grpSpPr>
          <p:sp>
            <p:nvSpPr>
              <p:cNvPr id="41" name="Vrije vorm: vorm 40">
                <a:extLst>
                  <a:ext uri="{FF2B5EF4-FFF2-40B4-BE49-F238E27FC236}">
                    <a16:creationId xmlns:a16="http://schemas.microsoft.com/office/drawing/2014/main" id="{2EFB9444-730A-4A07-9669-F4FB6B35B24A}"/>
                  </a:ext>
                </a:extLst>
              </p:cNvPr>
              <p:cNvSpPr/>
              <p:nvPr/>
            </p:nvSpPr>
            <p:spPr>
              <a:xfrm>
                <a:off x="2855890" y="6112391"/>
                <a:ext cx="121276" cy="134583"/>
              </a:xfrm>
              <a:custGeom>
                <a:avLst/>
                <a:gdLst>
                  <a:gd name="connsiteX0" fmla="*/ 0 w 121276"/>
                  <a:gd name="connsiteY0" fmla="*/ 0 h 134583"/>
                  <a:gd name="connsiteX1" fmla="*/ 31667 w 121276"/>
                  <a:gd name="connsiteY1" fmla="*/ 0 h 134583"/>
                  <a:gd name="connsiteX2" fmla="*/ 96853 w 121276"/>
                  <a:gd name="connsiteY2" fmla="*/ 100390 h 134583"/>
                  <a:gd name="connsiteX3" fmla="*/ 97190 w 121276"/>
                  <a:gd name="connsiteY3" fmla="*/ 100390 h 134583"/>
                  <a:gd name="connsiteX4" fmla="*/ 97190 w 121276"/>
                  <a:gd name="connsiteY4" fmla="*/ 100053 h 134583"/>
                  <a:gd name="connsiteX5" fmla="*/ 97190 w 121276"/>
                  <a:gd name="connsiteY5" fmla="*/ 0 h 134583"/>
                  <a:gd name="connsiteX6" fmla="*/ 121277 w 121276"/>
                  <a:gd name="connsiteY6" fmla="*/ 0 h 134583"/>
                  <a:gd name="connsiteX7" fmla="*/ 121277 w 121276"/>
                  <a:gd name="connsiteY7" fmla="*/ 134584 h 134583"/>
                  <a:gd name="connsiteX8" fmla="*/ 90958 w 121276"/>
                  <a:gd name="connsiteY8" fmla="*/ 134584 h 134583"/>
                  <a:gd name="connsiteX9" fmla="*/ 24424 w 121276"/>
                  <a:gd name="connsiteY9" fmla="*/ 31330 h 134583"/>
                  <a:gd name="connsiteX10" fmla="*/ 23919 w 121276"/>
                  <a:gd name="connsiteY10" fmla="*/ 134584 h 134583"/>
                  <a:gd name="connsiteX11" fmla="*/ 0 w 121276"/>
                  <a:gd name="connsiteY11" fmla="*/ 134584 h 134583"/>
                  <a:gd name="connsiteX12" fmla="*/ 0 w 121276"/>
                  <a:gd name="connsiteY12" fmla="*/ 0 h 1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276" h="134583">
                    <a:moveTo>
                      <a:pt x="0" y="0"/>
                    </a:moveTo>
                    <a:lnTo>
                      <a:pt x="31667" y="0"/>
                    </a:lnTo>
                    <a:lnTo>
                      <a:pt x="96853" y="100390"/>
                    </a:lnTo>
                    <a:lnTo>
                      <a:pt x="97190" y="100390"/>
                    </a:lnTo>
                    <a:lnTo>
                      <a:pt x="97190" y="100053"/>
                    </a:lnTo>
                    <a:lnTo>
                      <a:pt x="97190" y="0"/>
                    </a:lnTo>
                    <a:lnTo>
                      <a:pt x="121277" y="0"/>
                    </a:lnTo>
                    <a:lnTo>
                      <a:pt x="121277" y="134584"/>
                    </a:lnTo>
                    <a:lnTo>
                      <a:pt x="90958" y="134584"/>
                    </a:lnTo>
                    <a:lnTo>
                      <a:pt x="24424" y="31330"/>
                    </a:lnTo>
                    <a:lnTo>
                      <a:pt x="23919" y="134584"/>
                    </a:lnTo>
                    <a:lnTo>
                      <a:pt x="0" y="134584"/>
                    </a:lnTo>
                    <a:lnTo>
                      <a:pt x="0" y="0"/>
                    </a:lnTo>
                    <a:close/>
                  </a:path>
                </a:pathLst>
              </a:custGeom>
              <a:grpFill/>
              <a:ln w="16788" cap="flat">
                <a:noFill/>
                <a:prstDash val="solid"/>
                <a:miter/>
              </a:ln>
            </p:spPr>
            <p:txBody>
              <a:bodyPr rtlCol="0" anchor="ctr"/>
              <a:lstStyle/>
              <a:p>
                <a:endParaRPr lang="nl-NL"/>
              </a:p>
            </p:txBody>
          </p:sp>
          <p:sp>
            <p:nvSpPr>
              <p:cNvPr id="42" name="Vrije vorm: vorm 41">
                <a:extLst>
                  <a:ext uri="{FF2B5EF4-FFF2-40B4-BE49-F238E27FC236}">
                    <a16:creationId xmlns:a16="http://schemas.microsoft.com/office/drawing/2014/main" id="{3BFCE893-FE63-4574-B425-ECBCB4E6F901}"/>
                  </a:ext>
                </a:extLst>
              </p:cNvPr>
              <p:cNvSpPr/>
              <p:nvPr/>
            </p:nvSpPr>
            <p:spPr>
              <a:xfrm>
                <a:off x="2991147" y="6153490"/>
                <a:ext cx="92473" cy="95842"/>
              </a:xfrm>
              <a:custGeom>
                <a:avLst/>
                <a:gdLst>
                  <a:gd name="connsiteX0" fmla="*/ 22739 w 92473"/>
                  <a:gd name="connsiteY0" fmla="*/ 55754 h 95842"/>
                  <a:gd name="connsiteX1" fmla="*/ 30656 w 92473"/>
                  <a:gd name="connsiteY1" fmla="*/ 71755 h 95842"/>
                  <a:gd name="connsiteX2" fmla="*/ 47332 w 92473"/>
                  <a:gd name="connsiteY2" fmla="*/ 77651 h 95842"/>
                  <a:gd name="connsiteX3" fmla="*/ 61312 w 92473"/>
                  <a:gd name="connsiteY3" fmla="*/ 74451 h 95842"/>
                  <a:gd name="connsiteX4" fmla="*/ 71924 w 92473"/>
                  <a:gd name="connsiteY4" fmla="*/ 65018 h 95842"/>
                  <a:gd name="connsiteX5" fmla="*/ 88263 w 92473"/>
                  <a:gd name="connsiteY5" fmla="*/ 77651 h 95842"/>
                  <a:gd name="connsiteX6" fmla="*/ 70745 w 92473"/>
                  <a:gd name="connsiteY6" fmla="*/ 91463 h 95842"/>
                  <a:gd name="connsiteX7" fmla="*/ 49690 w 92473"/>
                  <a:gd name="connsiteY7" fmla="*/ 95842 h 95842"/>
                  <a:gd name="connsiteX8" fmla="*/ 14317 w 92473"/>
                  <a:gd name="connsiteY8" fmla="*/ 82536 h 95842"/>
                  <a:gd name="connsiteX9" fmla="*/ 0 w 92473"/>
                  <a:gd name="connsiteY9" fmla="*/ 47837 h 95842"/>
                  <a:gd name="connsiteX10" fmla="*/ 14317 w 92473"/>
                  <a:gd name="connsiteY10" fmla="*/ 13307 h 95842"/>
                  <a:gd name="connsiteX11" fmla="*/ 49690 w 92473"/>
                  <a:gd name="connsiteY11" fmla="*/ 0 h 95842"/>
                  <a:gd name="connsiteX12" fmla="*/ 80851 w 92473"/>
                  <a:gd name="connsiteY12" fmla="*/ 12970 h 95842"/>
                  <a:gd name="connsiteX13" fmla="*/ 92474 w 92473"/>
                  <a:gd name="connsiteY13" fmla="*/ 49353 h 95842"/>
                  <a:gd name="connsiteX14" fmla="*/ 92474 w 92473"/>
                  <a:gd name="connsiteY14" fmla="*/ 55585 h 95842"/>
                  <a:gd name="connsiteX15" fmla="*/ 22739 w 92473"/>
                  <a:gd name="connsiteY15" fmla="*/ 55585 h 95842"/>
                  <a:gd name="connsiteX16" fmla="*/ 69566 w 92473"/>
                  <a:gd name="connsiteY16" fmla="*/ 38573 h 95842"/>
                  <a:gd name="connsiteX17" fmla="*/ 63334 w 92473"/>
                  <a:gd name="connsiteY17" fmla="*/ 22908 h 95842"/>
                  <a:gd name="connsiteX18" fmla="*/ 46490 w 92473"/>
                  <a:gd name="connsiteY18" fmla="*/ 17181 h 95842"/>
                  <a:gd name="connsiteX19" fmla="*/ 30319 w 92473"/>
                  <a:gd name="connsiteY19" fmla="*/ 22908 h 95842"/>
                  <a:gd name="connsiteX20" fmla="*/ 22739 w 92473"/>
                  <a:gd name="connsiteY20" fmla="*/ 38741 h 95842"/>
                  <a:gd name="connsiteX21" fmla="*/ 69566 w 92473"/>
                  <a:gd name="connsiteY21" fmla="*/ 38741 h 9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473" h="95842">
                    <a:moveTo>
                      <a:pt x="22739" y="55754"/>
                    </a:moveTo>
                    <a:cubicBezTo>
                      <a:pt x="23413" y="62491"/>
                      <a:pt x="26108" y="67881"/>
                      <a:pt x="30656" y="71755"/>
                    </a:cubicBezTo>
                    <a:cubicBezTo>
                      <a:pt x="35204" y="75630"/>
                      <a:pt x="40763" y="77651"/>
                      <a:pt x="47332" y="77651"/>
                    </a:cubicBezTo>
                    <a:cubicBezTo>
                      <a:pt x="52890" y="77651"/>
                      <a:pt x="57607" y="76472"/>
                      <a:pt x="61312" y="74451"/>
                    </a:cubicBezTo>
                    <a:cubicBezTo>
                      <a:pt x="65018" y="72261"/>
                      <a:pt x="68555" y="69229"/>
                      <a:pt x="71924" y="65018"/>
                    </a:cubicBezTo>
                    <a:lnTo>
                      <a:pt x="88263" y="77651"/>
                    </a:lnTo>
                    <a:cubicBezTo>
                      <a:pt x="83041" y="84052"/>
                      <a:pt x="77314" y="88600"/>
                      <a:pt x="70745" y="91463"/>
                    </a:cubicBezTo>
                    <a:cubicBezTo>
                      <a:pt x="64344" y="94326"/>
                      <a:pt x="57270" y="95842"/>
                      <a:pt x="49690" y="95842"/>
                    </a:cubicBezTo>
                    <a:cubicBezTo>
                      <a:pt x="35541" y="95842"/>
                      <a:pt x="23750" y="91463"/>
                      <a:pt x="14317" y="82536"/>
                    </a:cubicBezTo>
                    <a:cubicBezTo>
                      <a:pt x="4716" y="73608"/>
                      <a:pt x="0" y="62154"/>
                      <a:pt x="0" y="47837"/>
                    </a:cubicBezTo>
                    <a:cubicBezTo>
                      <a:pt x="0" y="33688"/>
                      <a:pt x="4716" y="22066"/>
                      <a:pt x="14317" y="13307"/>
                    </a:cubicBezTo>
                    <a:cubicBezTo>
                      <a:pt x="23750" y="4379"/>
                      <a:pt x="35541" y="0"/>
                      <a:pt x="49690" y="0"/>
                    </a:cubicBezTo>
                    <a:cubicBezTo>
                      <a:pt x="62660" y="0"/>
                      <a:pt x="72935" y="4379"/>
                      <a:pt x="80851" y="12970"/>
                    </a:cubicBezTo>
                    <a:cubicBezTo>
                      <a:pt x="88600" y="21729"/>
                      <a:pt x="92474" y="33856"/>
                      <a:pt x="92474" y="49353"/>
                    </a:cubicBezTo>
                    <a:lnTo>
                      <a:pt x="92474" y="55585"/>
                    </a:lnTo>
                    <a:lnTo>
                      <a:pt x="22739" y="55585"/>
                    </a:lnTo>
                    <a:close/>
                    <a:moveTo>
                      <a:pt x="69566" y="38573"/>
                    </a:moveTo>
                    <a:cubicBezTo>
                      <a:pt x="69566" y="32004"/>
                      <a:pt x="67545" y="26782"/>
                      <a:pt x="63334" y="22908"/>
                    </a:cubicBezTo>
                    <a:cubicBezTo>
                      <a:pt x="59123" y="19034"/>
                      <a:pt x="53564" y="17181"/>
                      <a:pt x="46490" y="17181"/>
                    </a:cubicBezTo>
                    <a:cubicBezTo>
                      <a:pt x="39920" y="17181"/>
                      <a:pt x="34530" y="19034"/>
                      <a:pt x="30319" y="22908"/>
                    </a:cubicBezTo>
                    <a:cubicBezTo>
                      <a:pt x="26277" y="26782"/>
                      <a:pt x="23750" y="32004"/>
                      <a:pt x="22739" y="38741"/>
                    </a:cubicBezTo>
                    <a:lnTo>
                      <a:pt x="69566" y="38741"/>
                    </a:lnTo>
                    <a:close/>
                  </a:path>
                </a:pathLst>
              </a:custGeom>
              <a:grpFill/>
              <a:ln w="16788" cap="flat">
                <a:noFill/>
                <a:prstDash val="solid"/>
                <a:miter/>
              </a:ln>
            </p:spPr>
            <p:txBody>
              <a:bodyPr rtlCol="0" anchor="ctr"/>
              <a:lstStyle/>
              <a:p>
                <a:endParaRPr lang="nl-NL"/>
              </a:p>
            </p:txBody>
          </p:sp>
          <p:sp>
            <p:nvSpPr>
              <p:cNvPr id="43" name="Vrije vorm: vorm 42">
                <a:extLst>
                  <a:ext uri="{FF2B5EF4-FFF2-40B4-BE49-F238E27FC236}">
                    <a16:creationId xmlns:a16="http://schemas.microsoft.com/office/drawing/2014/main" id="{E5D04C4B-D2E9-4D90-B397-66E4B5F61BC9}"/>
                  </a:ext>
                </a:extLst>
              </p:cNvPr>
              <p:cNvSpPr/>
              <p:nvPr/>
            </p:nvSpPr>
            <p:spPr>
              <a:xfrm>
                <a:off x="3090695" y="6103464"/>
                <a:ext cx="98200" cy="145869"/>
              </a:xfrm>
              <a:custGeom>
                <a:avLst/>
                <a:gdLst>
                  <a:gd name="connsiteX0" fmla="*/ 76809 w 98200"/>
                  <a:gd name="connsiteY0" fmla="*/ 129867 h 145869"/>
                  <a:gd name="connsiteX1" fmla="*/ 63502 w 98200"/>
                  <a:gd name="connsiteY1" fmla="*/ 141827 h 145869"/>
                  <a:gd name="connsiteX2" fmla="*/ 44974 w 98200"/>
                  <a:gd name="connsiteY2" fmla="*/ 145869 h 145869"/>
                  <a:gd name="connsiteX3" fmla="*/ 12128 w 98200"/>
                  <a:gd name="connsiteY3" fmla="*/ 132394 h 145869"/>
                  <a:gd name="connsiteX4" fmla="*/ 0 w 98200"/>
                  <a:gd name="connsiteY4" fmla="*/ 98032 h 145869"/>
                  <a:gd name="connsiteX5" fmla="*/ 12296 w 98200"/>
                  <a:gd name="connsiteY5" fmla="*/ 63839 h 145869"/>
                  <a:gd name="connsiteX6" fmla="*/ 43963 w 98200"/>
                  <a:gd name="connsiteY6" fmla="*/ 50195 h 145869"/>
                  <a:gd name="connsiteX7" fmla="*/ 62828 w 98200"/>
                  <a:gd name="connsiteY7" fmla="*/ 54238 h 145869"/>
                  <a:gd name="connsiteX8" fmla="*/ 74956 w 98200"/>
                  <a:gd name="connsiteY8" fmla="*/ 64007 h 145869"/>
                  <a:gd name="connsiteX9" fmla="*/ 75461 w 98200"/>
                  <a:gd name="connsiteY9" fmla="*/ 0 h 145869"/>
                  <a:gd name="connsiteX10" fmla="*/ 98201 w 98200"/>
                  <a:gd name="connsiteY10" fmla="*/ 0 h 145869"/>
                  <a:gd name="connsiteX11" fmla="*/ 98201 w 98200"/>
                  <a:gd name="connsiteY11" fmla="*/ 143680 h 145869"/>
                  <a:gd name="connsiteX12" fmla="*/ 76809 w 98200"/>
                  <a:gd name="connsiteY12" fmla="*/ 143680 h 145869"/>
                  <a:gd name="connsiteX13" fmla="*/ 76809 w 98200"/>
                  <a:gd name="connsiteY13" fmla="*/ 129867 h 145869"/>
                  <a:gd name="connsiteX14" fmla="*/ 49858 w 98200"/>
                  <a:gd name="connsiteY14" fmla="*/ 125320 h 145869"/>
                  <a:gd name="connsiteX15" fmla="*/ 69397 w 98200"/>
                  <a:gd name="connsiteY15" fmla="*/ 117066 h 145869"/>
                  <a:gd name="connsiteX16" fmla="*/ 76809 w 98200"/>
                  <a:gd name="connsiteY16" fmla="*/ 97864 h 145869"/>
                  <a:gd name="connsiteX17" fmla="*/ 69397 w 98200"/>
                  <a:gd name="connsiteY17" fmla="*/ 78493 h 145869"/>
                  <a:gd name="connsiteX18" fmla="*/ 49858 w 98200"/>
                  <a:gd name="connsiteY18" fmla="*/ 70408 h 145869"/>
                  <a:gd name="connsiteX19" fmla="*/ 30319 w 98200"/>
                  <a:gd name="connsiteY19" fmla="*/ 78662 h 145869"/>
                  <a:gd name="connsiteX20" fmla="*/ 22908 w 98200"/>
                  <a:gd name="connsiteY20" fmla="*/ 97864 h 145869"/>
                  <a:gd name="connsiteX21" fmla="*/ 30319 w 98200"/>
                  <a:gd name="connsiteY21" fmla="*/ 117234 h 145869"/>
                  <a:gd name="connsiteX22" fmla="*/ 49858 w 98200"/>
                  <a:gd name="connsiteY22" fmla="*/ 125320 h 14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200" h="145869">
                    <a:moveTo>
                      <a:pt x="76809" y="129867"/>
                    </a:moveTo>
                    <a:cubicBezTo>
                      <a:pt x="73440" y="135258"/>
                      <a:pt x="69061" y="139132"/>
                      <a:pt x="63502" y="141827"/>
                    </a:cubicBezTo>
                    <a:cubicBezTo>
                      <a:pt x="58112" y="144522"/>
                      <a:pt x="51880" y="145869"/>
                      <a:pt x="44974" y="145869"/>
                    </a:cubicBezTo>
                    <a:cubicBezTo>
                      <a:pt x="31161" y="145869"/>
                      <a:pt x="20213" y="141321"/>
                      <a:pt x="12128" y="132394"/>
                    </a:cubicBezTo>
                    <a:cubicBezTo>
                      <a:pt x="4043" y="123298"/>
                      <a:pt x="0" y="111844"/>
                      <a:pt x="0" y="98032"/>
                    </a:cubicBezTo>
                    <a:cubicBezTo>
                      <a:pt x="0" y="84389"/>
                      <a:pt x="4043" y="72935"/>
                      <a:pt x="12296" y="63839"/>
                    </a:cubicBezTo>
                    <a:cubicBezTo>
                      <a:pt x="20550" y="54743"/>
                      <a:pt x="31161" y="50195"/>
                      <a:pt x="43963" y="50195"/>
                    </a:cubicBezTo>
                    <a:cubicBezTo>
                      <a:pt x="51543" y="50195"/>
                      <a:pt x="57943" y="51543"/>
                      <a:pt x="62828" y="54238"/>
                    </a:cubicBezTo>
                    <a:cubicBezTo>
                      <a:pt x="67881" y="56933"/>
                      <a:pt x="71924" y="60302"/>
                      <a:pt x="74956" y="64007"/>
                    </a:cubicBezTo>
                    <a:lnTo>
                      <a:pt x="75461" y="0"/>
                    </a:lnTo>
                    <a:lnTo>
                      <a:pt x="98201" y="0"/>
                    </a:lnTo>
                    <a:lnTo>
                      <a:pt x="98201" y="143680"/>
                    </a:lnTo>
                    <a:lnTo>
                      <a:pt x="76809" y="143680"/>
                    </a:lnTo>
                    <a:lnTo>
                      <a:pt x="76809" y="129867"/>
                    </a:lnTo>
                    <a:close/>
                    <a:moveTo>
                      <a:pt x="49858" y="125320"/>
                    </a:moveTo>
                    <a:cubicBezTo>
                      <a:pt x="57943" y="125320"/>
                      <a:pt x="64513" y="122625"/>
                      <a:pt x="69397" y="117066"/>
                    </a:cubicBezTo>
                    <a:cubicBezTo>
                      <a:pt x="74282" y="111676"/>
                      <a:pt x="76809" y="105275"/>
                      <a:pt x="76809" y="97864"/>
                    </a:cubicBezTo>
                    <a:cubicBezTo>
                      <a:pt x="76809" y="90452"/>
                      <a:pt x="74282" y="83883"/>
                      <a:pt x="69397" y="78493"/>
                    </a:cubicBezTo>
                    <a:cubicBezTo>
                      <a:pt x="64513" y="73103"/>
                      <a:pt x="57943" y="70408"/>
                      <a:pt x="49858" y="70408"/>
                    </a:cubicBezTo>
                    <a:cubicBezTo>
                      <a:pt x="41773" y="70408"/>
                      <a:pt x="35372" y="73103"/>
                      <a:pt x="30319" y="78662"/>
                    </a:cubicBezTo>
                    <a:cubicBezTo>
                      <a:pt x="25434" y="84052"/>
                      <a:pt x="22908" y="90452"/>
                      <a:pt x="22908" y="97864"/>
                    </a:cubicBezTo>
                    <a:cubicBezTo>
                      <a:pt x="22908" y="105275"/>
                      <a:pt x="25434" y="111844"/>
                      <a:pt x="30319" y="117234"/>
                    </a:cubicBezTo>
                    <a:cubicBezTo>
                      <a:pt x="35036" y="122625"/>
                      <a:pt x="41605" y="125320"/>
                      <a:pt x="49858" y="125320"/>
                    </a:cubicBezTo>
                    <a:close/>
                  </a:path>
                </a:pathLst>
              </a:custGeom>
              <a:grpFill/>
              <a:ln w="16788" cap="flat">
                <a:noFill/>
                <a:prstDash val="solid"/>
                <a:miter/>
              </a:ln>
            </p:spPr>
            <p:txBody>
              <a:bodyPr rtlCol="0" anchor="ctr"/>
              <a:lstStyle/>
              <a:p>
                <a:endParaRPr lang="nl-NL"/>
              </a:p>
            </p:txBody>
          </p:sp>
          <p:sp>
            <p:nvSpPr>
              <p:cNvPr id="44" name="Vrije vorm: vorm 43">
                <a:extLst>
                  <a:ext uri="{FF2B5EF4-FFF2-40B4-BE49-F238E27FC236}">
                    <a16:creationId xmlns:a16="http://schemas.microsoft.com/office/drawing/2014/main" id="{3F3A8F9C-3A34-4677-941A-331E336D534F}"/>
                  </a:ext>
                </a:extLst>
              </p:cNvPr>
              <p:cNvSpPr/>
              <p:nvPr/>
            </p:nvSpPr>
            <p:spPr>
              <a:xfrm>
                <a:off x="3201024" y="6153490"/>
                <a:ext cx="92473" cy="95842"/>
              </a:xfrm>
              <a:custGeom>
                <a:avLst/>
                <a:gdLst>
                  <a:gd name="connsiteX0" fmla="*/ 22739 w 92473"/>
                  <a:gd name="connsiteY0" fmla="*/ 55754 h 95842"/>
                  <a:gd name="connsiteX1" fmla="*/ 30656 w 92473"/>
                  <a:gd name="connsiteY1" fmla="*/ 71755 h 95842"/>
                  <a:gd name="connsiteX2" fmla="*/ 47332 w 92473"/>
                  <a:gd name="connsiteY2" fmla="*/ 77651 h 95842"/>
                  <a:gd name="connsiteX3" fmla="*/ 61312 w 92473"/>
                  <a:gd name="connsiteY3" fmla="*/ 74451 h 95842"/>
                  <a:gd name="connsiteX4" fmla="*/ 71924 w 92473"/>
                  <a:gd name="connsiteY4" fmla="*/ 65018 h 95842"/>
                  <a:gd name="connsiteX5" fmla="*/ 88263 w 92473"/>
                  <a:gd name="connsiteY5" fmla="*/ 77651 h 95842"/>
                  <a:gd name="connsiteX6" fmla="*/ 70745 w 92473"/>
                  <a:gd name="connsiteY6" fmla="*/ 91463 h 95842"/>
                  <a:gd name="connsiteX7" fmla="*/ 49690 w 92473"/>
                  <a:gd name="connsiteY7" fmla="*/ 95842 h 95842"/>
                  <a:gd name="connsiteX8" fmla="*/ 14317 w 92473"/>
                  <a:gd name="connsiteY8" fmla="*/ 82536 h 95842"/>
                  <a:gd name="connsiteX9" fmla="*/ 0 w 92473"/>
                  <a:gd name="connsiteY9" fmla="*/ 47837 h 95842"/>
                  <a:gd name="connsiteX10" fmla="*/ 14317 w 92473"/>
                  <a:gd name="connsiteY10" fmla="*/ 13307 h 95842"/>
                  <a:gd name="connsiteX11" fmla="*/ 49690 w 92473"/>
                  <a:gd name="connsiteY11" fmla="*/ 0 h 95842"/>
                  <a:gd name="connsiteX12" fmla="*/ 80851 w 92473"/>
                  <a:gd name="connsiteY12" fmla="*/ 12970 h 95842"/>
                  <a:gd name="connsiteX13" fmla="*/ 92474 w 92473"/>
                  <a:gd name="connsiteY13" fmla="*/ 49353 h 95842"/>
                  <a:gd name="connsiteX14" fmla="*/ 92474 w 92473"/>
                  <a:gd name="connsiteY14" fmla="*/ 55585 h 95842"/>
                  <a:gd name="connsiteX15" fmla="*/ 22739 w 92473"/>
                  <a:gd name="connsiteY15" fmla="*/ 55585 h 95842"/>
                  <a:gd name="connsiteX16" fmla="*/ 69566 w 92473"/>
                  <a:gd name="connsiteY16" fmla="*/ 38573 h 95842"/>
                  <a:gd name="connsiteX17" fmla="*/ 63334 w 92473"/>
                  <a:gd name="connsiteY17" fmla="*/ 22908 h 95842"/>
                  <a:gd name="connsiteX18" fmla="*/ 46490 w 92473"/>
                  <a:gd name="connsiteY18" fmla="*/ 17181 h 95842"/>
                  <a:gd name="connsiteX19" fmla="*/ 30488 w 92473"/>
                  <a:gd name="connsiteY19" fmla="*/ 22908 h 95842"/>
                  <a:gd name="connsiteX20" fmla="*/ 22908 w 92473"/>
                  <a:gd name="connsiteY20" fmla="*/ 38741 h 95842"/>
                  <a:gd name="connsiteX21" fmla="*/ 69566 w 92473"/>
                  <a:gd name="connsiteY21" fmla="*/ 38741 h 9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473" h="95842">
                    <a:moveTo>
                      <a:pt x="22739" y="55754"/>
                    </a:moveTo>
                    <a:cubicBezTo>
                      <a:pt x="23413" y="62491"/>
                      <a:pt x="26108" y="67881"/>
                      <a:pt x="30656" y="71755"/>
                    </a:cubicBezTo>
                    <a:cubicBezTo>
                      <a:pt x="35204" y="75630"/>
                      <a:pt x="40763" y="77651"/>
                      <a:pt x="47332" y="77651"/>
                    </a:cubicBezTo>
                    <a:cubicBezTo>
                      <a:pt x="52890" y="77651"/>
                      <a:pt x="57607" y="76472"/>
                      <a:pt x="61312" y="74451"/>
                    </a:cubicBezTo>
                    <a:cubicBezTo>
                      <a:pt x="65018" y="72261"/>
                      <a:pt x="68555" y="69229"/>
                      <a:pt x="71924" y="65018"/>
                    </a:cubicBezTo>
                    <a:lnTo>
                      <a:pt x="88263" y="77651"/>
                    </a:lnTo>
                    <a:cubicBezTo>
                      <a:pt x="83041" y="84052"/>
                      <a:pt x="77146" y="88600"/>
                      <a:pt x="70745" y="91463"/>
                    </a:cubicBezTo>
                    <a:cubicBezTo>
                      <a:pt x="64344" y="94326"/>
                      <a:pt x="57270" y="95842"/>
                      <a:pt x="49690" y="95842"/>
                    </a:cubicBezTo>
                    <a:cubicBezTo>
                      <a:pt x="35709" y="95842"/>
                      <a:pt x="23750" y="91463"/>
                      <a:pt x="14317" y="82536"/>
                    </a:cubicBezTo>
                    <a:cubicBezTo>
                      <a:pt x="4885" y="73608"/>
                      <a:pt x="0" y="62154"/>
                      <a:pt x="0" y="47837"/>
                    </a:cubicBezTo>
                    <a:cubicBezTo>
                      <a:pt x="0" y="33688"/>
                      <a:pt x="4716" y="22066"/>
                      <a:pt x="14317" y="13307"/>
                    </a:cubicBezTo>
                    <a:cubicBezTo>
                      <a:pt x="23750" y="4379"/>
                      <a:pt x="35709" y="0"/>
                      <a:pt x="49690" y="0"/>
                    </a:cubicBezTo>
                    <a:cubicBezTo>
                      <a:pt x="62660" y="0"/>
                      <a:pt x="72935" y="4379"/>
                      <a:pt x="80851" y="12970"/>
                    </a:cubicBezTo>
                    <a:cubicBezTo>
                      <a:pt x="88600" y="21729"/>
                      <a:pt x="92474" y="33856"/>
                      <a:pt x="92474" y="49353"/>
                    </a:cubicBezTo>
                    <a:lnTo>
                      <a:pt x="92474" y="55585"/>
                    </a:lnTo>
                    <a:lnTo>
                      <a:pt x="22739" y="55585"/>
                    </a:lnTo>
                    <a:close/>
                    <a:moveTo>
                      <a:pt x="69566" y="38573"/>
                    </a:moveTo>
                    <a:cubicBezTo>
                      <a:pt x="69566" y="32004"/>
                      <a:pt x="67545" y="26782"/>
                      <a:pt x="63334" y="22908"/>
                    </a:cubicBezTo>
                    <a:cubicBezTo>
                      <a:pt x="59123" y="19034"/>
                      <a:pt x="53564" y="17181"/>
                      <a:pt x="46490" y="17181"/>
                    </a:cubicBezTo>
                    <a:cubicBezTo>
                      <a:pt x="39920" y="17181"/>
                      <a:pt x="34530" y="19034"/>
                      <a:pt x="30488" y="22908"/>
                    </a:cubicBezTo>
                    <a:cubicBezTo>
                      <a:pt x="26445" y="26782"/>
                      <a:pt x="23919" y="32004"/>
                      <a:pt x="22908" y="38741"/>
                    </a:cubicBezTo>
                    <a:lnTo>
                      <a:pt x="69566" y="38741"/>
                    </a:lnTo>
                    <a:close/>
                  </a:path>
                </a:pathLst>
              </a:custGeom>
              <a:grpFill/>
              <a:ln w="16788" cap="flat">
                <a:noFill/>
                <a:prstDash val="solid"/>
                <a:miter/>
              </a:ln>
            </p:spPr>
            <p:txBody>
              <a:bodyPr rtlCol="0" anchor="ctr"/>
              <a:lstStyle/>
              <a:p>
                <a:endParaRPr lang="nl-NL"/>
              </a:p>
            </p:txBody>
          </p:sp>
          <p:sp>
            <p:nvSpPr>
              <p:cNvPr id="45" name="Vrije vorm: vorm 44">
                <a:extLst>
                  <a:ext uri="{FF2B5EF4-FFF2-40B4-BE49-F238E27FC236}">
                    <a16:creationId xmlns:a16="http://schemas.microsoft.com/office/drawing/2014/main" id="{16514A85-657E-4485-B514-A4FD28BF24EA}"/>
                  </a:ext>
                </a:extLst>
              </p:cNvPr>
              <p:cNvSpPr/>
              <p:nvPr/>
            </p:nvSpPr>
            <p:spPr>
              <a:xfrm>
                <a:off x="3305120" y="6153659"/>
                <a:ext cx="58617" cy="93484"/>
              </a:xfrm>
              <a:custGeom>
                <a:avLst/>
                <a:gdLst>
                  <a:gd name="connsiteX0" fmla="*/ 0 w 58617"/>
                  <a:gd name="connsiteY0" fmla="*/ 2190 h 93484"/>
                  <a:gd name="connsiteX1" fmla="*/ 22908 w 58617"/>
                  <a:gd name="connsiteY1" fmla="*/ 2190 h 93484"/>
                  <a:gd name="connsiteX2" fmla="*/ 22908 w 58617"/>
                  <a:gd name="connsiteY2" fmla="*/ 16676 h 93484"/>
                  <a:gd name="connsiteX3" fmla="*/ 50364 w 58617"/>
                  <a:gd name="connsiteY3" fmla="*/ 0 h 93484"/>
                  <a:gd name="connsiteX4" fmla="*/ 54238 w 58617"/>
                  <a:gd name="connsiteY4" fmla="*/ 168 h 93484"/>
                  <a:gd name="connsiteX5" fmla="*/ 58617 w 58617"/>
                  <a:gd name="connsiteY5" fmla="*/ 1179 h 93484"/>
                  <a:gd name="connsiteX6" fmla="*/ 58617 w 58617"/>
                  <a:gd name="connsiteY6" fmla="*/ 23245 h 93484"/>
                  <a:gd name="connsiteX7" fmla="*/ 52216 w 58617"/>
                  <a:gd name="connsiteY7" fmla="*/ 21897 h 93484"/>
                  <a:gd name="connsiteX8" fmla="*/ 47669 w 58617"/>
                  <a:gd name="connsiteY8" fmla="*/ 21560 h 93484"/>
                  <a:gd name="connsiteX9" fmla="*/ 29982 w 58617"/>
                  <a:gd name="connsiteY9" fmla="*/ 27961 h 93484"/>
                  <a:gd name="connsiteX10" fmla="*/ 23076 w 58617"/>
                  <a:gd name="connsiteY10" fmla="*/ 44637 h 93484"/>
                  <a:gd name="connsiteX11" fmla="*/ 23076 w 58617"/>
                  <a:gd name="connsiteY11" fmla="*/ 93484 h 93484"/>
                  <a:gd name="connsiteX12" fmla="*/ 168 w 58617"/>
                  <a:gd name="connsiteY12" fmla="*/ 93484 h 93484"/>
                  <a:gd name="connsiteX13" fmla="*/ 168 w 58617"/>
                  <a:gd name="connsiteY13" fmla="*/ 2190 h 9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17" h="93484">
                    <a:moveTo>
                      <a:pt x="0" y="2190"/>
                    </a:moveTo>
                    <a:lnTo>
                      <a:pt x="22908" y="2190"/>
                    </a:lnTo>
                    <a:lnTo>
                      <a:pt x="22908" y="16676"/>
                    </a:lnTo>
                    <a:cubicBezTo>
                      <a:pt x="28635" y="5559"/>
                      <a:pt x="37731" y="0"/>
                      <a:pt x="50364" y="0"/>
                    </a:cubicBezTo>
                    <a:cubicBezTo>
                      <a:pt x="51711" y="0"/>
                      <a:pt x="52890" y="0"/>
                      <a:pt x="54238" y="168"/>
                    </a:cubicBezTo>
                    <a:cubicBezTo>
                      <a:pt x="55585" y="337"/>
                      <a:pt x="56933" y="842"/>
                      <a:pt x="58617" y="1179"/>
                    </a:cubicBezTo>
                    <a:lnTo>
                      <a:pt x="58617" y="23245"/>
                    </a:lnTo>
                    <a:cubicBezTo>
                      <a:pt x="55417" y="22571"/>
                      <a:pt x="53396" y="22066"/>
                      <a:pt x="52216" y="21897"/>
                    </a:cubicBezTo>
                    <a:cubicBezTo>
                      <a:pt x="51206" y="21729"/>
                      <a:pt x="49690" y="21560"/>
                      <a:pt x="47669" y="21560"/>
                    </a:cubicBezTo>
                    <a:cubicBezTo>
                      <a:pt x="40426" y="21560"/>
                      <a:pt x="34530" y="23750"/>
                      <a:pt x="29982" y="27961"/>
                    </a:cubicBezTo>
                    <a:cubicBezTo>
                      <a:pt x="25434" y="32172"/>
                      <a:pt x="23076" y="37731"/>
                      <a:pt x="23076" y="44637"/>
                    </a:cubicBezTo>
                    <a:lnTo>
                      <a:pt x="23076" y="93484"/>
                    </a:lnTo>
                    <a:lnTo>
                      <a:pt x="168" y="93484"/>
                    </a:lnTo>
                    <a:lnTo>
                      <a:pt x="168" y="2190"/>
                    </a:lnTo>
                    <a:close/>
                  </a:path>
                </a:pathLst>
              </a:custGeom>
              <a:grpFill/>
              <a:ln w="16788" cap="flat">
                <a:noFill/>
                <a:prstDash val="solid"/>
                <a:miter/>
              </a:ln>
            </p:spPr>
            <p:txBody>
              <a:bodyPr rtlCol="0" anchor="ctr"/>
              <a:lstStyle/>
              <a:p>
                <a:endParaRPr lang="nl-NL"/>
              </a:p>
            </p:txBody>
          </p:sp>
          <p:sp>
            <p:nvSpPr>
              <p:cNvPr id="46" name="Vrije vorm: vorm 45">
                <a:extLst>
                  <a:ext uri="{FF2B5EF4-FFF2-40B4-BE49-F238E27FC236}">
                    <a16:creationId xmlns:a16="http://schemas.microsoft.com/office/drawing/2014/main" id="{5E85AB7C-D41A-4677-BAFD-CB4292D81144}"/>
                  </a:ext>
                </a:extLst>
              </p:cNvPr>
              <p:cNvSpPr/>
              <p:nvPr/>
            </p:nvSpPr>
            <p:spPr>
              <a:xfrm>
                <a:off x="3369969" y="6103295"/>
                <a:ext cx="22907" cy="143679"/>
              </a:xfrm>
              <a:custGeom>
                <a:avLst/>
                <a:gdLst>
                  <a:gd name="connsiteX0" fmla="*/ 0 w 22907"/>
                  <a:gd name="connsiteY0" fmla="*/ 0 h 143679"/>
                  <a:gd name="connsiteX1" fmla="*/ 22908 w 22907"/>
                  <a:gd name="connsiteY1" fmla="*/ 0 h 143679"/>
                  <a:gd name="connsiteX2" fmla="*/ 22908 w 22907"/>
                  <a:gd name="connsiteY2" fmla="*/ 143679 h 143679"/>
                  <a:gd name="connsiteX3" fmla="*/ 0 w 22907"/>
                  <a:gd name="connsiteY3" fmla="*/ 143679 h 143679"/>
                  <a:gd name="connsiteX4" fmla="*/ 0 w 22907"/>
                  <a:gd name="connsiteY4" fmla="*/ 0 h 14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7" h="143679">
                    <a:moveTo>
                      <a:pt x="0" y="0"/>
                    </a:moveTo>
                    <a:lnTo>
                      <a:pt x="22908" y="0"/>
                    </a:lnTo>
                    <a:lnTo>
                      <a:pt x="22908" y="143679"/>
                    </a:lnTo>
                    <a:lnTo>
                      <a:pt x="0" y="143679"/>
                    </a:lnTo>
                    <a:lnTo>
                      <a:pt x="0" y="0"/>
                    </a:lnTo>
                    <a:close/>
                  </a:path>
                </a:pathLst>
              </a:custGeom>
              <a:grpFill/>
              <a:ln w="16788" cap="flat">
                <a:noFill/>
                <a:prstDash val="solid"/>
                <a:miter/>
              </a:ln>
            </p:spPr>
            <p:txBody>
              <a:bodyPr rtlCol="0" anchor="ctr"/>
              <a:lstStyle/>
              <a:p>
                <a:endParaRPr lang="nl-NL"/>
              </a:p>
            </p:txBody>
          </p:sp>
          <p:sp>
            <p:nvSpPr>
              <p:cNvPr id="47" name="Vrije vorm: vorm 46">
                <a:extLst>
                  <a:ext uri="{FF2B5EF4-FFF2-40B4-BE49-F238E27FC236}">
                    <a16:creationId xmlns:a16="http://schemas.microsoft.com/office/drawing/2014/main" id="{8848324F-9A0A-46E4-B2D0-C36FEBFDFA91}"/>
                  </a:ext>
                </a:extLst>
              </p:cNvPr>
              <p:cNvSpPr/>
              <p:nvPr/>
            </p:nvSpPr>
            <p:spPr>
              <a:xfrm>
                <a:off x="3403489" y="6153490"/>
                <a:ext cx="83883" cy="95842"/>
              </a:xfrm>
              <a:custGeom>
                <a:avLst/>
                <a:gdLst>
                  <a:gd name="connsiteX0" fmla="*/ 63165 w 83883"/>
                  <a:gd name="connsiteY0" fmla="*/ 81020 h 95842"/>
                  <a:gd name="connsiteX1" fmla="*/ 50364 w 83883"/>
                  <a:gd name="connsiteY1" fmla="*/ 92137 h 95842"/>
                  <a:gd name="connsiteX2" fmla="*/ 33183 w 83883"/>
                  <a:gd name="connsiteY2" fmla="*/ 95842 h 95842"/>
                  <a:gd name="connsiteX3" fmla="*/ 9770 w 83883"/>
                  <a:gd name="connsiteY3" fmla="*/ 88600 h 95842"/>
                  <a:gd name="connsiteX4" fmla="*/ 0 w 83883"/>
                  <a:gd name="connsiteY4" fmla="*/ 68387 h 95842"/>
                  <a:gd name="connsiteX5" fmla="*/ 16507 w 83883"/>
                  <a:gd name="connsiteY5" fmla="*/ 42784 h 95842"/>
                  <a:gd name="connsiteX6" fmla="*/ 57438 w 83883"/>
                  <a:gd name="connsiteY6" fmla="*/ 36720 h 95842"/>
                  <a:gd name="connsiteX7" fmla="*/ 63165 w 83883"/>
                  <a:gd name="connsiteY7" fmla="*/ 36720 h 95842"/>
                  <a:gd name="connsiteX8" fmla="*/ 63165 w 83883"/>
                  <a:gd name="connsiteY8" fmla="*/ 34193 h 95842"/>
                  <a:gd name="connsiteX9" fmla="*/ 57438 w 83883"/>
                  <a:gd name="connsiteY9" fmla="*/ 21560 h 95842"/>
                  <a:gd name="connsiteX10" fmla="*/ 42279 w 83883"/>
                  <a:gd name="connsiteY10" fmla="*/ 17181 h 95842"/>
                  <a:gd name="connsiteX11" fmla="*/ 17855 w 83883"/>
                  <a:gd name="connsiteY11" fmla="*/ 26614 h 95842"/>
                  <a:gd name="connsiteX12" fmla="*/ 5895 w 83883"/>
                  <a:gd name="connsiteY12" fmla="*/ 14654 h 95842"/>
                  <a:gd name="connsiteX13" fmla="*/ 23245 w 83883"/>
                  <a:gd name="connsiteY13" fmla="*/ 3537 h 95842"/>
                  <a:gd name="connsiteX14" fmla="*/ 44805 w 83883"/>
                  <a:gd name="connsiteY14" fmla="*/ 0 h 95842"/>
                  <a:gd name="connsiteX15" fmla="*/ 74114 w 83883"/>
                  <a:gd name="connsiteY15" fmla="*/ 9433 h 95842"/>
                  <a:gd name="connsiteX16" fmla="*/ 83883 w 83883"/>
                  <a:gd name="connsiteY16" fmla="*/ 41099 h 95842"/>
                  <a:gd name="connsiteX17" fmla="*/ 83883 w 83883"/>
                  <a:gd name="connsiteY17" fmla="*/ 93653 h 95842"/>
                  <a:gd name="connsiteX18" fmla="*/ 63334 w 83883"/>
                  <a:gd name="connsiteY18" fmla="*/ 93653 h 95842"/>
                  <a:gd name="connsiteX19" fmla="*/ 63334 w 83883"/>
                  <a:gd name="connsiteY19" fmla="*/ 81020 h 95842"/>
                  <a:gd name="connsiteX20" fmla="*/ 61818 w 83883"/>
                  <a:gd name="connsiteY20" fmla="*/ 52722 h 95842"/>
                  <a:gd name="connsiteX21" fmla="*/ 57101 w 83883"/>
                  <a:gd name="connsiteY21" fmla="*/ 52722 h 95842"/>
                  <a:gd name="connsiteX22" fmla="*/ 33014 w 83883"/>
                  <a:gd name="connsiteY22" fmla="*/ 55417 h 95842"/>
                  <a:gd name="connsiteX23" fmla="*/ 22908 w 83883"/>
                  <a:gd name="connsiteY23" fmla="*/ 66702 h 95842"/>
                  <a:gd name="connsiteX24" fmla="*/ 27624 w 83883"/>
                  <a:gd name="connsiteY24" fmla="*/ 75630 h 95842"/>
                  <a:gd name="connsiteX25" fmla="*/ 38910 w 83883"/>
                  <a:gd name="connsiteY25" fmla="*/ 78662 h 95842"/>
                  <a:gd name="connsiteX26" fmla="*/ 56091 w 83883"/>
                  <a:gd name="connsiteY26" fmla="*/ 73103 h 95842"/>
                  <a:gd name="connsiteX27" fmla="*/ 61986 w 83883"/>
                  <a:gd name="connsiteY27" fmla="*/ 57775 h 95842"/>
                  <a:gd name="connsiteX28" fmla="*/ 61986 w 83883"/>
                  <a:gd name="connsiteY28" fmla="*/ 52722 h 9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883" h="95842">
                    <a:moveTo>
                      <a:pt x="63165" y="81020"/>
                    </a:moveTo>
                    <a:cubicBezTo>
                      <a:pt x="59796" y="85904"/>
                      <a:pt x="55417" y="89610"/>
                      <a:pt x="50364" y="92137"/>
                    </a:cubicBezTo>
                    <a:cubicBezTo>
                      <a:pt x="45310" y="94495"/>
                      <a:pt x="39583" y="95842"/>
                      <a:pt x="33183" y="95842"/>
                    </a:cubicBezTo>
                    <a:cubicBezTo>
                      <a:pt x="24087" y="95842"/>
                      <a:pt x="16170" y="93484"/>
                      <a:pt x="9770" y="88600"/>
                    </a:cubicBezTo>
                    <a:cubicBezTo>
                      <a:pt x="3200" y="83715"/>
                      <a:pt x="0" y="77146"/>
                      <a:pt x="0" y="68387"/>
                    </a:cubicBezTo>
                    <a:cubicBezTo>
                      <a:pt x="0" y="55248"/>
                      <a:pt x="5559" y="46826"/>
                      <a:pt x="16507" y="42784"/>
                    </a:cubicBezTo>
                    <a:cubicBezTo>
                      <a:pt x="27624" y="38741"/>
                      <a:pt x="41099" y="36720"/>
                      <a:pt x="57438" y="36720"/>
                    </a:cubicBezTo>
                    <a:lnTo>
                      <a:pt x="63165" y="36720"/>
                    </a:lnTo>
                    <a:lnTo>
                      <a:pt x="63165" y="34193"/>
                    </a:lnTo>
                    <a:cubicBezTo>
                      <a:pt x="63165" y="28803"/>
                      <a:pt x="61144" y="24424"/>
                      <a:pt x="57438" y="21560"/>
                    </a:cubicBezTo>
                    <a:cubicBezTo>
                      <a:pt x="53564" y="18528"/>
                      <a:pt x="48511" y="17181"/>
                      <a:pt x="42279" y="17181"/>
                    </a:cubicBezTo>
                    <a:cubicBezTo>
                      <a:pt x="32846" y="17181"/>
                      <a:pt x="24761" y="20381"/>
                      <a:pt x="17855" y="26614"/>
                    </a:cubicBezTo>
                    <a:lnTo>
                      <a:pt x="5895" y="14654"/>
                    </a:lnTo>
                    <a:cubicBezTo>
                      <a:pt x="10780" y="9601"/>
                      <a:pt x="16676" y="5895"/>
                      <a:pt x="23245" y="3537"/>
                    </a:cubicBezTo>
                    <a:cubicBezTo>
                      <a:pt x="29814" y="1179"/>
                      <a:pt x="37057" y="0"/>
                      <a:pt x="44805" y="0"/>
                    </a:cubicBezTo>
                    <a:cubicBezTo>
                      <a:pt x="57775" y="0"/>
                      <a:pt x="67545" y="3200"/>
                      <a:pt x="74114" y="9433"/>
                    </a:cubicBezTo>
                    <a:cubicBezTo>
                      <a:pt x="80514" y="15833"/>
                      <a:pt x="83883" y="26277"/>
                      <a:pt x="83883" y="41099"/>
                    </a:cubicBezTo>
                    <a:lnTo>
                      <a:pt x="83883" y="93653"/>
                    </a:lnTo>
                    <a:lnTo>
                      <a:pt x="63334" y="93653"/>
                    </a:lnTo>
                    <a:lnTo>
                      <a:pt x="63334" y="81020"/>
                    </a:lnTo>
                    <a:close/>
                    <a:moveTo>
                      <a:pt x="61818" y="52722"/>
                    </a:moveTo>
                    <a:lnTo>
                      <a:pt x="57101" y="52722"/>
                    </a:lnTo>
                    <a:cubicBezTo>
                      <a:pt x="47837" y="52722"/>
                      <a:pt x="39752" y="53564"/>
                      <a:pt x="33014" y="55417"/>
                    </a:cubicBezTo>
                    <a:cubicBezTo>
                      <a:pt x="26277" y="57270"/>
                      <a:pt x="22908" y="60975"/>
                      <a:pt x="22908" y="66702"/>
                    </a:cubicBezTo>
                    <a:cubicBezTo>
                      <a:pt x="22908" y="70576"/>
                      <a:pt x="24592" y="73608"/>
                      <a:pt x="27624" y="75630"/>
                    </a:cubicBezTo>
                    <a:cubicBezTo>
                      <a:pt x="30825" y="77651"/>
                      <a:pt x="34530" y="78662"/>
                      <a:pt x="38910" y="78662"/>
                    </a:cubicBezTo>
                    <a:cubicBezTo>
                      <a:pt x="46490" y="78662"/>
                      <a:pt x="52217" y="76809"/>
                      <a:pt x="56091" y="73103"/>
                    </a:cubicBezTo>
                    <a:cubicBezTo>
                      <a:pt x="59965" y="69397"/>
                      <a:pt x="61986" y="64176"/>
                      <a:pt x="61986" y="57775"/>
                    </a:cubicBezTo>
                    <a:lnTo>
                      <a:pt x="61986" y="52722"/>
                    </a:lnTo>
                    <a:close/>
                  </a:path>
                </a:pathLst>
              </a:custGeom>
              <a:grpFill/>
              <a:ln w="16788" cap="flat">
                <a:noFill/>
                <a:prstDash val="solid"/>
                <a:miter/>
              </a:ln>
            </p:spPr>
            <p:txBody>
              <a:bodyPr rtlCol="0" anchor="ctr"/>
              <a:lstStyle/>
              <a:p>
                <a:endParaRPr lang="nl-NL"/>
              </a:p>
            </p:txBody>
          </p:sp>
          <p:sp>
            <p:nvSpPr>
              <p:cNvPr id="48" name="Vrije vorm: vorm 47">
                <a:extLst>
                  <a:ext uri="{FF2B5EF4-FFF2-40B4-BE49-F238E27FC236}">
                    <a16:creationId xmlns:a16="http://schemas.microsoft.com/office/drawing/2014/main" id="{D1D89930-DE41-4CAC-8A29-6452F29B0C80}"/>
                  </a:ext>
                </a:extLst>
              </p:cNvPr>
              <p:cNvSpPr/>
              <p:nvPr/>
            </p:nvSpPr>
            <p:spPr>
              <a:xfrm>
                <a:off x="3502195" y="6153490"/>
                <a:ext cx="83377" cy="93652"/>
              </a:xfrm>
              <a:custGeom>
                <a:avLst/>
                <a:gdLst>
                  <a:gd name="connsiteX0" fmla="*/ 0 w 83377"/>
                  <a:gd name="connsiteY0" fmla="*/ 2358 h 93652"/>
                  <a:gd name="connsiteX1" fmla="*/ 21729 w 83377"/>
                  <a:gd name="connsiteY1" fmla="*/ 2358 h 93652"/>
                  <a:gd name="connsiteX2" fmla="*/ 21729 w 83377"/>
                  <a:gd name="connsiteY2" fmla="*/ 17012 h 93652"/>
                  <a:gd name="connsiteX3" fmla="*/ 32509 w 83377"/>
                  <a:gd name="connsiteY3" fmla="*/ 4716 h 93652"/>
                  <a:gd name="connsiteX4" fmla="*/ 50195 w 83377"/>
                  <a:gd name="connsiteY4" fmla="*/ 0 h 93652"/>
                  <a:gd name="connsiteX5" fmla="*/ 75461 w 83377"/>
                  <a:gd name="connsiteY5" fmla="*/ 10106 h 93652"/>
                  <a:gd name="connsiteX6" fmla="*/ 83378 w 83377"/>
                  <a:gd name="connsiteY6" fmla="*/ 36046 h 93652"/>
                  <a:gd name="connsiteX7" fmla="*/ 83378 w 83377"/>
                  <a:gd name="connsiteY7" fmla="*/ 93653 h 93652"/>
                  <a:gd name="connsiteX8" fmla="*/ 60639 w 83377"/>
                  <a:gd name="connsiteY8" fmla="*/ 93653 h 93652"/>
                  <a:gd name="connsiteX9" fmla="*/ 60639 w 83377"/>
                  <a:gd name="connsiteY9" fmla="*/ 47500 h 93652"/>
                  <a:gd name="connsiteX10" fmla="*/ 57607 w 83377"/>
                  <a:gd name="connsiteY10" fmla="*/ 28466 h 93652"/>
                  <a:gd name="connsiteX11" fmla="*/ 43963 w 83377"/>
                  <a:gd name="connsiteY11" fmla="*/ 20718 h 93652"/>
                  <a:gd name="connsiteX12" fmla="*/ 28298 w 83377"/>
                  <a:gd name="connsiteY12" fmla="*/ 27287 h 93652"/>
                  <a:gd name="connsiteX13" fmla="*/ 23076 w 83377"/>
                  <a:gd name="connsiteY13" fmla="*/ 43794 h 93652"/>
                  <a:gd name="connsiteX14" fmla="*/ 23076 w 83377"/>
                  <a:gd name="connsiteY14" fmla="*/ 93653 h 93652"/>
                  <a:gd name="connsiteX15" fmla="*/ 337 w 83377"/>
                  <a:gd name="connsiteY15" fmla="*/ 93653 h 93652"/>
                  <a:gd name="connsiteX16" fmla="*/ 337 w 83377"/>
                  <a:gd name="connsiteY16" fmla="*/ 2358 h 9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377" h="93652">
                    <a:moveTo>
                      <a:pt x="0" y="2358"/>
                    </a:moveTo>
                    <a:lnTo>
                      <a:pt x="21729" y="2358"/>
                    </a:lnTo>
                    <a:lnTo>
                      <a:pt x="21729" y="17012"/>
                    </a:lnTo>
                    <a:cubicBezTo>
                      <a:pt x="24255" y="11959"/>
                      <a:pt x="27793" y="7917"/>
                      <a:pt x="32509" y="4716"/>
                    </a:cubicBezTo>
                    <a:cubicBezTo>
                      <a:pt x="37057" y="1684"/>
                      <a:pt x="42952" y="0"/>
                      <a:pt x="50195" y="0"/>
                    </a:cubicBezTo>
                    <a:cubicBezTo>
                      <a:pt x="61649" y="0"/>
                      <a:pt x="70071" y="3369"/>
                      <a:pt x="75461" y="10106"/>
                    </a:cubicBezTo>
                    <a:cubicBezTo>
                      <a:pt x="80851" y="16844"/>
                      <a:pt x="83378" y="25434"/>
                      <a:pt x="83378" y="36046"/>
                    </a:cubicBezTo>
                    <a:lnTo>
                      <a:pt x="83378" y="93653"/>
                    </a:lnTo>
                    <a:lnTo>
                      <a:pt x="60639" y="93653"/>
                    </a:lnTo>
                    <a:lnTo>
                      <a:pt x="60639" y="47500"/>
                    </a:lnTo>
                    <a:cubicBezTo>
                      <a:pt x="60639" y="39920"/>
                      <a:pt x="59628" y="33520"/>
                      <a:pt x="57607" y="28466"/>
                    </a:cubicBezTo>
                    <a:cubicBezTo>
                      <a:pt x="55585" y="23245"/>
                      <a:pt x="51037" y="20718"/>
                      <a:pt x="43963" y="20718"/>
                    </a:cubicBezTo>
                    <a:cubicBezTo>
                      <a:pt x="37057" y="20718"/>
                      <a:pt x="31835" y="22908"/>
                      <a:pt x="28298" y="27287"/>
                    </a:cubicBezTo>
                    <a:cubicBezTo>
                      <a:pt x="24761" y="31835"/>
                      <a:pt x="23076" y="37225"/>
                      <a:pt x="23076" y="43794"/>
                    </a:cubicBezTo>
                    <a:lnTo>
                      <a:pt x="23076" y="93653"/>
                    </a:lnTo>
                    <a:lnTo>
                      <a:pt x="337" y="93653"/>
                    </a:lnTo>
                    <a:lnTo>
                      <a:pt x="337" y="2358"/>
                    </a:lnTo>
                    <a:close/>
                  </a:path>
                </a:pathLst>
              </a:custGeom>
              <a:grpFill/>
              <a:ln w="16788" cap="flat">
                <a:noFill/>
                <a:prstDash val="solid"/>
                <a:miter/>
              </a:ln>
            </p:spPr>
            <p:txBody>
              <a:bodyPr rtlCol="0" anchor="ctr"/>
              <a:lstStyle/>
              <a:p>
                <a:endParaRPr lang="nl-NL"/>
              </a:p>
            </p:txBody>
          </p:sp>
          <p:sp>
            <p:nvSpPr>
              <p:cNvPr id="49" name="Vrije vorm: vorm 48">
                <a:extLst>
                  <a:ext uri="{FF2B5EF4-FFF2-40B4-BE49-F238E27FC236}">
                    <a16:creationId xmlns:a16="http://schemas.microsoft.com/office/drawing/2014/main" id="{F321853C-EE98-415F-BF76-EFB504C169D2}"/>
                  </a:ext>
                </a:extLst>
              </p:cNvPr>
              <p:cNvSpPr/>
              <p:nvPr/>
            </p:nvSpPr>
            <p:spPr>
              <a:xfrm>
                <a:off x="3597195" y="6103464"/>
                <a:ext cx="98537" cy="145869"/>
              </a:xfrm>
              <a:custGeom>
                <a:avLst/>
                <a:gdLst>
                  <a:gd name="connsiteX0" fmla="*/ 76809 w 98537"/>
                  <a:gd name="connsiteY0" fmla="*/ 129867 h 145869"/>
                  <a:gd name="connsiteX1" fmla="*/ 63502 w 98537"/>
                  <a:gd name="connsiteY1" fmla="*/ 141827 h 145869"/>
                  <a:gd name="connsiteX2" fmla="*/ 44974 w 98537"/>
                  <a:gd name="connsiteY2" fmla="*/ 145869 h 145869"/>
                  <a:gd name="connsiteX3" fmla="*/ 12128 w 98537"/>
                  <a:gd name="connsiteY3" fmla="*/ 132394 h 145869"/>
                  <a:gd name="connsiteX4" fmla="*/ 0 w 98537"/>
                  <a:gd name="connsiteY4" fmla="*/ 98032 h 145869"/>
                  <a:gd name="connsiteX5" fmla="*/ 12296 w 98537"/>
                  <a:gd name="connsiteY5" fmla="*/ 63839 h 145869"/>
                  <a:gd name="connsiteX6" fmla="*/ 44131 w 98537"/>
                  <a:gd name="connsiteY6" fmla="*/ 50195 h 145869"/>
                  <a:gd name="connsiteX7" fmla="*/ 62997 w 98537"/>
                  <a:gd name="connsiteY7" fmla="*/ 54238 h 145869"/>
                  <a:gd name="connsiteX8" fmla="*/ 74956 w 98537"/>
                  <a:gd name="connsiteY8" fmla="*/ 64007 h 145869"/>
                  <a:gd name="connsiteX9" fmla="*/ 75630 w 98537"/>
                  <a:gd name="connsiteY9" fmla="*/ 0 h 145869"/>
                  <a:gd name="connsiteX10" fmla="*/ 98538 w 98537"/>
                  <a:gd name="connsiteY10" fmla="*/ 0 h 145869"/>
                  <a:gd name="connsiteX11" fmla="*/ 98538 w 98537"/>
                  <a:gd name="connsiteY11" fmla="*/ 143680 h 145869"/>
                  <a:gd name="connsiteX12" fmla="*/ 76809 w 98537"/>
                  <a:gd name="connsiteY12" fmla="*/ 143680 h 145869"/>
                  <a:gd name="connsiteX13" fmla="*/ 76809 w 98537"/>
                  <a:gd name="connsiteY13" fmla="*/ 129867 h 145869"/>
                  <a:gd name="connsiteX14" fmla="*/ 49858 w 98537"/>
                  <a:gd name="connsiteY14" fmla="*/ 125320 h 145869"/>
                  <a:gd name="connsiteX15" fmla="*/ 69397 w 98537"/>
                  <a:gd name="connsiteY15" fmla="*/ 117066 h 145869"/>
                  <a:gd name="connsiteX16" fmla="*/ 76977 w 98537"/>
                  <a:gd name="connsiteY16" fmla="*/ 97864 h 145869"/>
                  <a:gd name="connsiteX17" fmla="*/ 69566 w 98537"/>
                  <a:gd name="connsiteY17" fmla="*/ 78493 h 145869"/>
                  <a:gd name="connsiteX18" fmla="*/ 49858 w 98537"/>
                  <a:gd name="connsiteY18" fmla="*/ 70408 h 145869"/>
                  <a:gd name="connsiteX19" fmla="*/ 30319 w 98537"/>
                  <a:gd name="connsiteY19" fmla="*/ 78662 h 145869"/>
                  <a:gd name="connsiteX20" fmla="*/ 22908 w 98537"/>
                  <a:gd name="connsiteY20" fmla="*/ 97864 h 145869"/>
                  <a:gd name="connsiteX21" fmla="*/ 30319 w 98537"/>
                  <a:gd name="connsiteY21" fmla="*/ 117234 h 145869"/>
                  <a:gd name="connsiteX22" fmla="*/ 49858 w 98537"/>
                  <a:gd name="connsiteY22" fmla="*/ 125320 h 14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537" h="145869">
                    <a:moveTo>
                      <a:pt x="76809" y="129867"/>
                    </a:moveTo>
                    <a:cubicBezTo>
                      <a:pt x="73440" y="135258"/>
                      <a:pt x="68892" y="139132"/>
                      <a:pt x="63502" y="141827"/>
                    </a:cubicBezTo>
                    <a:cubicBezTo>
                      <a:pt x="58112" y="144522"/>
                      <a:pt x="51880" y="145869"/>
                      <a:pt x="44974" y="145869"/>
                    </a:cubicBezTo>
                    <a:cubicBezTo>
                      <a:pt x="31161" y="145869"/>
                      <a:pt x="20213" y="141321"/>
                      <a:pt x="12128" y="132394"/>
                    </a:cubicBezTo>
                    <a:cubicBezTo>
                      <a:pt x="4043" y="123298"/>
                      <a:pt x="0" y="111844"/>
                      <a:pt x="0" y="98032"/>
                    </a:cubicBezTo>
                    <a:cubicBezTo>
                      <a:pt x="0" y="84389"/>
                      <a:pt x="4211" y="72935"/>
                      <a:pt x="12296" y="63839"/>
                    </a:cubicBezTo>
                    <a:cubicBezTo>
                      <a:pt x="20550" y="54743"/>
                      <a:pt x="31161" y="50195"/>
                      <a:pt x="44131" y="50195"/>
                    </a:cubicBezTo>
                    <a:cubicBezTo>
                      <a:pt x="51711" y="50195"/>
                      <a:pt x="57943" y="51543"/>
                      <a:pt x="62997" y="54238"/>
                    </a:cubicBezTo>
                    <a:cubicBezTo>
                      <a:pt x="68050" y="56933"/>
                      <a:pt x="71924" y="60302"/>
                      <a:pt x="74956" y="64007"/>
                    </a:cubicBezTo>
                    <a:lnTo>
                      <a:pt x="75630" y="0"/>
                    </a:lnTo>
                    <a:lnTo>
                      <a:pt x="98538" y="0"/>
                    </a:lnTo>
                    <a:lnTo>
                      <a:pt x="98538" y="143680"/>
                    </a:lnTo>
                    <a:lnTo>
                      <a:pt x="76809" y="143680"/>
                    </a:lnTo>
                    <a:lnTo>
                      <a:pt x="76809" y="129867"/>
                    </a:lnTo>
                    <a:close/>
                    <a:moveTo>
                      <a:pt x="49858" y="125320"/>
                    </a:moveTo>
                    <a:cubicBezTo>
                      <a:pt x="57943" y="125320"/>
                      <a:pt x="64513" y="122625"/>
                      <a:pt x="69397" y="117066"/>
                    </a:cubicBezTo>
                    <a:cubicBezTo>
                      <a:pt x="74451" y="111676"/>
                      <a:pt x="76977" y="105275"/>
                      <a:pt x="76977" y="97864"/>
                    </a:cubicBezTo>
                    <a:cubicBezTo>
                      <a:pt x="76977" y="90452"/>
                      <a:pt x="74619" y="83883"/>
                      <a:pt x="69566" y="78493"/>
                    </a:cubicBezTo>
                    <a:cubicBezTo>
                      <a:pt x="64681" y="73103"/>
                      <a:pt x="58112" y="70408"/>
                      <a:pt x="49858" y="70408"/>
                    </a:cubicBezTo>
                    <a:cubicBezTo>
                      <a:pt x="41773" y="70408"/>
                      <a:pt x="35372" y="73103"/>
                      <a:pt x="30319" y="78662"/>
                    </a:cubicBezTo>
                    <a:cubicBezTo>
                      <a:pt x="25435" y="84052"/>
                      <a:pt x="22908" y="90452"/>
                      <a:pt x="22908" y="97864"/>
                    </a:cubicBezTo>
                    <a:cubicBezTo>
                      <a:pt x="22908" y="105275"/>
                      <a:pt x="25435" y="111844"/>
                      <a:pt x="30319" y="117234"/>
                    </a:cubicBezTo>
                    <a:cubicBezTo>
                      <a:pt x="35204" y="122625"/>
                      <a:pt x="41773" y="125320"/>
                      <a:pt x="49858" y="125320"/>
                    </a:cubicBezTo>
                    <a:close/>
                  </a:path>
                </a:pathLst>
              </a:custGeom>
              <a:grpFill/>
              <a:ln w="16788" cap="flat">
                <a:noFill/>
                <a:prstDash val="solid"/>
                <a:miter/>
              </a:ln>
            </p:spPr>
            <p:txBody>
              <a:bodyPr rtlCol="0" anchor="ctr"/>
              <a:lstStyle/>
              <a:p>
                <a:endParaRPr lang="nl-NL"/>
              </a:p>
            </p:txBody>
          </p:sp>
        </p:grpSp>
      </p:grpSp>
      <p:sp>
        <p:nvSpPr>
          <p:cNvPr id="57" name="Titel 1">
            <a:extLst>
              <a:ext uri="{FF2B5EF4-FFF2-40B4-BE49-F238E27FC236}">
                <a16:creationId xmlns:a16="http://schemas.microsoft.com/office/drawing/2014/main" id="{C1EA0FDE-655E-4857-BFDA-FE9F9E67A2C6}"/>
              </a:ext>
            </a:extLst>
          </p:cNvPr>
          <p:cNvSpPr>
            <a:spLocks noGrp="1"/>
          </p:cNvSpPr>
          <p:nvPr>
            <p:ph type="title" hasCustomPrompt="1"/>
          </p:nvPr>
        </p:nvSpPr>
        <p:spPr>
          <a:xfrm>
            <a:off x="574486" y="839612"/>
            <a:ext cx="4870619" cy="1997627"/>
          </a:xfrm>
        </p:spPr>
        <p:txBody>
          <a:bodyPr lIns="0" tIns="0" rIns="0" bIns="0" anchor="b" anchorCtr="0"/>
          <a:lstStyle>
            <a:lvl1pPr>
              <a:defRPr lang="nl-NL" sz="4800" kern="1200" dirty="0">
                <a:solidFill>
                  <a:schemeClr val="tx1"/>
                </a:solidFill>
                <a:latin typeface="+mj-lt"/>
                <a:ea typeface="+mn-ea"/>
                <a:cs typeface="+mn-cs"/>
              </a:defRPr>
            </a:lvl1pPr>
          </a:lstStyle>
          <a:p>
            <a:r>
              <a:rPr lang="nl-NL" dirty="0"/>
              <a:t>Klik om een titel toe te voegen</a:t>
            </a:r>
          </a:p>
        </p:txBody>
      </p:sp>
      <p:sp>
        <p:nvSpPr>
          <p:cNvPr id="58" name="Tijdelijke aanduiding voor tekst 2">
            <a:extLst>
              <a:ext uri="{FF2B5EF4-FFF2-40B4-BE49-F238E27FC236}">
                <a16:creationId xmlns:a16="http://schemas.microsoft.com/office/drawing/2014/main" id="{1B1A4996-6E2F-44B6-8135-B4F9321E862D}"/>
              </a:ext>
            </a:extLst>
          </p:cNvPr>
          <p:cNvSpPr>
            <a:spLocks noGrp="1"/>
          </p:cNvSpPr>
          <p:nvPr>
            <p:ph type="body" idx="1" hasCustomPrompt="1"/>
          </p:nvPr>
        </p:nvSpPr>
        <p:spPr>
          <a:xfrm>
            <a:off x="574485" y="2981507"/>
            <a:ext cx="4870620" cy="1040295"/>
          </a:xfrm>
        </p:spPr>
        <p:txBody>
          <a:bodyPr lIns="0" tIns="0" rIns="0" bIns="0">
            <a:normAutofit/>
          </a:bodyPr>
          <a:lstStyle>
            <a:lvl1pPr marL="0" indent="0">
              <a:buNone/>
              <a:defRPr lang="nl-NL" sz="32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 om een subtitel toe te voegen</a:t>
            </a:r>
          </a:p>
        </p:txBody>
      </p:sp>
      <p:sp>
        <p:nvSpPr>
          <p:cNvPr id="59" name="Tijdelijke aanduiding voor tekst 2">
            <a:extLst>
              <a:ext uri="{FF2B5EF4-FFF2-40B4-BE49-F238E27FC236}">
                <a16:creationId xmlns:a16="http://schemas.microsoft.com/office/drawing/2014/main" id="{CA23A022-591B-4EBF-8E3D-19B676CEADFE}"/>
              </a:ext>
            </a:extLst>
          </p:cNvPr>
          <p:cNvSpPr>
            <a:spLocks noGrp="1"/>
          </p:cNvSpPr>
          <p:nvPr>
            <p:ph type="body" idx="20" hasCustomPrompt="1"/>
          </p:nvPr>
        </p:nvSpPr>
        <p:spPr>
          <a:xfrm>
            <a:off x="574484" y="4344663"/>
            <a:ext cx="4870619" cy="485918"/>
          </a:xfrm>
        </p:spPr>
        <p:txBody>
          <a:bodyPr lIns="0" tIns="0" rIns="0" bIns="0"/>
          <a:lstStyle>
            <a:lvl1pPr marL="0" indent="0">
              <a:buNone/>
              <a:defRPr lang="nl-NL" sz="18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00 datum 2021 | Naam Presentator</a:t>
            </a:r>
          </a:p>
          <a:p>
            <a:pPr lvl="0"/>
            <a:endParaRPr lang="nl-NL" dirty="0"/>
          </a:p>
        </p:txBody>
      </p:sp>
    </p:spTree>
    <p:extLst>
      <p:ext uri="{BB962C8B-B14F-4D97-AF65-F5344CB8AC3E}">
        <p14:creationId xmlns:p14="http://schemas.microsoft.com/office/powerpoint/2010/main" val="3645137626"/>
      </p:ext>
    </p:extLst>
  </p:cSld>
  <p:clrMapOvr>
    <a:masterClrMapping/>
  </p:clrMapOvr>
  <p:transition spd="slow">
    <p:push/>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oofdstuk">
    <p:spTree>
      <p:nvGrpSpPr>
        <p:cNvPr id="1" name=""/>
        <p:cNvGrpSpPr/>
        <p:nvPr/>
      </p:nvGrpSpPr>
      <p:grpSpPr>
        <a:xfrm>
          <a:off x="0" y="0"/>
          <a:ext cx="0" cy="0"/>
          <a:chOff x="0" y="0"/>
          <a:chExt cx="0" cy="0"/>
        </a:xfrm>
      </p:grpSpPr>
      <p:sp>
        <p:nvSpPr>
          <p:cNvPr id="7" name="Rechthoek: met één afgeschuinde hoek 6">
            <a:extLst>
              <a:ext uri="{FF2B5EF4-FFF2-40B4-BE49-F238E27FC236}">
                <a16:creationId xmlns:a16="http://schemas.microsoft.com/office/drawing/2014/main" id="{6467238C-AC19-4D52-B02D-90E55714C0DC}"/>
              </a:ext>
            </a:extLst>
          </p:cNvPr>
          <p:cNvSpPr/>
          <p:nvPr userDrawn="1"/>
        </p:nvSpPr>
        <p:spPr>
          <a:xfrm rot="10800000">
            <a:off x="9387302" y="5911518"/>
            <a:ext cx="2804698" cy="692482"/>
          </a:xfrm>
          <a:prstGeom prst="snip1Rect">
            <a:avLst>
              <a:gd name="adj" fmla="val 349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afbeelding 7">
            <a:extLst>
              <a:ext uri="{FF2B5EF4-FFF2-40B4-BE49-F238E27FC236}">
                <a16:creationId xmlns:a16="http://schemas.microsoft.com/office/drawing/2014/main" id="{2DD3D83E-C97E-4CD0-98C3-1C3C3CB32192}"/>
              </a:ext>
            </a:extLst>
          </p:cNvPr>
          <p:cNvSpPr>
            <a:spLocks noGrp="1"/>
          </p:cNvSpPr>
          <p:nvPr>
            <p:ph type="pic" sz="quarter" idx="12" hasCustomPrompt="1"/>
          </p:nvPr>
        </p:nvSpPr>
        <p:spPr>
          <a:xfrm>
            <a:off x="6159504" y="253998"/>
            <a:ext cx="5778496" cy="6350002"/>
          </a:xfrm>
          <a:custGeom>
            <a:avLst/>
            <a:gdLst>
              <a:gd name="connsiteX0" fmla="*/ 0 w 5778496"/>
              <a:gd name="connsiteY0" fmla="*/ 0 h 6350002"/>
              <a:gd name="connsiteX1" fmla="*/ 5778496 w 5778496"/>
              <a:gd name="connsiteY1" fmla="*/ 0 h 6350002"/>
              <a:gd name="connsiteX2" fmla="*/ 5778496 w 5778496"/>
              <a:gd name="connsiteY2" fmla="*/ 5657520 h 6350002"/>
              <a:gd name="connsiteX3" fmla="*/ 3227798 w 5778496"/>
              <a:gd name="connsiteY3" fmla="*/ 5657520 h 6350002"/>
              <a:gd name="connsiteX4" fmla="*/ 3227798 w 5778496"/>
              <a:gd name="connsiteY4" fmla="*/ 6108298 h 6350002"/>
              <a:gd name="connsiteX5" fmla="*/ 3469502 w 5778496"/>
              <a:gd name="connsiteY5" fmla="*/ 6350002 h 6350002"/>
              <a:gd name="connsiteX6" fmla="*/ 0 w 5778496"/>
              <a:gd name="connsiteY6" fmla="*/ 6350002 h 635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496" h="6350002">
                <a:moveTo>
                  <a:pt x="0" y="0"/>
                </a:moveTo>
                <a:lnTo>
                  <a:pt x="5778496" y="0"/>
                </a:lnTo>
                <a:lnTo>
                  <a:pt x="5778496" y="5657520"/>
                </a:lnTo>
                <a:lnTo>
                  <a:pt x="3227798" y="5657520"/>
                </a:lnTo>
                <a:lnTo>
                  <a:pt x="3227798" y="6108298"/>
                </a:lnTo>
                <a:lnTo>
                  <a:pt x="3469502" y="6350002"/>
                </a:lnTo>
                <a:lnTo>
                  <a:pt x="0" y="6350002"/>
                </a:lnTo>
                <a:close/>
              </a:path>
            </a:pathLst>
          </a:custGeom>
          <a:solidFill>
            <a:schemeClr val="bg1">
              <a:lumMod val="85000"/>
            </a:schemeClr>
          </a:solidFill>
        </p:spPr>
        <p:txBody>
          <a:bodyPr wrap="square" tIns="548640" anchor="ctr" anchorCtr="0">
            <a:noAutofit/>
          </a:bodyPr>
          <a:lstStyle>
            <a:lvl1pPr marL="0" indent="0" algn="ctr">
              <a:buFontTx/>
              <a:buNone/>
              <a:defRPr sz="1000">
                <a:solidFill>
                  <a:schemeClr val="tx1"/>
                </a:solidFill>
              </a:defRPr>
            </a:lvl1pPr>
          </a:lstStyle>
          <a:p>
            <a:r>
              <a:rPr lang="nl-NL" dirty="0"/>
              <a:t>Klik op het afbeeldingsicoon of sleep een afbeelding in dit veld</a:t>
            </a:r>
          </a:p>
        </p:txBody>
      </p:sp>
      <p:sp>
        <p:nvSpPr>
          <p:cNvPr id="9" name="Rechthoek 8">
            <a:extLst>
              <a:ext uri="{FF2B5EF4-FFF2-40B4-BE49-F238E27FC236}">
                <a16:creationId xmlns:a16="http://schemas.microsoft.com/office/drawing/2014/main" id="{B6E79D5A-6963-409E-BDC1-38B8A49A9103}"/>
              </a:ext>
            </a:extLst>
          </p:cNvPr>
          <p:cNvSpPr>
            <a:spLocks/>
          </p:cNvSpPr>
          <p:nvPr userDrawn="1">
            <p:custDataLst>
              <p:tags r:id="rId1"/>
            </p:custDataLst>
          </p:nvPr>
        </p:nvSpPr>
        <p:spPr>
          <a:xfrm>
            <a:off x="253998" y="253998"/>
            <a:ext cx="5778496" cy="63500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jdelijke aanduiding voor tekst 11">
            <a:extLst>
              <a:ext uri="{FF2B5EF4-FFF2-40B4-BE49-F238E27FC236}">
                <a16:creationId xmlns:a16="http://schemas.microsoft.com/office/drawing/2014/main" id="{523B4C64-A8DE-4A93-9B6B-3AD1BE270C53}"/>
              </a:ext>
            </a:extLst>
          </p:cNvPr>
          <p:cNvSpPr>
            <a:spLocks noGrp="1"/>
          </p:cNvSpPr>
          <p:nvPr>
            <p:ph type="body" sz="quarter" idx="11" hasCustomPrompt="1"/>
          </p:nvPr>
        </p:nvSpPr>
        <p:spPr>
          <a:xfrm>
            <a:off x="863212" y="951978"/>
            <a:ext cx="1587675" cy="1587675"/>
          </a:xfrm>
          <a:custGeom>
            <a:avLst/>
            <a:gdLst>
              <a:gd name="connsiteX0" fmla="*/ 0 w 1587675"/>
              <a:gd name="connsiteY0" fmla="*/ 0 h 1587675"/>
              <a:gd name="connsiteX1" fmla="*/ 1587675 w 1587675"/>
              <a:gd name="connsiteY1" fmla="*/ 0 h 1587675"/>
              <a:gd name="connsiteX2" fmla="*/ 1587675 w 1587675"/>
              <a:gd name="connsiteY2" fmla="*/ 1432654 h 1587675"/>
              <a:gd name="connsiteX3" fmla="*/ 1432654 w 1587675"/>
              <a:gd name="connsiteY3" fmla="*/ 1587675 h 1587675"/>
              <a:gd name="connsiteX4" fmla="*/ 0 w 1587675"/>
              <a:gd name="connsiteY4" fmla="*/ 1587675 h 158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675" h="1587675">
                <a:moveTo>
                  <a:pt x="0" y="0"/>
                </a:moveTo>
                <a:lnTo>
                  <a:pt x="1587675" y="0"/>
                </a:lnTo>
                <a:lnTo>
                  <a:pt x="1587675" y="1432654"/>
                </a:lnTo>
                <a:lnTo>
                  <a:pt x="1432654" y="1587675"/>
                </a:lnTo>
                <a:lnTo>
                  <a:pt x="0" y="1587675"/>
                </a:lnTo>
                <a:close/>
              </a:path>
            </a:pathLst>
          </a:custGeom>
          <a:solidFill>
            <a:schemeClr val="accent1"/>
          </a:solidFill>
        </p:spPr>
        <p:txBody>
          <a:bodyPr wrap="square" lIns="182880" tIns="91440" rIns="182880" bIns="182880">
            <a:noAutofit/>
          </a:bodyPr>
          <a:lstStyle>
            <a:lvl1pPr marL="0" indent="0">
              <a:buFontTx/>
              <a:buNone/>
              <a:defRPr sz="6000">
                <a:solidFill>
                  <a:schemeClr val="bg1"/>
                </a:solidFill>
                <a:latin typeface="+mj-lt"/>
              </a:defRPr>
            </a:lvl1pPr>
          </a:lstStyle>
          <a:p>
            <a:pPr lvl="0"/>
            <a:r>
              <a:rPr lang="nl-NL" dirty="0"/>
              <a:t>0</a:t>
            </a:r>
          </a:p>
        </p:txBody>
      </p:sp>
      <p:sp>
        <p:nvSpPr>
          <p:cNvPr id="16" name="Titel 1">
            <a:extLst>
              <a:ext uri="{FF2B5EF4-FFF2-40B4-BE49-F238E27FC236}">
                <a16:creationId xmlns:a16="http://schemas.microsoft.com/office/drawing/2014/main" id="{EFB484BD-8C3F-416E-A36D-F5969A19C13C}"/>
              </a:ext>
            </a:extLst>
          </p:cNvPr>
          <p:cNvSpPr>
            <a:spLocks noGrp="1"/>
          </p:cNvSpPr>
          <p:nvPr>
            <p:ph type="ctrTitle" hasCustomPrompt="1"/>
          </p:nvPr>
        </p:nvSpPr>
        <p:spPr>
          <a:xfrm>
            <a:off x="863212" y="2665130"/>
            <a:ext cx="4720535" cy="1779870"/>
          </a:xfrm>
          <a:prstGeom prst="rect">
            <a:avLst/>
          </a:prstGeom>
        </p:spPr>
        <p:txBody>
          <a:bodyPr lIns="0" tIns="0" rIns="0" bIns="0" anchor="b"/>
          <a:lstStyle>
            <a:lvl1pPr algn="l">
              <a:defRPr lang="nl-NL" sz="4400" kern="1200" dirty="0">
                <a:solidFill>
                  <a:schemeClr val="tx2"/>
                </a:solidFill>
                <a:latin typeface="+mj-lt"/>
                <a:ea typeface="+mj-ea"/>
                <a:cs typeface="Gotham Narrow" pitchFamily="2" charset="0"/>
              </a:defRPr>
            </a:lvl1pPr>
          </a:lstStyle>
          <a:p>
            <a:r>
              <a:rPr lang="nl-NL" dirty="0"/>
              <a:t>Klik om een titel in te voegen</a:t>
            </a:r>
          </a:p>
        </p:txBody>
      </p:sp>
      <p:sp>
        <p:nvSpPr>
          <p:cNvPr id="17" name="Ondertitel 2">
            <a:extLst>
              <a:ext uri="{FF2B5EF4-FFF2-40B4-BE49-F238E27FC236}">
                <a16:creationId xmlns:a16="http://schemas.microsoft.com/office/drawing/2014/main" id="{7381D9CB-D0B2-464D-BDF2-AF31BF055AA7}"/>
              </a:ext>
            </a:extLst>
          </p:cNvPr>
          <p:cNvSpPr>
            <a:spLocks noGrp="1"/>
          </p:cNvSpPr>
          <p:nvPr>
            <p:ph type="subTitle" idx="1"/>
          </p:nvPr>
        </p:nvSpPr>
        <p:spPr>
          <a:xfrm>
            <a:off x="863212" y="4756615"/>
            <a:ext cx="4720535" cy="1149408"/>
          </a:xfrm>
          <a:prstGeom prst="rect">
            <a:avLst/>
          </a:prstGeom>
        </p:spPr>
        <p:txBody>
          <a:bodyPr lIns="0" tIns="0" rIns="0" bIns="0"/>
          <a:lstStyle>
            <a:lvl1pPr marL="0" indent="0" algn="l">
              <a:buNone/>
              <a:defRPr lang="nl-NL" sz="1800" kern="120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10" name="Graphic 9">
            <a:extLst>
              <a:ext uri="{FF2B5EF4-FFF2-40B4-BE49-F238E27FC236}">
                <a16:creationId xmlns:a16="http://schemas.microsoft.com/office/drawing/2014/main" id="{2F1E8A21-B90C-4C38-877E-C693D201EE4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969500" y="5996541"/>
            <a:ext cx="765207" cy="505325"/>
          </a:xfrm>
          <a:prstGeom prst="rect">
            <a:avLst/>
          </a:prstGeom>
        </p:spPr>
      </p:pic>
    </p:spTree>
    <p:extLst>
      <p:ext uri="{BB962C8B-B14F-4D97-AF65-F5344CB8AC3E}">
        <p14:creationId xmlns:p14="http://schemas.microsoft.com/office/powerpoint/2010/main" val="3176023576"/>
      </p:ext>
    </p:extLst>
  </p:cSld>
  <p:clrMapOvr>
    <a:masterClrMapping/>
  </p:clrMapOvr>
  <p:transition spd="slow">
    <p:push/>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houdsopgave">
    <p:bg>
      <p:bgPr>
        <a:solidFill>
          <a:schemeClr val="bg1"/>
        </a:solidFill>
        <a:effectLst/>
      </p:bgPr>
    </p:bg>
    <p:spTree>
      <p:nvGrpSpPr>
        <p:cNvPr id="1" name=""/>
        <p:cNvGrpSpPr/>
        <p:nvPr/>
      </p:nvGrpSpPr>
      <p:grpSpPr>
        <a:xfrm>
          <a:off x="0" y="0"/>
          <a:ext cx="0" cy="0"/>
          <a:chOff x="0" y="0"/>
          <a:chExt cx="0" cy="0"/>
        </a:xfrm>
      </p:grpSpPr>
      <p:sp>
        <p:nvSpPr>
          <p:cNvPr id="15" name="Tijdelijke aanduiding voor tekst 14">
            <a:extLst>
              <a:ext uri="{FF2B5EF4-FFF2-40B4-BE49-F238E27FC236}">
                <a16:creationId xmlns:a16="http://schemas.microsoft.com/office/drawing/2014/main" id="{0B7807AD-6E45-41EF-937C-8BA6FB48A217}"/>
              </a:ext>
            </a:extLst>
          </p:cNvPr>
          <p:cNvSpPr>
            <a:spLocks noGrp="1"/>
          </p:cNvSpPr>
          <p:nvPr>
            <p:ph type="body" sz="quarter" idx="10" hasCustomPrompt="1"/>
          </p:nvPr>
        </p:nvSpPr>
        <p:spPr>
          <a:xfrm>
            <a:off x="891131" y="838282"/>
            <a:ext cx="4614569" cy="4618621"/>
          </a:xfrm>
          <a:custGeom>
            <a:avLst/>
            <a:gdLst>
              <a:gd name="connsiteX0" fmla="*/ 0 w 4614569"/>
              <a:gd name="connsiteY0" fmla="*/ 0 h 4618621"/>
              <a:gd name="connsiteX1" fmla="*/ 4614569 w 4614569"/>
              <a:gd name="connsiteY1" fmla="*/ 0 h 4618621"/>
              <a:gd name="connsiteX2" fmla="*/ 4614569 w 4614569"/>
              <a:gd name="connsiteY2" fmla="*/ 4137751 h 4618621"/>
              <a:gd name="connsiteX3" fmla="*/ 4133699 w 4614569"/>
              <a:gd name="connsiteY3" fmla="*/ 4618621 h 4618621"/>
              <a:gd name="connsiteX4" fmla="*/ 0 w 4614569"/>
              <a:gd name="connsiteY4" fmla="*/ 4618621 h 4618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4569" h="4618621">
                <a:moveTo>
                  <a:pt x="0" y="0"/>
                </a:moveTo>
                <a:lnTo>
                  <a:pt x="4614569" y="0"/>
                </a:lnTo>
                <a:lnTo>
                  <a:pt x="4614569" y="4137751"/>
                </a:lnTo>
                <a:lnTo>
                  <a:pt x="4133699" y="4618621"/>
                </a:lnTo>
                <a:lnTo>
                  <a:pt x="0" y="4618621"/>
                </a:lnTo>
                <a:close/>
              </a:path>
            </a:pathLst>
          </a:custGeom>
          <a:solidFill>
            <a:schemeClr val="accent1"/>
          </a:solidFill>
        </p:spPr>
        <p:txBody>
          <a:bodyPr wrap="square" lIns="457200" tIns="457200" rIns="548640" bIns="274320">
            <a:noAutofit/>
          </a:bodyPr>
          <a:lstStyle>
            <a:lvl1pPr marL="0" indent="0">
              <a:buFontTx/>
              <a:buNone/>
              <a:defRPr sz="6600">
                <a:solidFill>
                  <a:schemeClr val="bg1"/>
                </a:solidFill>
                <a:latin typeface="+mj-lt"/>
              </a:defRPr>
            </a:lvl1pPr>
          </a:lstStyle>
          <a:p>
            <a:pPr lvl="0"/>
            <a:r>
              <a:rPr lang="nl-NL" dirty="0"/>
              <a:t>Klik om een tekst toe te voegen</a:t>
            </a:r>
          </a:p>
        </p:txBody>
      </p:sp>
      <p:sp>
        <p:nvSpPr>
          <p:cNvPr id="4" name="Tijdelijke aanduiding voor tekst 3">
            <a:extLst>
              <a:ext uri="{FF2B5EF4-FFF2-40B4-BE49-F238E27FC236}">
                <a16:creationId xmlns:a16="http://schemas.microsoft.com/office/drawing/2014/main" id="{D7818715-7CAC-470B-8951-EB0F7E395A24}"/>
              </a:ext>
            </a:extLst>
          </p:cNvPr>
          <p:cNvSpPr>
            <a:spLocks noGrp="1"/>
          </p:cNvSpPr>
          <p:nvPr>
            <p:ph type="body" sz="quarter" idx="11"/>
          </p:nvPr>
        </p:nvSpPr>
        <p:spPr>
          <a:xfrm>
            <a:off x="6159500" y="1949972"/>
            <a:ext cx="5295900" cy="3555472"/>
          </a:xfrm>
          <a:prstGeom prst="rect">
            <a:avLst/>
          </a:prstGeom>
        </p:spPr>
        <p:txBody>
          <a:bodyPr>
            <a:normAutofit/>
          </a:bodyPr>
          <a:lstStyle>
            <a:lvl1pPr marL="342900" indent="-342900">
              <a:lnSpc>
                <a:spcPct val="150000"/>
              </a:lnSpc>
              <a:buClr>
                <a:schemeClr val="bg1">
                  <a:lumMod val="50000"/>
                </a:schemeClr>
              </a:buClr>
              <a:buFont typeface="+mj-lt"/>
              <a:buAutoNum type="arabicPeriod"/>
              <a:defRPr sz="1800">
                <a:solidFill>
                  <a:schemeClr val="tx2"/>
                </a:solidFill>
                <a:latin typeface="+mj-lt"/>
              </a:defRPr>
            </a:lvl1pPr>
            <a:lvl2pPr marL="914400" indent="-457200">
              <a:buClr>
                <a:schemeClr val="bg1">
                  <a:lumMod val="50000"/>
                </a:schemeClr>
              </a:buClr>
              <a:buFont typeface="+mj-lt"/>
              <a:buAutoNum type="arabicPeriod"/>
              <a:defRPr>
                <a:latin typeface="+mj-lt"/>
              </a:defRPr>
            </a:lvl2pPr>
            <a:lvl3pPr marL="1371600" indent="-457200">
              <a:buClr>
                <a:schemeClr val="bg1">
                  <a:lumMod val="50000"/>
                </a:schemeClr>
              </a:buClr>
              <a:buFont typeface="+mj-lt"/>
              <a:buAutoNum type="arabicPeriod"/>
              <a:defRPr>
                <a:latin typeface="+mj-lt"/>
              </a:defRPr>
            </a:lvl3pPr>
            <a:lvl4pPr marL="1714500" indent="-342900">
              <a:buClr>
                <a:schemeClr val="bg1">
                  <a:lumMod val="50000"/>
                </a:schemeClr>
              </a:buClr>
              <a:buFont typeface="+mj-lt"/>
              <a:buAutoNum type="arabicPeriod"/>
              <a:defRPr>
                <a:latin typeface="+mj-lt"/>
              </a:defRPr>
            </a:lvl4pPr>
            <a:lvl5pPr marL="2171700" indent="-342900">
              <a:buClr>
                <a:schemeClr val="bg1">
                  <a:lumMod val="50000"/>
                </a:schemeClr>
              </a:buClr>
              <a:buFont typeface="+mj-lt"/>
              <a:buAutoNum type="arabicPeriod"/>
              <a:defRPr>
                <a:latin typeface="+mj-lt"/>
              </a:defRPr>
            </a:lvl5pPr>
          </a:lstStyle>
          <a:p>
            <a:pPr lvl="0"/>
            <a:endParaRPr lang="nl-NL" dirty="0"/>
          </a:p>
        </p:txBody>
      </p:sp>
      <p:cxnSp>
        <p:nvCxnSpPr>
          <p:cNvPr id="6" name="Rechte verbindingslijn 5">
            <a:extLst>
              <a:ext uri="{FF2B5EF4-FFF2-40B4-BE49-F238E27FC236}">
                <a16:creationId xmlns:a16="http://schemas.microsoft.com/office/drawing/2014/main" id="{30C569AA-A526-498B-A65D-7F37DAB5D3FF}"/>
              </a:ext>
            </a:extLst>
          </p:cNvPr>
          <p:cNvCxnSpPr>
            <a:cxnSpLocks/>
          </p:cNvCxnSpPr>
          <p:nvPr userDrawn="1"/>
        </p:nvCxnSpPr>
        <p:spPr>
          <a:xfrm>
            <a:off x="6159500" y="1620340"/>
            <a:ext cx="52959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Rechthoek: met één afgeschuinde hoek 6">
            <a:extLst>
              <a:ext uri="{FF2B5EF4-FFF2-40B4-BE49-F238E27FC236}">
                <a16:creationId xmlns:a16="http://schemas.microsoft.com/office/drawing/2014/main" id="{7C938011-91E8-42AA-800B-2C4578FA038A}"/>
              </a:ext>
            </a:extLst>
          </p:cNvPr>
          <p:cNvSpPr/>
          <p:nvPr userDrawn="1"/>
        </p:nvSpPr>
        <p:spPr>
          <a:xfrm rot="10800000">
            <a:off x="9387302" y="5911518"/>
            <a:ext cx="2804698" cy="692482"/>
          </a:xfrm>
          <a:prstGeom prst="snip1Rect">
            <a:avLst>
              <a:gd name="adj" fmla="val 349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1FC6CA73-3E69-4940-A21A-92309D8CE5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69500" y="5996541"/>
            <a:ext cx="765207" cy="505325"/>
          </a:xfrm>
          <a:prstGeom prst="rect">
            <a:avLst/>
          </a:prstGeom>
        </p:spPr>
      </p:pic>
    </p:spTree>
    <p:extLst>
      <p:ext uri="{BB962C8B-B14F-4D97-AF65-F5344CB8AC3E}">
        <p14:creationId xmlns:p14="http://schemas.microsoft.com/office/powerpoint/2010/main" val="406003139"/>
      </p:ext>
    </p:extLst>
  </p:cSld>
  <p:clrMapOvr>
    <a:masterClrMapping/>
  </p:clrMapOvr>
  <p:transition spd="slow">
    <p:push/>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 - Afbeelding met tekst">
    <p:bg>
      <p:bgPr>
        <a:solidFill>
          <a:schemeClr val="bg1"/>
        </a:solidFill>
        <a:effectLst/>
      </p:bgPr>
    </p:bg>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2DD3D83E-C97E-4CD0-98C3-1C3C3CB32192}"/>
              </a:ext>
            </a:extLst>
          </p:cNvPr>
          <p:cNvSpPr>
            <a:spLocks noGrp="1"/>
          </p:cNvSpPr>
          <p:nvPr>
            <p:ph type="pic" sz="quarter" idx="12" hasCustomPrompt="1"/>
          </p:nvPr>
        </p:nvSpPr>
        <p:spPr>
          <a:xfrm>
            <a:off x="6159504" y="253998"/>
            <a:ext cx="5778496" cy="6350002"/>
          </a:xfrm>
          <a:custGeom>
            <a:avLst/>
            <a:gdLst>
              <a:gd name="connsiteX0" fmla="*/ 0 w 5778496"/>
              <a:gd name="connsiteY0" fmla="*/ 0 h 6350002"/>
              <a:gd name="connsiteX1" fmla="*/ 5778496 w 5778496"/>
              <a:gd name="connsiteY1" fmla="*/ 0 h 6350002"/>
              <a:gd name="connsiteX2" fmla="*/ 5778496 w 5778496"/>
              <a:gd name="connsiteY2" fmla="*/ 5657520 h 6350002"/>
              <a:gd name="connsiteX3" fmla="*/ 3227798 w 5778496"/>
              <a:gd name="connsiteY3" fmla="*/ 5657520 h 6350002"/>
              <a:gd name="connsiteX4" fmla="*/ 3227798 w 5778496"/>
              <a:gd name="connsiteY4" fmla="*/ 6108298 h 6350002"/>
              <a:gd name="connsiteX5" fmla="*/ 3469502 w 5778496"/>
              <a:gd name="connsiteY5" fmla="*/ 6350002 h 6350002"/>
              <a:gd name="connsiteX6" fmla="*/ 0 w 5778496"/>
              <a:gd name="connsiteY6" fmla="*/ 6350002 h 635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496" h="6350002">
                <a:moveTo>
                  <a:pt x="0" y="0"/>
                </a:moveTo>
                <a:lnTo>
                  <a:pt x="5778496" y="0"/>
                </a:lnTo>
                <a:lnTo>
                  <a:pt x="5778496" y="5657520"/>
                </a:lnTo>
                <a:lnTo>
                  <a:pt x="3227798" y="5657520"/>
                </a:lnTo>
                <a:lnTo>
                  <a:pt x="3227798" y="6108298"/>
                </a:lnTo>
                <a:lnTo>
                  <a:pt x="3469502" y="6350002"/>
                </a:lnTo>
                <a:lnTo>
                  <a:pt x="0" y="6350002"/>
                </a:lnTo>
                <a:close/>
              </a:path>
            </a:pathLst>
          </a:custGeom>
          <a:solidFill>
            <a:schemeClr val="bg1">
              <a:lumMod val="85000"/>
            </a:schemeClr>
          </a:solidFill>
        </p:spPr>
        <p:txBody>
          <a:bodyPr wrap="square" tIns="548640" anchor="ctr" anchorCtr="0">
            <a:noAutofit/>
          </a:bodyPr>
          <a:lstStyle>
            <a:lvl1pPr marL="0" indent="0" algn="ctr">
              <a:buFontTx/>
              <a:buNone/>
              <a:defRPr sz="1000">
                <a:solidFill>
                  <a:schemeClr val="tx1"/>
                </a:solidFill>
              </a:defRPr>
            </a:lvl1pPr>
          </a:lstStyle>
          <a:p>
            <a:r>
              <a:rPr lang="nl-NL" dirty="0"/>
              <a:t>Klik op het afbeeldingsicoon of sleep een afbeelding in dit veld</a:t>
            </a:r>
          </a:p>
        </p:txBody>
      </p:sp>
      <p:sp>
        <p:nvSpPr>
          <p:cNvPr id="13" name="Tijdelijke aanduiding voor tekst 7">
            <a:extLst>
              <a:ext uri="{FF2B5EF4-FFF2-40B4-BE49-F238E27FC236}">
                <a16:creationId xmlns:a16="http://schemas.microsoft.com/office/drawing/2014/main" id="{E1B09B32-7F35-41A8-AE7D-EF5F51A590F7}"/>
              </a:ext>
            </a:extLst>
          </p:cNvPr>
          <p:cNvSpPr>
            <a:spLocks noGrp="1"/>
          </p:cNvSpPr>
          <p:nvPr>
            <p:ph type="body" sz="quarter" idx="14"/>
          </p:nvPr>
        </p:nvSpPr>
        <p:spPr>
          <a:xfrm>
            <a:off x="5624007" y="1127592"/>
            <a:ext cx="1968495" cy="2032003"/>
          </a:xfrm>
          <a:custGeom>
            <a:avLst/>
            <a:gdLst>
              <a:gd name="connsiteX0" fmla="*/ 0 w 2320925"/>
              <a:gd name="connsiteY0" fmla="*/ 0 h 2322512"/>
              <a:gd name="connsiteX1" fmla="*/ 2320925 w 2320925"/>
              <a:gd name="connsiteY1" fmla="*/ 0 h 2322512"/>
              <a:gd name="connsiteX2" fmla="*/ 2320925 w 2320925"/>
              <a:gd name="connsiteY2" fmla="*/ 1752440 h 2322512"/>
              <a:gd name="connsiteX3" fmla="*/ 1750854 w 2320925"/>
              <a:gd name="connsiteY3" fmla="*/ 2322512 h 2322512"/>
              <a:gd name="connsiteX4" fmla="*/ 0 w 2320925"/>
              <a:gd name="connsiteY4" fmla="*/ 2322512 h 2322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925" h="2322512">
                <a:moveTo>
                  <a:pt x="0" y="0"/>
                </a:moveTo>
                <a:lnTo>
                  <a:pt x="2320925" y="0"/>
                </a:lnTo>
                <a:lnTo>
                  <a:pt x="2320925" y="1752440"/>
                </a:lnTo>
                <a:lnTo>
                  <a:pt x="1750854" y="2322512"/>
                </a:lnTo>
                <a:lnTo>
                  <a:pt x="0" y="2322512"/>
                </a:lnTo>
                <a:close/>
              </a:path>
            </a:pathLst>
          </a:custGeom>
          <a:solidFill>
            <a:schemeClr val="accent3"/>
          </a:solidFill>
        </p:spPr>
        <p:txBody>
          <a:bodyPr wrap="square" lIns="274320" tIns="274320" rIns="274320" bIns="274320">
            <a:normAutofit/>
          </a:bodyPr>
          <a:lstStyle>
            <a:lvl1pPr marL="0" indent="0">
              <a:buFontTx/>
              <a:buNone/>
              <a:defRPr sz="2400" b="1">
                <a:solidFill>
                  <a:schemeClr val="bg1"/>
                </a:solidFill>
                <a:latin typeface="Gotham Narrow" pitchFamily="2" charset="0"/>
                <a:cs typeface="Gotham Narrow" pitchFamily="2" charset="0"/>
              </a:defRPr>
            </a:lvl1pPr>
          </a:lstStyle>
          <a:p>
            <a:pPr lvl="0"/>
            <a:endParaRPr lang="nl-NL" dirty="0"/>
          </a:p>
        </p:txBody>
      </p:sp>
      <p:sp>
        <p:nvSpPr>
          <p:cNvPr id="12" name="Titel 1">
            <a:extLst>
              <a:ext uri="{FF2B5EF4-FFF2-40B4-BE49-F238E27FC236}">
                <a16:creationId xmlns:a16="http://schemas.microsoft.com/office/drawing/2014/main" id="{E9111BD3-AF2E-4CAF-BC8B-F9C0ADB045B7}"/>
              </a:ext>
            </a:extLst>
          </p:cNvPr>
          <p:cNvSpPr>
            <a:spLocks noGrp="1"/>
          </p:cNvSpPr>
          <p:nvPr>
            <p:ph type="ctrTitle" hasCustomPrompt="1"/>
          </p:nvPr>
        </p:nvSpPr>
        <p:spPr>
          <a:xfrm>
            <a:off x="580348" y="253999"/>
            <a:ext cx="4809435" cy="635936"/>
          </a:xfrm>
          <a:prstGeom prst="rect">
            <a:avLst/>
          </a:prstGeo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dirty="0"/>
              <a:t>Klik om titel te bewerken</a:t>
            </a:r>
          </a:p>
        </p:txBody>
      </p:sp>
      <p:sp>
        <p:nvSpPr>
          <p:cNvPr id="14" name="Ondertitel 2">
            <a:extLst>
              <a:ext uri="{FF2B5EF4-FFF2-40B4-BE49-F238E27FC236}">
                <a16:creationId xmlns:a16="http://schemas.microsoft.com/office/drawing/2014/main" id="{E5FA1546-3822-4F64-A817-88610576C5C0}"/>
              </a:ext>
            </a:extLst>
          </p:cNvPr>
          <p:cNvSpPr>
            <a:spLocks noGrp="1"/>
          </p:cNvSpPr>
          <p:nvPr>
            <p:ph type="subTitle" idx="1" hasCustomPrompt="1"/>
          </p:nvPr>
        </p:nvSpPr>
        <p:spPr>
          <a:xfrm>
            <a:off x="580348" y="1005840"/>
            <a:ext cx="4809435" cy="475316"/>
          </a:xfrm>
          <a:prstGeom prst="rect">
            <a:avLst/>
          </a:prstGeo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hier voor eventuele subtitel</a:t>
            </a:r>
          </a:p>
        </p:txBody>
      </p:sp>
      <p:sp>
        <p:nvSpPr>
          <p:cNvPr id="16" name="Tijdelijke aanduiding voor inhoud 2">
            <a:extLst>
              <a:ext uri="{FF2B5EF4-FFF2-40B4-BE49-F238E27FC236}">
                <a16:creationId xmlns:a16="http://schemas.microsoft.com/office/drawing/2014/main" id="{DCD3A43C-B70F-4A70-A95C-A2CD6E631ED5}"/>
              </a:ext>
            </a:extLst>
          </p:cNvPr>
          <p:cNvSpPr>
            <a:spLocks noGrp="1"/>
          </p:cNvSpPr>
          <p:nvPr>
            <p:ph sz="quarter" idx="13"/>
          </p:nvPr>
        </p:nvSpPr>
        <p:spPr>
          <a:xfrm>
            <a:off x="580251" y="1727200"/>
            <a:ext cx="4809435" cy="4345927"/>
          </a:xfrm>
          <a:prstGeom prst="rect">
            <a:avLst/>
          </a:prstGeom>
        </p:spPr>
        <p:txBody>
          <a:bodyPr lIns="0" tIns="0" rIns="182880" bIns="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2"/>
              </a:buBlip>
              <a:defRPr sz="1800">
                <a:latin typeface="+mn-lt"/>
              </a:defRPr>
            </a:lvl2pPr>
            <a:lvl3pPr marL="576072" indent="-301752">
              <a:lnSpc>
                <a:spcPct val="120000"/>
              </a:lnSpc>
              <a:spcBef>
                <a:spcPts val="1000"/>
              </a:spcBef>
              <a:buFontTx/>
              <a:buBlip>
                <a:blip r:embed="rId3"/>
              </a:buBlip>
              <a:defRPr sz="1800">
                <a:latin typeface="+mn-lt"/>
              </a:defRPr>
            </a:lvl3pPr>
          </a:lstStyle>
          <a:p>
            <a:pPr lvl="0"/>
            <a:r>
              <a:rPr lang="nl-NL" dirty="0"/>
              <a:t>Klikken om de tekststijl van het model te bewerken</a:t>
            </a:r>
          </a:p>
          <a:p>
            <a:pPr lvl="1"/>
            <a:r>
              <a:rPr lang="nl-NL" dirty="0"/>
              <a:t>Tweede niveau</a:t>
            </a:r>
          </a:p>
          <a:p>
            <a:pPr lvl="2"/>
            <a:r>
              <a:rPr lang="nl-NL" dirty="0"/>
              <a:t>Derde niveau</a:t>
            </a:r>
          </a:p>
        </p:txBody>
      </p:sp>
      <p:sp>
        <p:nvSpPr>
          <p:cNvPr id="9" name="Rechthoek: met één afgeschuinde hoek 8">
            <a:extLst>
              <a:ext uri="{FF2B5EF4-FFF2-40B4-BE49-F238E27FC236}">
                <a16:creationId xmlns:a16="http://schemas.microsoft.com/office/drawing/2014/main" id="{2EBB3849-8E08-4F71-92A6-E48F0B78D8A5}"/>
              </a:ext>
            </a:extLst>
          </p:cNvPr>
          <p:cNvSpPr/>
          <p:nvPr userDrawn="1"/>
        </p:nvSpPr>
        <p:spPr>
          <a:xfrm rot="10800000">
            <a:off x="9387302" y="5911518"/>
            <a:ext cx="2804698" cy="692482"/>
          </a:xfrm>
          <a:prstGeom prst="snip1Rect">
            <a:avLst>
              <a:gd name="adj" fmla="val 349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82289DF0-E027-43E8-A8FD-2647F4C871A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69500" y="5996541"/>
            <a:ext cx="765207" cy="505325"/>
          </a:xfrm>
          <a:prstGeom prst="rect">
            <a:avLst/>
          </a:prstGeom>
        </p:spPr>
      </p:pic>
    </p:spTree>
    <p:extLst>
      <p:ext uri="{BB962C8B-B14F-4D97-AF65-F5344CB8AC3E}">
        <p14:creationId xmlns:p14="http://schemas.microsoft.com/office/powerpoint/2010/main" val="1617810006"/>
      </p:ext>
    </p:extLst>
  </p:cSld>
  <p:clrMapOvr>
    <a:masterClrMapping/>
  </p:clrMapOvr>
  <p:transition spd="slow">
    <p:push/>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 - Afbeelding met tekst">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091A5415-F7AD-4B6A-B013-FAB3000BF7CB}"/>
              </a:ext>
            </a:extLst>
          </p:cNvPr>
          <p:cNvSpPr>
            <a:spLocks noGrp="1"/>
          </p:cNvSpPr>
          <p:nvPr>
            <p:ph type="pic" sz="quarter" idx="15" hasCustomPrompt="1"/>
          </p:nvPr>
        </p:nvSpPr>
        <p:spPr>
          <a:xfrm>
            <a:off x="0" y="1"/>
            <a:ext cx="6032500" cy="6858000"/>
          </a:xfrm>
          <a:prstGeom prst="rect">
            <a:avLst/>
          </a:prstGeom>
          <a:solidFill>
            <a:schemeClr val="accent5"/>
          </a:solidFill>
        </p:spPr>
        <p:txBody>
          <a:bodyPr tIns="548640" anchor="ctr" anchorCtr="0">
            <a:normAutofit/>
          </a:bodyPr>
          <a:lstStyle>
            <a:lvl1pPr marL="0" indent="0" algn="ctr">
              <a:buFontTx/>
              <a:buNone/>
              <a:defRPr lang="nl-NL" sz="1000" kern="1200">
                <a:solidFill>
                  <a:schemeClr val="tx1"/>
                </a:solidFill>
                <a:latin typeface="+mn-lt"/>
                <a:ea typeface="+mn-ea"/>
                <a:cs typeface="+mn-cs"/>
              </a:defRPr>
            </a:lvl1pPr>
          </a:lstStyle>
          <a:p>
            <a:r>
              <a:rPr lang="nl-NL" dirty="0"/>
              <a:t>Klik op het afbeeldingsicoon of sleep een afbeelding in dit veld</a:t>
            </a:r>
          </a:p>
        </p:txBody>
      </p:sp>
      <p:sp>
        <p:nvSpPr>
          <p:cNvPr id="12" name="Titel 1">
            <a:extLst>
              <a:ext uri="{FF2B5EF4-FFF2-40B4-BE49-F238E27FC236}">
                <a16:creationId xmlns:a16="http://schemas.microsoft.com/office/drawing/2014/main" id="{DFFD3BC0-95A5-4CA8-9D76-A9E78A18448B}"/>
              </a:ext>
            </a:extLst>
          </p:cNvPr>
          <p:cNvSpPr>
            <a:spLocks noGrp="1"/>
          </p:cNvSpPr>
          <p:nvPr>
            <p:ph type="ctrTitle" hasCustomPrompt="1"/>
          </p:nvPr>
        </p:nvSpPr>
        <p:spPr>
          <a:xfrm>
            <a:off x="6420834" y="253999"/>
            <a:ext cx="4809435" cy="635936"/>
          </a:xfrm>
          <a:prstGeom prst="rect">
            <a:avLst/>
          </a:prstGeo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dirty="0"/>
              <a:t>Klik om titel te bewerken</a:t>
            </a:r>
          </a:p>
        </p:txBody>
      </p:sp>
      <p:sp>
        <p:nvSpPr>
          <p:cNvPr id="13" name="Ondertitel 2">
            <a:extLst>
              <a:ext uri="{FF2B5EF4-FFF2-40B4-BE49-F238E27FC236}">
                <a16:creationId xmlns:a16="http://schemas.microsoft.com/office/drawing/2014/main" id="{4FF7F99B-740D-47EB-9BBC-29956B3D94A3}"/>
              </a:ext>
            </a:extLst>
          </p:cNvPr>
          <p:cNvSpPr>
            <a:spLocks noGrp="1"/>
          </p:cNvSpPr>
          <p:nvPr>
            <p:ph type="subTitle" idx="1" hasCustomPrompt="1"/>
          </p:nvPr>
        </p:nvSpPr>
        <p:spPr>
          <a:xfrm>
            <a:off x="6420834" y="1005840"/>
            <a:ext cx="4809435" cy="475316"/>
          </a:xfrm>
          <a:prstGeom prst="rect">
            <a:avLst/>
          </a:prstGeo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hier voor eventuele subtitel</a:t>
            </a:r>
          </a:p>
        </p:txBody>
      </p:sp>
      <p:sp>
        <p:nvSpPr>
          <p:cNvPr id="15" name="Tijdelijke aanduiding voor inhoud 2">
            <a:extLst>
              <a:ext uri="{FF2B5EF4-FFF2-40B4-BE49-F238E27FC236}">
                <a16:creationId xmlns:a16="http://schemas.microsoft.com/office/drawing/2014/main" id="{4D5BE035-3976-4AF3-828D-9BBD6392CB85}"/>
              </a:ext>
            </a:extLst>
          </p:cNvPr>
          <p:cNvSpPr>
            <a:spLocks noGrp="1"/>
          </p:cNvSpPr>
          <p:nvPr>
            <p:ph sz="quarter" idx="13"/>
          </p:nvPr>
        </p:nvSpPr>
        <p:spPr>
          <a:xfrm>
            <a:off x="6420833" y="1727201"/>
            <a:ext cx="4809435" cy="4011874"/>
          </a:xfrm>
          <a:prstGeom prst="rect">
            <a:avLst/>
          </a:prstGeom>
        </p:spPr>
        <p:txBody>
          <a:bodyPr lIns="0" tIns="0" rIns="182880" bIns="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2"/>
              </a:buBlip>
              <a:defRPr sz="1800">
                <a:latin typeface="+mn-lt"/>
              </a:defRPr>
            </a:lvl2pPr>
            <a:lvl3pPr marL="576072" indent="-301752">
              <a:lnSpc>
                <a:spcPct val="120000"/>
              </a:lnSpc>
              <a:spcBef>
                <a:spcPts val="1000"/>
              </a:spcBef>
              <a:buFontTx/>
              <a:buBlip>
                <a:blip r:embed="rId3"/>
              </a:buBlip>
              <a:defRPr sz="1800">
                <a:latin typeface="+mn-lt"/>
              </a:defRPr>
            </a:lvl3pPr>
          </a:lstStyle>
          <a:p>
            <a:pPr lvl="0"/>
            <a:r>
              <a:rPr lang="nl-NL" dirty="0"/>
              <a:t>Klikken om de tekststijl van het model te bewerken</a:t>
            </a:r>
          </a:p>
          <a:p>
            <a:pPr lvl="1"/>
            <a:r>
              <a:rPr lang="nl-NL" dirty="0"/>
              <a:t>Tweede niveau</a:t>
            </a:r>
          </a:p>
          <a:p>
            <a:pPr lvl="2"/>
            <a:r>
              <a:rPr lang="nl-NL" dirty="0"/>
              <a:t>Derde niveau</a:t>
            </a:r>
          </a:p>
        </p:txBody>
      </p:sp>
      <p:sp>
        <p:nvSpPr>
          <p:cNvPr id="8" name="Rechthoek: met één afgeschuinde hoek 7">
            <a:extLst>
              <a:ext uri="{FF2B5EF4-FFF2-40B4-BE49-F238E27FC236}">
                <a16:creationId xmlns:a16="http://schemas.microsoft.com/office/drawing/2014/main" id="{6A266653-9BE8-4007-AA03-9088A7B061ED}"/>
              </a:ext>
            </a:extLst>
          </p:cNvPr>
          <p:cNvSpPr/>
          <p:nvPr userDrawn="1"/>
        </p:nvSpPr>
        <p:spPr>
          <a:xfrm rot="10800000">
            <a:off x="9387302" y="5911518"/>
            <a:ext cx="2804698" cy="692482"/>
          </a:xfrm>
          <a:prstGeom prst="snip1Rect">
            <a:avLst>
              <a:gd name="adj" fmla="val 349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50CC4676-5B74-4989-8997-83A4B203946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69500" y="5996541"/>
            <a:ext cx="765207" cy="505325"/>
          </a:xfrm>
          <a:prstGeom prst="rect">
            <a:avLst/>
          </a:prstGeom>
        </p:spPr>
      </p:pic>
    </p:spTree>
    <p:extLst>
      <p:ext uri="{BB962C8B-B14F-4D97-AF65-F5344CB8AC3E}">
        <p14:creationId xmlns:p14="http://schemas.microsoft.com/office/powerpoint/2010/main" val="1011636851"/>
      </p:ext>
    </p:extLst>
  </p:cSld>
  <p:clrMapOvr>
    <a:masterClrMapping/>
  </p:clrMapOvr>
  <p:transition spd="slow">
    <p:push/>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 - Afbeelding met tekst">
    <p:bg>
      <p:bgPr>
        <a:solidFill>
          <a:schemeClr val="bg1"/>
        </a:solidFill>
        <a:effectLst/>
      </p:bgPr>
    </p:bg>
    <p:spTree>
      <p:nvGrpSpPr>
        <p:cNvPr id="1" name=""/>
        <p:cNvGrpSpPr/>
        <p:nvPr/>
      </p:nvGrpSpPr>
      <p:grpSpPr>
        <a:xfrm>
          <a:off x="0" y="0"/>
          <a:ext cx="0" cy="0"/>
          <a:chOff x="0" y="0"/>
          <a:chExt cx="0" cy="0"/>
        </a:xfrm>
      </p:grpSpPr>
      <p:sp>
        <p:nvSpPr>
          <p:cNvPr id="23" name="Tijdelijke aanduiding voor afbeelding 22">
            <a:extLst>
              <a:ext uri="{FF2B5EF4-FFF2-40B4-BE49-F238E27FC236}">
                <a16:creationId xmlns:a16="http://schemas.microsoft.com/office/drawing/2014/main" id="{0FB22825-E047-4CAE-B025-40F020333258}"/>
              </a:ext>
            </a:extLst>
          </p:cNvPr>
          <p:cNvSpPr>
            <a:spLocks noGrp="1"/>
          </p:cNvSpPr>
          <p:nvPr>
            <p:ph type="pic" sz="quarter" idx="10" hasCustomPrompt="1"/>
          </p:nvPr>
        </p:nvSpPr>
        <p:spPr>
          <a:xfrm>
            <a:off x="8128000" y="254000"/>
            <a:ext cx="3810000" cy="6350000"/>
          </a:xfrm>
          <a:custGeom>
            <a:avLst/>
            <a:gdLst>
              <a:gd name="connsiteX0" fmla="*/ 0 w 3810000"/>
              <a:gd name="connsiteY0" fmla="*/ 0 h 6350000"/>
              <a:gd name="connsiteX1" fmla="*/ 3810000 w 3810000"/>
              <a:gd name="connsiteY1" fmla="*/ 0 h 6350000"/>
              <a:gd name="connsiteX2" fmla="*/ 3810000 w 3810000"/>
              <a:gd name="connsiteY2" fmla="*/ 5657518 h 6350000"/>
              <a:gd name="connsiteX3" fmla="*/ 1259302 w 3810000"/>
              <a:gd name="connsiteY3" fmla="*/ 5657518 h 6350000"/>
              <a:gd name="connsiteX4" fmla="*/ 1259302 w 3810000"/>
              <a:gd name="connsiteY4" fmla="*/ 6108296 h 6350000"/>
              <a:gd name="connsiteX5" fmla="*/ 1501006 w 3810000"/>
              <a:gd name="connsiteY5" fmla="*/ 6350000 h 6350000"/>
              <a:gd name="connsiteX6" fmla="*/ 0 w 3810000"/>
              <a:gd name="connsiteY6" fmla="*/ 6350000 h 63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0" h="6350000">
                <a:moveTo>
                  <a:pt x="0" y="0"/>
                </a:moveTo>
                <a:lnTo>
                  <a:pt x="3810000" y="0"/>
                </a:lnTo>
                <a:lnTo>
                  <a:pt x="3810000" y="5657518"/>
                </a:lnTo>
                <a:lnTo>
                  <a:pt x="1259302" y="5657518"/>
                </a:lnTo>
                <a:lnTo>
                  <a:pt x="1259302" y="6108296"/>
                </a:lnTo>
                <a:lnTo>
                  <a:pt x="1501006" y="6350000"/>
                </a:lnTo>
                <a:lnTo>
                  <a:pt x="0" y="6350000"/>
                </a:lnTo>
                <a:close/>
              </a:path>
            </a:pathLst>
          </a:custGeom>
          <a:solidFill>
            <a:schemeClr val="accent5"/>
          </a:solidFill>
        </p:spPr>
        <p:txBody>
          <a:bodyPr wrap="square" lIns="91440" tIns="548640" rIns="91440" bIns="91440" anchor="ctr" anchorCtr="0">
            <a:noAutofit/>
          </a:bodyPr>
          <a:lstStyle>
            <a:lvl1pPr marL="0" indent="0" algn="ctr">
              <a:buFontTx/>
              <a:buNone/>
              <a:defRPr sz="800"/>
            </a:lvl1pPr>
          </a:lstStyle>
          <a:p>
            <a:r>
              <a:rPr lang="nl-NL" dirty="0"/>
              <a:t>Klik op het afbeeldingsicoon of sleep een afbeelding in dit veld</a:t>
            </a:r>
          </a:p>
        </p:txBody>
      </p:sp>
      <p:sp>
        <p:nvSpPr>
          <p:cNvPr id="33" name="Tijdelijke aanduiding voor tekst 7">
            <a:extLst>
              <a:ext uri="{FF2B5EF4-FFF2-40B4-BE49-F238E27FC236}">
                <a16:creationId xmlns:a16="http://schemas.microsoft.com/office/drawing/2014/main" id="{DB2677C8-9D21-4C33-A145-FCD4879501E5}"/>
              </a:ext>
            </a:extLst>
          </p:cNvPr>
          <p:cNvSpPr>
            <a:spLocks noGrp="1"/>
          </p:cNvSpPr>
          <p:nvPr>
            <p:ph type="body" sz="quarter" idx="15"/>
          </p:nvPr>
        </p:nvSpPr>
        <p:spPr>
          <a:xfrm>
            <a:off x="6032500" y="2413000"/>
            <a:ext cx="1968495" cy="2032003"/>
          </a:xfrm>
          <a:custGeom>
            <a:avLst/>
            <a:gdLst>
              <a:gd name="connsiteX0" fmla="*/ 0 w 2320925"/>
              <a:gd name="connsiteY0" fmla="*/ 0 h 2322512"/>
              <a:gd name="connsiteX1" fmla="*/ 2320925 w 2320925"/>
              <a:gd name="connsiteY1" fmla="*/ 0 h 2322512"/>
              <a:gd name="connsiteX2" fmla="*/ 2320925 w 2320925"/>
              <a:gd name="connsiteY2" fmla="*/ 1752440 h 2322512"/>
              <a:gd name="connsiteX3" fmla="*/ 1750854 w 2320925"/>
              <a:gd name="connsiteY3" fmla="*/ 2322512 h 2322512"/>
              <a:gd name="connsiteX4" fmla="*/ 0 w 2320925"/>
              <a:gd name="connsiteY4" fmla="*/ 2322512 h 2322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925" h="2322512">
                <a:moveTo>
                  <a:pt x="0" y="0"/>
                </a:moveTo>
                <a:lnTo>
                  <a:pt x="2320925" y="0"/>
                </a:lnTo>
                <a:lnTo>
                  <a:pt x="2320925" y="1752440"/>
                </a:lnTo>
                <a:lnTo>
                  <a:pt x="1750854" y="2322512"/>
                </a:lnTo>
                <a:lnTo>
                  <a:pt x="0" y="2322512"/>
                </a:lnTo>
                <a:close/>
              </a:path>
            </a:pathLst>
          </a:custGeom>
          <a:solidFill>
            <a:schemeClr val="accent1"/>
          </a:solidFill>
        </p:spPr>
        <p:txBody>
          <a:bodyPr wrap="square" lIns="274320" tIns="274320" rIns="274320" bIns="274320">
            <a:normAutofit/>
          </a:bodyPr>
          <a:lstStyle>
            <a:lvl1pPr marL="0" indent="0">
              <a:buFontTx/>
              <a:buNone/>
              <a:defRPr sz="2400" b="1">
                <a:solidFill>
                  <a:schemeClr val="bg1"/>
                </a:solidFill>
                <a:latin typeface="Gotham Narrow" pitchFamily="2" charset="0"/>
                <a:cs typeface="Gotham Narrow" pitchFamily="2" charset="0"/>
              </a:defRPr>
            </a:lvl1pPr>
          </a:lstStyle>
          <a:p>
            <a:pPr lvl="0"/>
            <a:endParaRPr lang="nl-NL" dirty="0"/>
          </a:p>
        </p:txBody>
      </p:sp>
      <p:sp>
        <p:nvSpPr>
          <p:cNvPr id="34" name="Tijdelijke aanduiding voor afbeelding 24">
            <a:extLst>
              <a:ext uri="{FF2B5EF4-FFF2-40B4-BE49-F238E27FC236}">
                <a16:creationId xmlns:a16="http://schemas.microsoft.com/office/drawing/2014/main" id="{1386C7AA-4632-4954-A201-6C7ABA9CA9BB}"/>
              </a:ext>
            </a:extLst>
          </p:cNvPr>
          <p:cNvSpPr>
            <a:spLocks noGrp="1"/>
          </p:cNvSpPr>
          <p:nvPr>
            <p:ph type="pic" sz="quarter" idx="11" hasCustomPrompt="1"/>
          </p:nvPr>
        </p:nvSpPr>
        <p:spPr>
          <a:xfrm>
            <a:off x="6032500" y="254000"/>
            <a:ext cx="1968500" cy="2032000"/>
          </a:xfrm>
          <a:prstGeom prst="rect">
            <a:avLst/>
          </a:prstGeom>
          <a:solidFill>
            <a:schemeClr val="accent5"/>
          </a:solidFill>
        </p:spPr>
        <p:txBody>
          <a:bodyPr tIns="548640" anchor="ctr" anchorCtr="0">
            <a:normAutofit/>
          </a:bodyPr>
          <a:lstStyle>
            <a:lvl1pPr marL="0" indent="0" algn="ctr">
              <a:buNone/>
              <a:defRPr lang="nl-NL" sz="800" kern="1200">
                <a:solidFill>
                  <a:schemeClr val="tx1"/>
                </a:solidFill>
                <a:latin typeface="+mn-lt"/>
                <a:ea typeface="+mn-ea"/>
                <a:cs typeface="+mn-cs"/>
              </a:defRPr>
            </a:lvl1pPr>
          </a:lstStyle>
          <a:p>
            <a:r>
              <a:rPr lang="nl-NL" dirty="0"/>
              <a:t>Klik op het afbeeldingsicoon of sleep een afbeelding in dit veld</a:t>
            </a:r>
          </a:p>
        </p:txBody>
      </p:sp>
      <p:sp>
        <p:nvSpPr>
          <p:cNvPr id="35" name="Tijdelijke aanduiding voor afbeelding 24">
            <a:extLst>
              <a:ext uri="{FF2B5EF4-FFF2-40B4-BE49-F238E27FC236}">
                <a16:creationId xmlns:a16="http://schemas.microsoft.com/office/drawing/2014/main" id="{1C2FAF5C-0D03-438D-8763-5C00521B454B}"/>
              </a:ext>
            </a:extLst>
          </p:cNvPr>
          <p:cNvSpPr>
            <a:spLocks noGrp="1"/>
          </p:cNvSpPr>
          <p:nvPr>
            <p:ph type="pic" sz="quarter" idx="16" hasCustomPrompt="1"/>
          </p:nvPr>
        </p:nvSpPr>
        <p:spPr>
          <a:xfrm>
            <a:off x="6032500" y="4572000"/>
            <a:ext cx="1968500" cy="2032000"/>
          </a:xfrm>
          <a:prstGeom prst="rect">
            <a:avLst/>
          </a:prstGeom>
          <a:solidFill>
            <a:schemeClr val="accent5"/>
          </a:solidFill>
        </p:spPr>
        <p:txBody>
          <a:bodyPr tIns="548640" anchor="ctr" anchorCtr="0">
            <a:normAutofit/>
          </a:bodyPr>
          <a:lstStyle>
            <a:lvl1pPr marL="0" indent="0" algn="ctr">
              <a:buNone/>
              <a:defRPr lang="nl-NL" sz="800" kern="1200">
                <a:solidFill>
                  <a:schemeClr val="tx1"/>
                </a:solidFill>
                <a:latin typeface="+mn-lt"/>
                <a:ea typeface="+mn-ea"/>
                <a:cs typeface="+mn-cs"/>
              </a:defRPr>
            </a:lvl1pPr>
          </a:lstStyle>
          <a:p>
            <a:r>
              <a:rPr lang="nl-NL" dirty="0"/>
              <a:t>Klik op het afbeeldingsicoon of sleep een afbeelding in dit veld</a:t>
            </a:r>
          </a:p>
        </p:txBody>
      </p:sp>
      <p:sp>
        <p:nvSpPr>
          <p:cNvPr id="13" name="Titel 1">
            <a:extLst>
              <a:ext uri="{FF2B5EF4-FFF2-40B4-BE49-F238E27FC236}">
                <a16:creationId xmlns:a16="http://schemas.microsoft.com/office/drawing/2014/main" id="{8C39F066-6D4F-4777-A049-3D08E028BBA2}"/>
              </a:ext>
            </a:extLst>
          </p:cNvPr>
          <p:cNvSpPr>
            <a:spLocks noGrp="1"/>
          </p:cNvSpPr>
          <p:nvPr>
            <p:ph type="ctrTitle" hasCustomPrompt="1"/>
          </p:nvPr>
        </p:nvSpPr>
        <p:spPr>
          <a:xfrm>
            <a:off x="580348" y="253999"/>
            <a:ext cx="4809435" cy="635936"/>
          </a:xfrm>
          <a:prstGeom prst="rect">
            <a:avLst/>
          </a:prstGeo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dirty="0"/>
              <a:t>Klik om titel te bewerken</a:t>
            </a:r>
          </a:p>
        </p:txBody>
      </p:sp>
      <p:sp>
        <p:nvSpPr>
          <p:cNvPr id="15" name="Ondertitel 2">
            <a:extLst>
              <a:ext uri="{FF2B5EF4-FFF2-40B4-BE49-F238E27FC236}">
                <a16:creationId xmlns:a16="http://schemas.microsoft.com/office/drawing/2014/main" id="{E24700EC-3383-43FE-836F-01620A637D0B}"/>
              </a:ext>
            </a:extLst>
          </p:cNvPr>
          <p:cNvSpPr>
            <a:spLocks noGrp="1"/>
          </p:cNvSpPr>
          <p:nvPr>
            <p:ph type="subTitle" idx="1" hasCustomPrompt="1"/>
          </p:nvPr>
        </p:nvSpPr>
        <p:spPr>
          <a:xfrm>
            <a:off x="580348" y="1005840"/>
            <a:ext cx="4809435" cy="475316"/>
          </a:xfrm>
          <a:prstGeom prst="rect">
            <a:avLst/>
          </a:prstGeo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hier voor eventuele subtitel</a:t>
            </a:r>
          </a:p>
        </p:txBody>
      </p:sp>
      <p:sp>
        <p:nvSpPr>
          <p:cNvPr id="17" name="Tijdelijke aanduiding voor inhoud 2">
            <a:extLst>
              <a:ext uri="{FF2B5EF4-FFF2-40B4-BE49-F238E27FC236}">
                <a16:creationId xmlns:a16="http://schemas.microsoft.com/office/drawing/2014/main" id="{2FD1EFDF-12FB-4845-98B3-743C90E25B02}"/>
              </a:ext>
            </a:extLst>
          </p:cNvPr>
          <p:cNvSpPr>
            <a:spLocks noGrp="1"/>
          </p:cNvSpPr>
          <p:nvPr>
            <p:ph sz="quarter" idx="13"/>
          </p:nvPr>
        </p:nvSpPr>
        <p:spPr>
          <a:xfrm>
            <a:off x="580251" y="1727200"/>
            <a:ext cx="4809435" cy="4345927"/>
          </a:xfrm>
          <a:prstGeom prst="rect">
            <a:avLst/>
          </a:prstGeom>
        </p:spPr>
        <p:txBody>
          <a:bodyPr lIns="0" tIns="0" rIns="182880" bIns="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2"/>
              </a:buBlip>
              <a:defRPr sz="1800">
                <a:latin typeface="+mn-lt"/>
              </a:defRPr>
            </a:lvl2pPr>
            <a:lvl3pPr marL="576072" indent="-301752">
              <a:lnSpc>
                <a:spcPct val="120000"/>
              </a:lnSpc>
              <a:spcBef>
                <a:spcPts val="1000"/>
              </a:spcBef>
              <a:buFontTx/>
              <a:buBlip>
                <a:blip r:embed="rId3"/>
              </a:buBlip>
              <a:defRPr sz="1800">
                <a:latin typeface="+mn-lt"/>
              </a:defRPr>
            </a:lvl3pPr>
          </a:lstStyle>
          <a:p>
            <a:pPr lvl="0"/>
            <a:r>
              <a:rPr lang="nl-NL" dirty="0"/>
              <a:t>Klikken om de tekststijl van het model te bewerken</a:t>
            </a:r>
          </a:p>
          <a:p>
            <a:pPr lvl="1"/>
            <a:r>
              <a:rPr lang="nl-NL" dirty="0"/>
              <a:t>Tweede niveau</a:t>
            </a:r>
          </a:p>
          <a:p>
            <a:pPr lvl="2"/>
            <a:r>
              <a:rPr lang="nl-NL" dirty="0"/>
              <a:t>Derde niveau</a:t>
            </a:r>
          </a:p>
        </p:txBody>
      </p:sp>
      <p:sp>
        <p:nvSpPr>
          <p:cNvPr id="11" name="Rechthoek: met één afgeschuinde hoek 10">
            <a:extLst>
              <a:ext uri="{FF2B5EF4-FFF2-40B4-BE49-F238E27FC236}">
                <a16:creationId xmlns:a16="http://schemas.microsoft.com/office/drawing/2014/main" id="{F91E02CE-5B3D-4CAA-A686-370BD8BB3E37}"/>
              </a:ext>
            </a:extLst>
          </p:cNvPr>
          <p:cNvSpPr/>
          <p:nvPr userDrawn="1"/>
        </p:nvSpPr>
        <p:spPr>
          <a:xfrm rot="10800000">
            <a:off x="9387302" y="5911518"/>
            <a:ext cx="2804698" cy="692482"/>
          </a:xfrm>
          <a:prstGeom prst="snip1Rect">
            <a:avLst>
              <a:gd name="adj" fmla="val 349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Graphic 13">
            <a:extLst>
              <a:ext uri="{FF2B5EF4-FFF2-40B4-BE49-F238E27FC236}">
                <a16:creationId xmlns:a16="http://schemas.microsoft.com/office/drawing/2014/main" id="{A980C6D0-440E-4269-A1CA-BDC0EFFE695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69500" y="5996541"/>
            <a:ext cx="765207" cy="505325"/>
          </a:xfrm>
          <a:prstGeom prst="rect">
            <a:avLst/>
          </a:prstGeom>
        </p:spPr>
      </p:pic>
    </p:spTree>
    <p:extLst>
      <p:ext uri="{BB962C8B-B14F-4D97-AF65-F5344CB8AC3E}">
        <p14:creationId xmlns:p14="http://schemas.microsoft.com/office/powerpoint/2010/main" val="4078479502"/>
      </p:ext>
    </p:extLst>
  </p:cSld>
  <p:clrMapOvr>
    <a:masterClrMapping/>
  </p:clrMapOvr>
  <p:transition spd="slow">
    <p:push/>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 - Afbeelding met tekst">
    <p:bg>
      <p:bgPr>
        <a:solidFill>
          <a:schemeClr val="bg1"/>
        </a:solidFill>
        <a:effectLst/>
      </p:bgPr>
    </p:bg>
    <p:spTree>
      <p:nvGrpSpPr>
        <p:cNvPr id="1" name=""/>
        <p:cNvGrpSpPr/>
        <p:nvPr/>
      </p:nvGrpSpPr>
      <p:grpSpPr>
        <a:xfrm>
          <a:off x="0" y="0"/>
          <a:ext cx="0" cy="0"/>
          <a:chOff x="0" y="0"/>
          <a:chExt cx="0" cy="0"/>
        </a:xfrm>
      </p:grpSpPr>
      <p:sp>
        <p:nvSpPr>
          <p:cNvPr id="23" name="Tijdelijke aanduiding voor afbeelding 22">
            <a:extLst>
              <a:ext uri="{FF2B5EF4-FFF2-40B4-BE49-F238E27FC236}">
                <a16:creationId xmlns:a16="http://schemas.microsoft.com/office/drawing/2014/main" id="{0FB22825-E047-4CAE-B025-40F020333258}"/>
              </a:ext>
            </a:extLst>
          </p:cNvPr>
          <p:cNvSpPr>
            <a:spLocks noGrp="1"/>
          </p:cNvSpPr>
          <p:nvPr>
            <p:ph type="pic" sz="quarter" idx="10" hasCustomPrompt="1"/>
          </p:nvPr>
        </p:nvSpPr>
        <p:spPr>
          <a:xfrm>
            <a:off x="8128000" y="254000"/>
            <a:ext cx="3810000" cy="6350000"/>
          </a:xfrm>
          <a:custGeom>
            <a:avLst/>
            <a:gdLst>
              <a:gd name="connsiteX0" fmla="*/ 0 w 3810000"/>
              <a:gd name="connsiteY0" fmla="*/ 0 h 6350000"/>
              <a:gd name="connsiteX1" fmla="*/ 3810000 w 3810000"/>
              <a:gd name="connsiteY1" fmla="*/ 0 h 6350000"/>
              <a:gd name="connsiteX2" fmla="*/ 3810000 w 3810000"/>
              <a:gd name="connsiteY2" fmla="*/ 5657518 h 6350000"/>
              <a:gd name="connsiteX3" fmla="*/ 1259302 w 3810000"/>
              <a:gd name="connsiteY3" fmla="*/ 5657518 h 6350000"/>
              <a:gd name="connsiteX4" fmla="*/ 1259302 w 3810000"/>
              <a:gd name="connsiteY4" fmla="*/ 6108296 h 6350000"/>
              <a:gd name="connsiteX5" fmla="*/ 1501006 w 3810000"/>
              <a:gd name="connsiteY5" fmla="*/ 6350000 h 6350000"/>
              <a:gd name="connsiteX6" fmla="*/ 0 w 3810000"/>
              <a:gd name="connsiteY6" fmla="*/ 6350000 h 63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0" h="6350000">
                <a:moveTo>
                  <a:pt x="0" y="0"/>
                </a:moveTo>
                <a:lnTo>
                  <a:pt x="3810000" y="0"/>
                </a:lnTo>
                <a:lnTo>
                  <a:pt x="3810000" y="5657518"/>
                </a:lnTo>
                <a:lnTo>
                  <a:pt x="1259302" y="5657518"/>
                </a:lnTo>
                <a:lnTo>
                  <a:pt x="1259302" y="6108296"/>
                </a:lnTo>
                <a:lnTo>
                  <a:pt x="1501006" y="6350000"/>
                </a:lnTo>
                <a:lnTo>
                  <a:pt x="0" y="6350000"/>
                </a:lnTo>
                <a:close/>
              </a:path>
            </a:pathLst>
          </a:custGeom>
          <a:solidFill>
            <a:schemeClr val="accent5"/>
          </a:solidFill>
        </p:spPr>
        <p:txBody>
          <a:bodyPr wrap="square" lIns="91440" tIns="548640" rIns="91440" bIns="91440" anchor="ctr" anchorCtr="0">
            <a:noAutofit/>
          </a:bodyPr>
          <a:lstStyle>
            <a:lvl1pPr marL="0" indent="0" algn="ctr">
              <a:buFontTx/>
              <a:buNone/>
              <a:defRPr sz="800"/>
            </a:lvl1pPr>
          </a:lstStyle>
          <a:p>
            <a:r>
              <a:rPr lang="nl-NL" dirty="0"/>
              <a:t>Klik op het afbeeldingsicoon of sleep een afbeelding in dit veld</a:t>
            </a:r>
          </a:p>
        </p:txBody>
      </p:sp>
      <p:sp>
        <p:nvSpPr>
          <p:cNvPr id="33" name="Tijdelijke aanduiding voor tekst 7">
            <a:extLst>
              <a:ext uri="{FF2B5EF4-FFF2-40B4-BE49-F238E27FC236}">
                <a16:creationId xmlns:a16="http://schemas.microsoft.com/office/drawing/2014/main" id="{DB2677C8-9D21-4C33-A145-FCD4879501E5}"/>
              </a:ext>
            </a:extLst>
          </p:cNvPr>
          <p:cNvSpPr>
            <a:spLocks noGrp="1"/>
          </p:cNvSpPr>
          <p:nvPr>
            <p:ph type="body" sz="quarter" idx="15"/>
          </p:nvPr>
        </p:nvSpPr>
        <p:spPr>
          <a:xfrm>
            <a:off x="6032500" y="2413001"/>
            <a:ext cx="1968495" cy="4191000"/>
          </a:xfrm>
          <a:custGeom>
            <a:avLst/>
            <a:gdLst>
              <a:gd name="connsiteX0" fmla="*/ 0 w 2320925"/>
              <a:gd name="connsiteY0" fmla="*/ 0 h 2322512"/>
              <a:gd name="connsiteX1" fmla="*/ 2320925 w 2320925"/>
              <a:gd name="connsiteY1" fmla="*/ 0 h 2322512"/>
              <a:gd name="connsiteX2" fmla="*/ 2320925 w 2320925"/>
              <a:gd name="connsiteY2" fmla="*/ 1752440 h 2322512"/>
              <a:gd name="connsiteX3" fmla="*/ 1750854 w 2320925"/>
              <a:gd name="connsiteY3" fmla="*/ 2322512 h 2322512"/>
              <a:gd name="connsiteX4" fmla="*/ 0 w 2320925"/>
              <a:gd name="connsiteY4" fmla="*/ 2322512 h 2322512"/>
              <a:gd name="connsiteX0" fmla="*/ 0 w 2320925"/>
              <a:gd name="connsiteY0" fmla="*/ 0 h 2322512"/>
              <a:gd name="connsiteX1" fmla="*/ 2320925 w 2320925"/>
              <a:gd name="connsiteY1" fmla="*/ 0 h 2322512"/>
              <a:gd name="connsiteX2" fmla="*/ 2312939 w 2320925"/>
              <a:gd name="connsiteY2" fmla="*/ 2048971 h 2322512"/>
              <a:gd name="connsiteX3" fmla="*/ 1750854 w 2320925"/>
              <a:gd name="connsiteY3" fmla="*/ 2322512 h 2322512"/>
              <a:gd name="connsiteX4" fmla="*/ 0 w 2320925"/>
              <a:gd name="connsiteY4" fmla="*/ 2322512 h 2322512"/>
              <a:gd name="connsiteX5" fmla="*/ 0 w 2320925"/>
              <a:gd name="connsiteY5" fmla="*/ 0 h 232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0925" h="2322512">
                <a:moveTo>
                  <a:pt x="0" y="0"/>
                </a:moveTo>
                <a:lnTo>
                  <a:pt x="2320925" y="0"/>
                </a:lnTo>
                <a:lnTo>
                  <a:pt x="2312939" y="2048971"/>
                </a:lnTo>
                <a:lnTo>
                  <a:pt x="1750854" y="2322512"/>
                </a:lnTo>
                <a:lnTo>
                  <a:pt x="0" y="2322512"/>
                </a:lnTo>
                <a:lnTo>
                  <a:pt x="0" y="0"/>
                </a:lnTo>
                <a:close/>
              </a:path>
            </a:pathLst>
          </a:custGeom>
          <a:solidFill>
            <a:schemeClr val="accent2"/>
          </a:solidFill>
        </p:spPr>
        <p:txBody>
          <a:bodyPr wrap="square" lIns="274320" tIns="274320" rIns="274320" bIns="274320">
            <a:normAutofit/>
          </a:bodyPr>
          <a:lstStyle>
            <a:lvl1pPr marL="0" indent="0">
              <a:spcAft>
                <a:spcPts val="1200"/>
              </a:spcAft>
              <a:buFontTx/>
              <a:buNone/>
              <a:defRPr sz="2400" b="1">
                <a:solidFill>
                  <a:schemeClr val="bg1"/>
                </a:solidFill>
                <a:latin typeface="Gotham Narrow" pitchFamily="2" charset="0"/>
                <a:cs typeface="Gotham Narrow" pitchFamily="2" charset="0"/>
              </a:defRPr>
            </a:lvl1pPr>
            <a:lvl2pPr marL="0" indent="0">
              <a:spcAft>
                <a:spcPts val="0"/>
              </a:spcAft>
              <a:buFontTx/>
              <a:buNone/>
              <a:defRPr sz="1800">
                <a:solidFill>
                  <a:schemeClr val="bg1"/>
                </a:solidFill>
              </a:defRPr>
            </a:lvl2pPr>
          </a:lstStyle>
          <a:p>
            <a:pPr lvl="0"/>
            <a:r>
              <a:rPr lang="nl-NL" dirty="0"/>
              <a:t>Klikken om de tekststijl van het model te bewerken</a:t>
            </a:r>
          </a:p>
          <a:p>
            <a:pPr lvl="1"/>
            <a:r>
              <a:rPr lang="nl-NL" dirty="0"/>
              <a:t>Tweede niveau</a:t>
            </a:r>
          </a:p>
        </p:txBody>
      </p:sp>
      <p:sp>
        <p:nvSpPr>
          <p:cNvPr id="34" name="Tijdelijke aanduiding voor afbeelding 24">
            <a:extLst>
              <a:ext uri="{FF2B5EF4-FFF2-40B4-BE49-F238E27FC236}">
                <a16:creationId xmlns:a16="http://schemas.microsoft.com/office/drawing/2014/main" id="{1386C7AA-4632-4954-A201-6C7ABA9CA9BB}"/>
              </a:ext>
            </a:extLst>
          </p:cNvPr>
          <p:cNvSpPr>
            <a:spLocks noGrp="1"/>
          </p:cNvSpPr>
          <p:nvPr>
            <p:ph type="pic" sz="quarter" idx="11" hasCustomPrompt="1"/>
          </p:nvPr>
        </p:nvSpPr>
        <p:spPr>
          <a:xfrm>
            <a:off x="6032500" y="254000"/>
            <a:ext cx="1968500" cy="2032000"/>
          </a:xfrm>
          <a:prstGeom prst="rect">
            <a:avLst/>
          </a:prstGeom>
          <a:solidFill>
            <a:schemeClr val="accent5"/>
          </a:solidFill>
        </p:spPr>
        <p:txBody>
          <a:bodyPr tIns="548640" anchor="ctr" anchorCtr="0">
            <a:normAutofit/>
          </a:bodyPr>
          <a:lstStyle>
            <a:lvl1pPr marL="0" indent="0" algn="ctr">
              <a:buNone/>
              <a:defRPr lang="nl-NL" sz="800" kern="1200">
                <a:solidFill>
                  <a:schemeClr val="tx1"/>
                </a:solidFill>
                <a:latin typeface="+mn-lt"/>
                <a:ea typeface="+mn-ea"/>
                <a:cs typeface="+mn-cs"/>
              </a:defRPr>
            </a:lvl1pPr>
          </a:lstStyle>
          <a:p>
            <a:r>
              <a:rPr lang="nl-NL" dirty="0"/>
              <a:t>Klik op het afbeeldingsicoon of sleep een afbeelding in dit veld</a:t>
            </a:r>
          </a:p>
        </p:txBody>
      </p:sp>
      <p:sp>
        <p:nvSpPr>
          <p:cNvPr id="16" name="Titel 1">
            <a:extLst>
              <a:ext uri="{FF2B5EF4-FFF2-40B4-BE49-F238E27FC236}">
                <a16:creationId xmlns:a16="http://schemas.microsoft.com/office/drawing/2014/main" id="{6B077474-9508-40CC-B4B1-8E057D7A9938}"/>
              </a:ext>
            </a:extLst>
          </p:cNvPr>
          <p:cNvSpPr>
            <a:spLocks noGrp="1"/>
          </p:cNvSpPr>
          <p:nvPr>
            <p:ph type="ctrTitle" hasCustomPrompt="1"/>
          </p:nvPr>
        </p:nvSpPr>
        <p:spPr>
          <a:xfrm>
            <a:off x="580348" y="253999"/>
            <a:ext cx="4809435" cy="635936"/>
          </a:xfrm>
          <a:prstGeom prst="rect">
            <a:avLst/>
          </a:prstGeo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dirty="0"/>
              <a:t>Klik om titel te bewerken</a:t>
            </a:r>
          </a:p>
        </p:txBody>
      </p:sp>
      <p:sp>
        <p:nvSpPr>
          <p:cNvPr id="17" name="Ondertitel 2">
            <a:extLst>
              <a:ext uri="{FF2B5EF4-FFF2-40B4-BE49-F238E27FC236}">
                <a16:creationId xmlns:a16="http://schemas.microsoft.com/office/drawing/2014/main" id="{CC4D19ED-47CF-4E50-8832-5DF2EC2047D5}"/>
              </a:ext>
            </a:extLst>
          </p:cNvPr>
          <p:cNvSpPr>
            <a:spLocks noGrp="1"/>
          </p:cNvSpPr>
          <p:nvPr>
            <p:ph type="subTitle" idx="1" hasCustomPrompt="1"/>
          </p:nvPr>
        </p:nvSpPr>
        <p:spPr>
          <a:xfrm>
            <a:off x="580348" y="1005840"/>
            <a:ext cx="4809435" cy="475316"/>
          </a:xfrm>
          <a:prstGeom prst="rect">
            <a:avLst/>
          </a:prstGeo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hier voor eventuele subtitel</a:t>
            </a:r>
          </a:p>
        </p:txBody>
      </p:sp>
      <p:sp>
        <p:nvSpPr>
          <p:cNvPr id="19" name="Tijdelijke aanduiding voor inhoud 2">
            <a:extLst>
              <a:ext uri="{FF2B5EF4-FFF2-40B4-BE49-F238E27FC236}">
                <a16:creationId xmlns:a16="http://schemas.microsoft.com/office/drawing/2014/main" id="{9560C46D-2F20-4D7F-8616-52AF67C764BE}"/>
              </a:ext>
            </a:extLst>
          </p:cNvPr>
          <p:cNvSpPr>
            <a:spLocks noGrp="1"/>
          </p:cNvSpPr>
          <p:nvPr>
            <p:ph sz="quarter" idx="13"/>
          </p:nvPr>
        </p:nvSpPr>
        <p:spPr>
          <a:xfrm>
            <a:off x="580251" y="1727200"/>
            <a:ext cx="4809435" cy="4345927"/>
          </a:xfrm>
          <a:prstGeom prst="rect">
            <a:avLst/>
          </a:prstGeom>
        </p:spPr>
        <p:txBody>
          <a:bodyPr lIns="0" tIns="0" rIns="182880" bIns="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2"/>
              </a:buBlip>
              <a:defRPr sz="1800">
                <a:latin typeface="+mn-lt"/>
              </a:defRPr>
            </a:lvl2pPr>
            <a:lvl3pPr marL="576072" indent="-301752">
              <a:lnSpc>
                <a:spcPct val="120000"/>
              </a:lnSpc>
              <a:spcBef>
                <a:spcPts val="1000"/>
              </a:spcBef>
              <a:buFontTx/>
              <a:buBlip>
                <a:blip r:embed="rId3"/>
              </a:buBlip>
              <a:defRPr sz="1800">
                <a:latin typeface="+mn-lt"/>
              </a:defRPr>
            </a:lvl3pPr>
          </a:lstStyle>
          <a:p>
            <a:pPr lvl="0"/>
            <a:r>
              <a:rPr lang="nl-NL" dirty="0"/>
              <a:t>Klikken om de tekststijl van het model te bewerken</a:t>
            </a:r>
          </a:p>
          <a:p>
            <a:pPr lvl="1"/>
            <a:r>
              <a:rPr lang="nl-NL" dirty="0"/>
              <a:t>Tweede niveau</a:t>
            </a:r>
          </a:p>
          <a:p>
            <a:pPr lvl="2"/>
            <a:r>
              <a:rPr lang="nl-NL" dirty="0"/>
              <a:t>Derde niveau</a:t>
            </a:r>
          </a:p>
        </p:txBody>
      </p:sp>
      <p:sp>
        <p:nvSpPr>
          <p:cNvPr id="10" name="Rechthoek: met één afgeschuinde hoek 9">
            <a:extLst>
              <a:ext uri="{FF2B5EF4-FFF2-40B4-BE49-F238E27FC236}">
                <a16:creationId xmlns:a16="http://schemas.microsoft.com/office/drawing/2014/main" id="{4FD53A77-DEA1-4309-9ACC-830729FF55E1}"/>
              </a:ext>
            </a:extLst>
          </p:cNvPr>
          <p:cNvSpPr/>
          <p:nvPr userDrawn="1"/>
        </p:nvSpPr>
        <p:spPr>
          <a:xfrm rot="10800000">
            <a:off x="9387302" y="5911518"/>
            <a:ext cx="2804698" cy="692482"/>
          </a:xfrm>
          <a:prstGeom prst="snip1Rect">
            <a:avLst>
              <a:gd name="adj" fmla="val 349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Graphic 10">
            <a:extLst>
              <a:ext uri="{FF2B5EF4-FFF2-40B4-BE49-F238E27FC236}">
                <a16:creationId xmlns:a16="http://schemas.microsoft.com/office/drawing/2014/main" id="{C49A2BEB-329A-473C-B142-7745C3A91AD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69500" y="5996541"/>
            <a:ext cx="765207" cy="505325"/>
          </a:xfrm>
          <a:prstGeom prst="rect">
            <a:avLst/>
          </a:prstGeom>
        </p:spPr>
      </p:pic>
    </p:spTree>
    <p:extLst>
      <p:ext uri="{BB962C8B-B14F-4D97-AF65-F5344CB8AC3E}">
        <p14:creationId xmlns:p14="http://schemas.microsoft.com/office/powerpoint/2010/main" val="2686691047"/>
      </p:ext>
    </p:extLst>
  </p:cSld>
  <p:clrMapOvr>
    <a:masterClrMapping/>
  </p:clrMapOvr>
  <p:transition spd="slow">
    <p:push/>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 - Afbeelding met tekst">
    <p:bg>
      <p:bgPr>
        <a:solidFill>
          <a:schemeClr val="bg1"/>
        </a:solidFill>
        <a:effectLst/>
      </p:bgPr>
    </p:bg>
    <p:spTree>
      <p:nvGrpSpPr>
        <p:cNvPr id="1" name=""/>
        <p:cNvGrpSpPr/>
        <p:nvPr/>
      </p:nvGrpSpPr>
      <p:grpSpPr>
        <a:xfrm>
          <a:off x="0" y="0"/>
          <a:ext cx="0" cy="0"/>
          <a:chOff x="0" y="0"/>
          <a:chExt cx="0" cy="0"/>
        </a:xfrm>
      </p:grpSpPr>
      <p:sp>
        <p:nvSpPr>
          <p:cNvPr id="12" name="Tijdelijke aanduiding voor afbeelding 7">
            <a:extLst>
              <a:ext uri="{FF2B5EF4-FFF2-40B4-BE49-F238E27FC236}">
                <a16:creationId xmlns:a16="http://schemas.microsoft.com/office/drawing/2014/main" id="{4F8FAF30-1120-4D8C-8D83-A8897AE17A6B}"/>
              </a:ext>
            </a:extLst>
          </p:cNvPr>
          <p:cNvSpPr>
            <a:spLocks noGrp="1"/>
          </p:cNvSpPr>
          <p:nvPr>
            <p:ph type="pic" sz="quarter" idx="12" hasCustomPrompt="1"/>
          </p:nvPr>
        </p:nvSpPr>
        <p:spPr>
          <a:xfrm>
            <a:off x="6159504" y="253998"/>
            <a:ext cx="5778496" cy="6350002"/>
          </a:xfrm>
          <a:custGeom>
            <a:avLst/>
            <a:gdLst>
              <a:gd name="connsiteX0" fmla="*/ 0 w 5778496"/>
              <a:gd name="connsiteY0" fmla="*/ 0 h 6350002"/>
              <a:gd name="connsiteX1" fmla="*/ 5778496 w 5778496"/>
              <a:gd name="connsiteY1" fmla="*/ 0 h 6350002"/>
              <a:gd name="connsiteX2" fmla="*/ 5778496 w 5778496"/>
              <a:gd name="connsiteY2" fmla="*/ 5657520 h 6350002"/>
              <a:gd name="connsiteX3" fmla="*/ 3227798 w 5778496"/>
              <a:gd name="connsiteY3" fmla="*/ 5657520 h 6350002"/>
              <a:gd name="connsiteX4" fmla="*/ 3227798 w 5778496"/>
              <a:gd name="connsiteY4" fmla="*/ 6108298 h 6350002"/>
              <a:gd name="connsiteX5" fmla="*/ 3469502 w 5778496"/>
              <a:gd name="connsiteY5" fmla="*/ 6350002 h 6350002"/>
              <a:gd name="connsiteX6" fmla="*/ 0 w 5778496"/>
              <a:gd name="connsiteY6" fmla="*/ 6350002 h 635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496" h="6350002">
                <a:moveTo>
                  <a:pt x="0" y="0"/>
                </a:moveTo>
                <a:lnTo>
                  <a:pt x="5778496" y="0"/>
                </a:lnTo>
                <a:lnTo>
                  <a:pt x="5778496" y="5657520"/>
                </a:lnTo>
                <a:lnTo>
                  <a:pt x="3227798" y="5657520"/>
                </a:lnTo>
                <a:lnTo>
                  <a:pt x="3227798" y="6108298"/>
                </a:lnTo>
                <a:lnTo>
                  <a:pt x="3469502" y="6350002"/>
                </a:lnTo>
                <a:lnTo>
                  <a:pt x="0" y="6350002"/>
                </a:lnTo>
                <a:close/>
              </a:path>
            </a:pathLst>
          </a:custGeom>
          <a:solidFill>
            <a:schemeClr val="bg1">
              <a:lumMod val="85000"/>
            </a:schemeClr>
          </a:solidFill>
        </p:spPr>
        <p:txBody>
          <a:bodyPr wrap="square" tIns="548640" rIns="548640" anchor="ctr" anchorCtr="0">
            <a:noAutofit/>
          </a:bodyPr>
          <a:lstStyle>
            <a:lvl1pPr marL="0" indent="0" algn="r">
              <a:buFontTx/>
              <a:buNone/>
              <a:defRPr sz="1000">
                <a:solidFill>
                  <a:schemeClr val="tx1"/>
                </a:solidFill>
              </a:defRPr>
            </a:lvl1pPr>
          </a:lstStyle>
          <a:p>
            <a:r>
              <a:rPr lang="nl-NL" dirty="0"/>
              <a:t>Klik op het afbeeldingsicoon of sleep een afbeelding in dit veld</a:t>
            </a:r>
          </a:p>
        </p:txBody>
      </p:sp>
      <p:sp>
        <p:nvSpPr>
          <p:cNvPr id="13" name="Tijdelijke aanduiding voor tekst 7">
            <a:extLst>
              <a:ext uri="{FF2B5EF4-FFF2-40B4-BE49-F238E27FC236}">
                <a16:creationId xmlns:a16="http://schemas.microsoft.com/office/drawing/2014/main" id="{0F4D54D2-3124-43C5-BE28-D34AB3EF77A5}"/>
              </a:ext>
            </a:extLst>
          </p:cNvPr>
          <p:cNvSpPr>
            <a:spLocks noGrp="1"/>
          </p:cNvSpPr>
          <p:nvPr>
            <p:ph type="body" sz="quarter" idx="15"/>
          </p:nvPr>
        </p:nvSpPr>
        <p:spPr>
          <a:xfrm>
            <a:off x="5583747" y="1365250"/>
            <a:ext cx="1968495" cy="4191000"/>
          </a:xfrm>
          <a:custGeom>
            <a:avLst/>
            <a:gdLst>
              <a:gd name="connsiteX0" fmla="*/ 0 w 2320925"/>
              <a:gd name="connsiteY0" fmla="*/ 0 h 2322512"/>
              <a:gd name="connsiteX1" fmla="*/ 2320925 w 2320925"/>
              <a:gd name="connsiteY1" fmla="*/ 0 h 2322512"/>
              <a:gd name="connsiteX2" fmla="*/ 2320925 w 2320925"/>
              <a:gd name="connsiteY2" fmla="*/ 1752440 h 2322512"/>
              <a:gd name="connsiteX3" fmla="*/ 1750854 w 2320925"/>
              <a:gd name="connsiteY3" fmla="*/ 2322512 h 2322512"/>
              <a:gd name="connsiteX4" fmla="*/ 0 w 2320925"/>
              <a:gd name="connsiteY4" fmla="*/ 2322512 h 2322512"/>
              <a:gd name="connsiteX0" fmla="*/ 0 w 2320925"/>
              <a:gd name="connsiteY0" fmla="*/ 0 h 2322512"/>
              <a:gd name="connsiteX1" fmla="*/ 2320925 w 2320925"/>
              <a:gd name="connsiteY1" fmla="*/ 0 h 2322512"/>
              <a:gd name="connsiteX2" fmla="*/ 2312939 w 2320925"/>
              <a:gd name="connsiteY2" fmla="*/ 2048971 h 2322512"/>
              <a:gd name="connsiteX3" fmla="*/ 1750854 w 2320925"/>
              <a:gd name="connsiteY3" fmla="*/ 2322512 h 2322512"/>
              <a:gd name="connsiteX4" fmla="*/ 0 w 2320925"/>
              <a:gd name="connsiteY4" fmla="*/ 2322512 h 2322512"/>
              <a:gd name="connsiteX5" fmla="*/ 0 w 2320925"/>
              <a:gd name="connsiteY5" fmla="*/ 0 h 232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0925" h="2322512">
                <a:moveTo>
                  <a:pt x="0" y="0"/>
                </a:moveTo>
                <a:lnTo>
                  <a:pt x="2320925" y="0"/>
                </a:lnTo>
                <a:lnTo>
                  <a:pt x="2312939" y="2048971"/>
                </a:lnTo>
                <a:lnTo>
                  <a:pt x="1750854" y="2322512"/>
                </a:lnTo>
                <a:lnTo>
                  <a:pt x="0" y="2322512"/>
                </a:lnTo>
                <a:lnTo>
                  <a:pt x="0" y="0"/>
                </a:lnTo>
                <a:close/>
              </a:path>
            </a:pathLst>
          </a:custGeom>
          <a:solidFill>
            <a:schemeClr val="accent2"/>
          </a:solidFill>
        </p:spPr>
        <p:txBody>
          <a:bodyPr wrap="square" lIns="274320" tIns="274320" rIns="274320" bIns="274320">
            <a:normAutofit/>
          </a:bodyPr>
          <a:lstStyle>
            <a:lvl1pPr marL="0" indent="0">
              <a:spcAft>
                <a:spcPts val="1200"/>
              </a:spcAft>
              <a:buFontTx/>
              <a:buNone/>
              <a:defRPr sz="2400" b="1">
                <a:solidFill>
                  <a:schemeClr val="bg1"/>
                </a:solidFill>
                <a:latin typeface="Gotham Narrow" pitchFamily="2" charset="0"/>
                <a:cs typeface="Gotham Narrow" pitchFamily="2" charset="0"/>
              </a:defRPr>
            </a:lvl1pPr>
            <a:lvl2pPr marL="0" indent="0">
              <a:spcAft>
                <a:spcPts val="0"/>
              </a:spcAft>
              <a:buFontTx/>
              <a:buNone/>
              <a:defRPr sz="1800">
                <a:solidFill>
                  <a:schemeClr val="bg1"/>
                </a:solidFill>
              </a:defRPr>
            </a:lvl2pPr>
          </a:lstStyle>
          <a:p>
            <a:pPr lvl="0"/>
            <a:r>
              <a:rPr lang="nl-NL" dirty="0"/>
              <a:t>Klikken om de tekststijl van het model te bewerken</a:t>
            </a:r>
          </a:p>
          <a:p>
            <a:pPr lvl="1"/>
            <a:r>
              <a:rPr lang="nl-NL" dirty="0"/>
              <a:t>Tweede niveau</a:t>
            </a:r>
          </a:p>
        </p:txBody>
      </p:sp>
      <p:sp>
        <p:nvSpPr>
          <p:cNvPr id="18" name="Titel 1">
            <a:extLst>
              <a:ext uri="{FF2B5EF4-FFF2-40B4-BE49-F238E27FC236}">
                <a16:creationId xmlns:a16="http://schemas.microsoft.com/office/drawing/2014/main" id="{908B2DDD-2CED-45EE-BB7A-861B93F7C525}"/>
              </a:ext>
            </a:extLst>
          </p:cNvPr>
          <p:cNvSpPr>
            <a:spLocks noGrp="1"/>
          </p:cNvSpPr>
          <p:nvPr>
            <p:ph type="ctrTitle" hasCustomPrompt="1"/>
          </p:nvPr>
        </p:nvSpPr>
        <p:spPr>
          <a:xfrm>
            <a:off x="580348" y="253999"/>
            <a:ext cx="4809435" cy="635936"/>
          </a:xfrm>
          <a:prstGeom prst="rect">
            <a:avLst/>
          </a:prstGeo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dirty="0"/>
              <a:t>Klik om titel te bewerken</a:t>
            </a:r>
          </a:p>
        </p:txBody>
      </p:sp>
      <p:sp>
        <p:nvSpPr>
          <p:cNvPr id="19" name="Ondertitel 2">
            <a:extLst>
              <a:ext uri="{FF2B5EF4-FFF2-40B4-BE49-F238E27FC236}">
                <a16:creationId xmlns:a16="http://schemas.microsoft.com/office/drawing/2014/main" id="{E3044649-4B63-4491-86A6-716021F49BD1}"/>
              </a:ext>
            </a:extLst>
          </p:cNvPr>
          <p:cNvSpPr>
            <a:spLocks noGrp="1"/>
          </p:cNvSpPr>
          <p:nvPr>
            <p:ph type="subTitle" idx="1" hasCustomPrompt="1"/>
          </p:nvPr>
        </p:nvSpPr>
        <p:spPr>
          <a:xfrm>
            <a:off x="580348" y="1005840"/>
            <a:ext cx="4809435" cy="475316"/>
          </a:xfrm>
          <a:prstGeom prst="rect">
            <a:avLst/>
          </a:prstGeo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hier voor eventuele subtitel</a:t>
            </a:r>
          </a:p>
        </p:txBody>
      </p:sp>
      <p:sp>
        <p:nvSpPr>
          <p:cNvPr id="21" name="Tijdelijke aanduiding voor inhoud 2">
            <a:extLst>
              <a:ext uri="{FF2B5EF4-FFF2-40B4-BE49-F238E27FC236}">
                <a16:creationId xmlns:a16="http://schemas.microsoft.com/office/drawing/2014/main" id="{B029472B-E757-41C0-9A53-87D91F6B4DFD}"/>
              </a:ext>
            </a:extLst>
          </p:cNvPr>
          <p:cNvSpPr>
            <a:spLocks noGrp="1"/>
          </p:cNvSpPr>
          <p:nvPr>
            <p:ph sz="quarter" idx="13"/>
          </p:nvPr>
        </p:nvSpPr>
        <p:spPr>
          <a:xfrm>
            <a:off x="580251" y="1727200"/>
            <a:ext cx="4809435" cy="4345927"/>
          </a:xfrm>
          <a:prstGeom prst="rect">
            <a:avLst/>
          </a:prstGeom>
        </p:spPr>
        <p:txBody>
          <a:bodyPr lIns="0" tIns="0" rIns="182880" bIns="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2"/>
              </a:buBlip>
              <a:defRPr sz="1800">
                <a:latin typeface="+mn-lt"/>
              </a:defRPr>
            </a:lvl2pPr>
            <a:lvl3pPr marL="576072" indent="-301752">
              <a:lnSpc>
                <a:spcPct val="120000"/>
              </a:lnSpc>
              <a:spcBef>
                <a:spcPts val="1000"/>
              </a:spcBef>
              <a:buFontTx/>
              <a:buBlip>
                <a:blip r:embed="rId3"/>
              </a:buBlip>
              <a:defRPr sz="1800">
                <a:latin typeface="+mn-lt"/>
              </a:defRPr>
            </a:lvl3pPr>
          </a:lstStyle>
          <a:p>
            <a:pPr lvl="0"/>
            <a:r>
              <a:rPr lang="nl-NL" dirty="0"/>
              <a:t>Klikken om de tekststijl van het model te bewerken</a:t>
            </a:r>
          </a:p>
          <a:p>
            <a:pPr lvl="1"/>
            <a:r>
              <a:rPr lang="nl-NL" dirty="0"/>
              <a:t>Tweede niveau</a:t>
            </a:r>
          </a:p>
          <a:p>
            <a:pPr lvl="2"/>
            <a:r>
              <a:rPr lang="nl-NL" dirty="0"/>
              <a:t>Derde niveau</a:t>
            </a:r>
          </a:p>
        </p:txBody>
      </p:sp>
      <p:sp>
        <p:nvSpPr>
          <p:cNvPr id="9" name="Rechthoek: met één afgeschuinde hoek 8">
            <a:extLst>
              <a:ext uri="{FF2B5EF4-FFF2-40B4-BE49-F238E27FC236}">
                <a16:creationId xmlns:a16="http://schemas.microsoft.com/office/drawing/2014/main" id="{69B2933F-1CA6-42C6-B375-8E9E06FAC03A}"/>
              </a:ext>
            </a:extLst>
          </p:cNvPr>
          <p:cNvSpPr/>
          <p:nvPr userDrawn="1"/>
        </p:nvSpPr>
        <p:spPr>
          <a:xfrm rot="10800000">
            <a:off x="9387302" y="5911518"/>
            <a:ext cx="2804698" cy="692482"/>
          </a:xfrm>
          <a:prstGeom prst="snip1Rect">
            <a:avLst>
              <a:gd name="adj" fmla="val 349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8263A01E-6691-4E2B-BA32-C4B7107A78D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69500" y="5996541"/>
            <a:ext cx="765207" cy="505325"/>
          </a:xfrm>
          <a:prstGeom prst="rect">
            <a:avLst/>
          </a:prstGeom>
        </p:spPr>
      </p:pic>
    </p:spTree>
    <p:extLst>
      <p:ext uri="{BB962C8B-B14F-4D97-AF65-F5344CB8AC3E}">
        <p14:creationId xmlns:p14="http://schemas.microsoft.com/office/powerpoint/2010/main" val="2828338804"/>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 - Afbeelding met tekst">
    <p:bg>
      <p:bgPr>
        <a:solidFill>
          <a:schemeClr val="bg1"/>
        </a:solidFill>
        <a:effectLst/>
      </p:bgPr>
    </p:bg>
    <p:spTree>
      <p:nvGrpSpPr>
        <p:cNvPr id="1" name=""/>
        <p:cNvGrpSpPr/>
        <p:nvPr/>
      </p:nvGrpSpPr>
      <p:grpSpPr>
        <a:xfrm>
          <a:off x="0" y="0"/>
          <a:ext cx="0" cy="0"/>
          <a:chOff x="0" y="0"/>
          <a:chExt cx="0" cy="0"/>
        </a:xfrm>
      </p:grpSpPr>
      <p:sp>
        <p:nvSpPr>
          <p:cNvPr id="7" name="Rechthoek: met één afgeschuinde hoek 6">
            <a:extLst>
              <a:ext uri="{FF2B5EF4-FFF2-40B4-BE49-F238E27FC236}">
                <a16:creationId xmlns:a16="http://schemas.microsoft.com/office/drawing/2014/main" id="{6467238C-AC19-4D52-B02D-90E55714C0DC}"/>
              </a:ext>
            </a:extLst>
          </p:cNvPr>
          <p:cNvSpPr/>
          <p:nvPr userDrawn="1"/>
        </p:nvSpPr>
        <p:spPr>
          <a:xfrm rot="10800000">
            <a:off x="9387302" y="5911518"/>
            <a:ext cx="2804698" cy="692482"/>
          </a:xfrm>
          <a:prstGeom prst="snip1Rect">
            <a:avLst>
              <a:gd name="adj" fmla="val 349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afbeelding 7">
            <a:extLst>
              <a:ext uri="{FF2B5EF4-FFF2-40B4-BE49-F238E27FC236}">
                <a16:creationId xmlns:a16="http://schemas.microsoft.com/office/drawing/2014/main" id="{2DD3D83E-C97E-4CD0-98C3-1C3C3CB32192}"/>
              </a:ext>
            </a:extLst>
          </p:cNvPr>
          <p:cNvSpPr>
            <a:spLocks noGrp="1"/>
          </p:cNvSpPr>
          <p:nvPr>
            <p:ph type="pic" sz="quarter" idx="12" hasCustomPrompt="1"/>
          </p:nvPr>
        </p:nvSpPr>
        <p:spPr>
          <a:xfrm>
            <a:off x="6159504" y="253998"/>
            <a:ext cx="5778496" cy="6350002"/>
          </a:xfrm>
          <a:custGeom>
            <a:avLst/>
            <a:gdLst>
              <a:gd name="connsiteX0" fmla="*/ 0 w 5778496"/>
              <a:gd name="connsiteY0" fmla="*/ 0 h 6350002"/>
              <a:gd name="connsiteX1" fmla="*/ 5778496 w 5778496"/>
              <a:gd name="connsiteY1" fmla="*/ 0 h 6350002"/>
              <a:gd name="connsiteX2" fmla="*/ 5778496 w 5778496"/>
              <a:gd name="connsiteY2" fmla="*/ 5657520 h 6350002"/>
              <a:gd name="connsiteX3" fmla="*/ 3227798 w 5778496"/>
              <a:gd name="connsiteY3" fmla="*/ 5657520 h 6350002"/>
              <a:gd name="connsiteX4" fmla="*/ 3227798 w 5778496"/>
              <a:gd name="connsiteY4" fmla="*/ 6108298 h 6350002"/>
              <a:gd name="connsiteX5" fmla="*/ 3469502 w 5778496"/>
              <a:gd name="connsiteY5" fmla="*/ 6350002 h 6350002"/>
              <a:gd name="connsiteX6" fmla="*/ 0 w 5778496"/>
              <a:gd name="connsiteY6" fmla="*/ 6350002 h 635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496" h="6350002">
                <a:moveTo>
                  <a:pt x="0" y="0"/>
                </a:moveTo>
                <a:lnTo>
                  <a:pt x="5778496" y="0"/>
                </a:lnTo>
                <a:lnTo>
                  <a:pt x="5778496" y="5657520"/>
                </a:lnTo>
                <a:lnTo>
                  <a:pt x="3227798" y="5657520"/>
                </a:lnTo>
                <a:lnTo>
                  <a:pt x="3227798" y="6108298"/>
                </a:lnTo>
                <a:lnTo>
                  <a:pt x="3469502" y="6350002"/>
                </a:lnTo>
                <a:lnTo>
                  <a:pt x="0" y="6350002"/>
                </a:lnTo>
                <a:close/>
              </a:path>
            </a:pathLst>
          </a:custGeom>
          <a:solidFill>
            <a:schemeClr val="bg1">
              <a:lumMod val="85000"/>
            </a:schemeClr>
          </a:solidFill>
        </p:spPr>
        <p:txBody>
          <a:bodyPr wrap="square" tIns="548640" anchor="ctr" anchorCtr="0">
            <a:noAutofit/>
          </a:bodyPr>
          <a:lstStyle>
            <a:lvl1pPr marL="0" indent="0" algn="ctr">
              <a:buFontTx/>
              <a:buNone/>
              <a:defRPr sz="1000">
                <a:solidFill>
                  <a:schemeClr val="tx1"/>
                </a:solidFill>
              </a:defRPr>
            </a:lvl1pPr>
          </a:lstStyle>
          <a:p>
            <a:r>
              <a:rPr lang="nl-NL" dirty="0"/>
              <a:t>Klik op het afbeeldingsicoon of sleep een afbeelding in dit veld</a:t>
            </a:r>
          </a:p>
        </p:txBody>
      </p:sp>
      <p:pic>
        <p:nvPicPr>
          <p:cNvPr id="10" name="Graphic 9">
            <a:extLst>
              <a:ext uri="{FF2B5EF4-FFF2-40B4-BE49-F238E27FC236}">
                <a16:creationId xmlns:a16="http://schemas.microsoft.com/office/drawing/2014/main" id="{3F0D7E22-2F44-4213-8E92-2EA243E786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30269" y="6086840"/>
            <a:ext cx="522000" cy="344717"/>
          </a:xfrm>
          <a:prstGeom prst="rect">
            <a:avLst/>
          </a:prstGeom>
        </p:spPr>
      </p:pic>
      <p:pic>
        <p:nvPicPr>
          <p:cNvPr id="11" name="Graphic 10">
            <a:extLst>
              <a:ext uri="{FF2B5EF4-FFF2-40B4-BE49-F238E27FC236}">
                <a16:creationId xmlns:a16="http://schemas.microsoft.com/office/drawing/2014/main" id="{21D76EB5-F2CA-4670-869D-227E45253D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85319" y="6170557"/>
            <a:ext cx="1265604" cy="261000"/>
          </a:xfrm>
          <a:prstGeom prst="rect">
            <a:avLst/>
          </a:prstGeom>
        </p:spPr>
      </p:pic>
      <p:sp>
        <p:nvSpPr>
          <p:cNvPr id="13" name="Tijdelijke aanduiding voor tekst 7">
            <a:extLst>
              <a:ext uri="{FF2B5EF4-FFF2-40B4-BE49-F238E27FC236}">
                <a16:creationId xmlns:a16="http://schemas.microsoft.com/office/drawing/2014/main" id="{E1B09B32-7F35-41A8-AE7D-EF5F51A590F7}"/>
              </a:ext>
            </a:extLst>
          </p:cNvPr>
          <p:cNvSpPr>
            <a:spLocks noGrp="1"/>
          </p:cNvSpPr>
          <p:nvPr>
            <p:ph type="body" sz="quarter" idx="14"/>
          </p:nvPr>
        </p:nvSpPr>
        <p:spPr>
          <a:xfrm>
            <a:off x="5624007" y="1127592"/>
            <a:ext cx="1968495" cy="2032003"/>
          </a:xfrm>
          <a:custGeom>
            <a:avLst/>
            <a:gdLst>
              <a:gd name="connsiteX0" fmla="*/ 0 w 2320925"/>
              <a:gd name="connsiteY0" fmla="*/ 0 h 2322512"/>
              <a:gd name="connsiteX1" fmla="*/ 2320925 w 2320925"/>
              <a:gd name="connsiteY1" fmla="*/ 0 h 2322512"/>
              <a:gd name="connsiteX2" fmla="*/ 2320925 w 2320925"/>
              <a:gd name="connsiteY2" fmla="*/ 1752440 h 2322512"/>
              <a:gd name="connsiteX3" fmla="*/ 1750854 w 2320925"/>
              <a:gd name="connsiteY3" fmla="*/ 2322512 h 2322512"/>
              <a:gd name="connsiteX4" fmla="*/ 0 w 2320925"/>
              <a:gd name="connsiteY4" fmla="*/ 2322512 h 2322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925" h="2322512">
                <a:moveTo>
                  <a:pt x="0" y="0"/>
                </a:moveTo>
                <a:lnTo>
                  <a:pt x="2320925" y="0"/>
                </a:lnTo>
                <a:lnTo>
                  <a:pt x="2320925" y="1752440"/>
                </a:lnTo>
                <a:lnTo>
                  <a:pt x="1750854" y="2322512"/>
                </a:lnTo>
                <a:lnTo>
                  <a:pt x="0" y="2322512"/>
                </a:lnTo>
                <a:close/>
              </a:path>
            </a:pathLst>
          </a:custGeom>
          <a:solidFill>
            <a:schemeClr val="accent3"/>
          </a:solidFill>
        </p:spPr>
        <p:txBody>
          <a:bodyPr wrap="square" lIns="274320" tIns="274320" rIns="274320" bIns="274320">
            <a:normAutofit/>
          </a:bodyPr>
          <a:lstStyle>
            <a:lvl1pPr marL="0" indent="0">
              <a:buFontTx/>
              <a:buNone/>
              <a:defRPr sz="2400" b="1">
                <a:solidFill>
                  <a:schemeClr val="bg1"/>
                </a:solidFill>
                <a:latin typeface="Gotham Narrow" pitchFamily="2" charset="0"/>
                <a:cs typeface="Gotham Narrow" pitchFamily="2" charset="0"/>
              </a:defRPr>
            </a:lvl1pPr>
          </a:lstStyle>
          <a:p>
            <a:pPr lvl="0"/>
            <a:endParaRPr lang="nl-NL" dirty="0"/>
          </a:p>
        </p:txBody>
      </p:sp>
      <p:sp>
        <p:nvSpPr>
          <p:cNvPr id="12" name="Titel 1">
            <a:extLst>
              <a:ext uri="{FF2B5EF4-FFF2-40B4-BE49-F238E27FC236}">
                <a16:creationId xmlns:a16="http://schemas.microsoft.com/office/drawing/2014/main" id="{E9111BD3-AF2E-4CAF-BC8B-F9C0ADB045B7}"/>
              </a:ext>
            </a:extLst>
          </p:cNvPr>
          <p:cNvSpPr>
            <a:spLocks noGrp="1"/>
          </p:cNvSpPr>
          <p:nvPr>
            <p:ph type="ctrTitle" hasCustomPrompt="1"/>
          </p:nvPr>
        </p:nvSpPr>
        <p:spPr>
          <a:xfrm>
            <a:off x="580348" y="253999"/>
            <a:ext cx="4809435" cy="635936"/>
          </a:xfr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dirty="0"/>
              <a:t>Klik om titel te bewerken</a:t>
            </a:r>
          </a:p>
        </p:txBody>
      </p:sp>
      <p:sp>
        <p:nvSpPr>
          <p:cNvPr id="14" name="Ondertitel 2">
            <a:extLst>
              <a:ext uri="{FF2B5EF4-FFF2-40B4-BE49-F238E27FC236}">
                <a16:creationId xmlns:a16="http://schemas.microsoft.com/office/drawing/2014/main" id="{E5FA1546-3822-4F64-A817-88610576C5C0}"/>
              </a:ext>
            </a:extLst>
          </p:cNvPr>
          <p:cNvSpPr>
            <a:spLocks noGrp="1"/>
          </p:cNvSpPr>
          <p:nvPr>
            <p:ph type="subTitle" idx="1" hasCustomPrompt="1"/>
          </p:nvPr>
        </p:nvSpPr>
        <p:spPr>
          <a:xfrm>
            <a:off x="580348" y="1005840"/>
            <a:ext cx="4809435" cy="475316"/>
          </a:xfr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hier voor eventuele subtitel</a:t>
            </a:r>
          </a:p>
        </p:txBody>
      </p:sp>
      <p:sp>
        <p:nvSpPr>
          <p:cNvPr id="16" name="Tijdelijke aanduiding voor inhoud 2">
            <a:extLst>
              <a:ext uri="{FF2B5EF4-FFF2-40B4-BE49-F238E27FC236}">
                <a16:creationId xmlns:a16="http://schemas.microsoft.com/office/drawing/2014/main" id="{DCD3A43C-B70F-4A70-A95C-A2CD6E631ED5}"/>
              </a:ext>
            </a:extLst>
          </p:cNvPr>
          <p:cNvSpPr>
            <a:spLocks noGrp="1"/>
          </p:cNvSpPr>
          <p:nvPr>
            <p:ph sz="quarter" idx="13"/>
          </p:nvPr>
        </p:nvSpPr>
        <p:spPr>
          <a:xfrm>
            <a:off x="580251" y="1727200"/>
            <a:ext cx="4809435" cy="4345927"/>
          </a:xfrm>
        </p:spPr>
        <p:txBody>
          <a:bodyPr lIns="0" tIns="0" rIns="182880" bIns="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6"/>
              </a:buBlip>
              <a:defRPr sz="1800">
                <a:latin typeface="+mn-lt"/>
              </a:defRPr>
            </a:lvl2pPr>
            <a:lvl3pPr marL="573088" indent="-298450">
              <a:lnSpc>
                <a:spcPct val="120000"/>
              </a:lnSpc>
              <a:spcBef>
                <a:spcPts val="1000"/>
              </a:spcBef>
              <a:buFontTx/>
              <a:buBlip>
                <a:blip r:embed="rId7"/>
              </a:buBlip>
              <a:defRPr sz="1800">
                <a:latin typeface="+mn-lt"/>
              </a:defRPr>
            </a:lvl3p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3403861430"/>
      </p:ext>
    </p:extLst>
  </p:cSld>
  <p:clrMapOvr>
    <a:masterClrMapping/>
  </p:clrMapOvr>
  <p:transition spd="slow">
    <p:push/>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 - Afbeelding met tekst">
    <p:bg>
      <p:bgPr>
        <a:solidFill>
          <a:schemeClr val="bg1"/>
        </a:solidFill>
        <a:effectLst/>
      </p:bgPr>
    </p:bg>
    <p:spTree>
      <p:nvGrpSpPr>
        <p:cNvPr id="1" name=""/>
        <p:cNvGrpSpPr/>
        <p:nvPr/>
      </p:nvGrpSpPr>
      <p:grpSpPr>
        <a:xfrm>
          <a:off x="0" y="0"/>
          <a:ext cx="0" cy="0"/>
          <a:chOff x="0" y="0"/>
          <a:chExt cx="0" cy="0"/>
        </a:xfrm>
      </p:grpSpPr>
      <p:sp>
        <p:nvSpPr>
          <p:cNvPr id="23" name="Tijdelijke aanduiding voor afbeelding 22">
            <a:extLst>
              <a:ext uri="{FF2B5EF4-FFF2-40B4-BE49-F238E27FC236}">
                <a16:creationId xmlns:a16="http://schemas.microsoft.com/office/drawing/2014/main" id="{0FB22825-E047-4CAE-B025-40F020333258}"/>
              </a:ext>
            </a:extLst>
          </p:cNvPr>
          <p:cNvSpPr>
            <a:spLocks noGrp="1"/>
          </p:cNvSpPr>
          <p:nvPr>
            <p:ph type="pic" sz="quarter" idx="10" hasCustomPrompt="1"/>
          </p:nvPr>
        </p:nvSpPr>
        <p:spPr>
          <a:xfrm>
            <a:off x="8128000" y="254000"/>
            <a:ext cx="3810000" cy="6350000"/>
          </a:xfrm>
          <a:custGeom>
            <a:avLst/>
            <a:gdLst>
              <a:gd name="connsiteX0" fmla="*/ 0 w 3810000"/>
              <a:gd name="connsiteY0" fmla="*/ 0 h 6350000"/>
              <a:gd name="connsiteX1" fmla="*/ 3810000 w 3810000"/>
              <a:gd name="connsiteY1" fmla="*/ 0 h 6350000"/>
              <a:gd name="connsiteX2" fmla="*/ 3810000 w 3810000"/>
              <a:gd name="connsiteY2" fmla="*/ 5657518 h 6350000"/>
              <a:gd name="connsiteX3" fmla="*/ 1259302 w 3810000"/>
              <a:gd name="connsiteY3" fmla="*/ 5657518 h 6350000"/>
              <a:gd name="connsiteX4" fmla="*/ 1259302 w 3810000"/>
              <a:gd name="connsiteY4" fmla="*/ 6108296 h 6350000"/>
              <a:gd name="connsiteX5" fmla="*/ 1501006 w 3810000"/>
              <a:gd name="connsiteY5" fmla="*/ 6350000 h 6350000"/>
              <a:gd name="connsiteX6" fmla="*/ 0 w 3810000"/>
              <a:gd name="connsiteY6" fmla="*/ 6350000 h 63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0" h="6350000">
                <a:moveTo>
                  <a:pt x="0" y="0"/>
                </a:moveTo>
                <a:lnTo>
                  <a:pt x="3810000" y="0"/>
                </a:lnTo>
                <a:lnTo>
                  <a:pt x="3810000" y="5657518"/>
                </a:lnTo>
                <a:lnTo>
                  <a:pt x="1259302" y="5657518"/>
                </a:lnTo>
                <a:lnTo>
                  <a:pt x="1259302" y="6108296"/>
                </a:lnTo>
                <a:lnTo>
                  <a:pt x="1501006" y="6350000"/>
                </a:lnTo>
                <a:lnTo>
                  <a:pt x="0" y="6350000"/>
                </a:lnTo>
                <a:close/>
              </a:path>
            </a:pathLst>
          </a:custGeom>
          <a:solidFill>
            <a:schemeClr val="accent5"/>
          </a:solidFill>
        </p:spPr>
        <p:txBody>
          <a:bodyPr wrap="square" lIns="91440" tIns="548640" rIns="91440" bIns="91440" anchor="ctr" anchorCtr="0">
            <a:noAutofit/>
          </a:bodyPr>
          <a:lstStyle>
            <a:lvl1pPr marL="0" indent="0" algn="ctr">
              <a:buFontTx/>
              <a:buNone/>
              <a:defRPr sz="800"/>
            </a:lvl1pPr>
          </a:lstStyle>
          <a:p>
            <a:r>
              <a:rPr lang="nl-NL" dirty="0"/>
              <a:t>Klik op het afbeeldingsicoon of sleep een afbeelding in dit veld</a:t>
            </a:r>
          </a:p>
        </p:txBody>
      </p:sp>
      <p:sp>
        <p:nvSpPr>
          <p:cNvPr id="15" name="Titel 1">
            <a:extLst>
              <a:ext uri="{FF2B5EF4-FFF2-40B4-BE49-F238E27FC236}">
                <a16:creationId xmlns:a16="http://schemas.microsoft.com/office/drawing/2014/main" id="{5150796A-C98E-4CC4-AE61-94EFE6C58983}"/>
              </a:ext>
            </a:extLst>
          </p:cNvPr>
          <p:cNvSpPr>
            <a:spLocks noGrp="1"/>
          </p:cNvSpPr>
          <p:nvPr>
            <p:ph type="ctrTitle" hasCustomPrompt="1"/>
          </p:nvPr>
        </p:nvSpPr>
        <p:spPr>
          <a:xfrm>
            <a:off x="580348" y="253999"/>
            <a:ext cx="4809435" cy="635936"/>
          </a:xfrm>
          <a:prstGeom prst="rect">
            <a:avLst/>
          </a:prstGeo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dirty="0"/>
              <a:t>Klik om titel te bewerken</a:t>
            </a:r>
          </a:p>
        </p:txBody>
      </p:sp>
      <p:sp>
        <p:nvSpPr>
          <p:cNvPr id="16" name="Ondertitel 2">
            <a:extLst>
              <a:ext uri="{FF2B5EF4-FFF2-40B4-BE49-F238E27FC236}">
                <a16:creationId xmlns:a16="http://schemas.microsoft.com/office/drawing/2014/main" id="{BD694C21-E3B4-4D43-80CC-02A76B76EA13}"/>
              </a:ext>
            </a:extLst>
          </p:cNvPr>
          <p:cNvSpPr>
            <a:spLocks noGrp="1"/>
          </p:cNvSpPr>
          <p:nvPr>
            <p:ph type="subTitle" idx="1" hasCustomPrompt="1"/>
          </p:nvPr>
        </p:nvSpPr>
        <p:spPr>
          <a:xfrm>
            <a:off x="580348" y="1005840"/>
            <a:ext cx="4809435" cy="475316"/>
          </a:xfrm>
          <a:prstGeom prst="rect">
            <a:avLst/>
          </a:prstGeo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hier voor eventuele subtitel</a:t>
            </a:r>
          </a:p>
        </p:txBody>
      </p:sp>
      <p:sp>
        <p:nvSpPr>
          <p:cNvPr id="19" name="Tijdelijke aanduiding voor inhoud 2">
            <a:extLst>
              <a:ext uri="{FF2B5EF4-FFF2-40B4-BE49-F238E27FC236}">
                <a16:creationId xmlns:a16="http://schemas.microsoft.com/office/drawing/2014/main" id="{EE933F2F-5A41-4684-8ACC-9D357AFFFBDB}"/>
              </a:ext>
            </a:extLst>
          </p:cNvPr>
          <p:cNvSpPr>
            <a:spLocks noGrp="1"/>
          </p:cNvSpPr>
          <p:nvPr>
            <p:ph sz="quarter" idx="13"/>
          </p:nvPr>
        </p:nvSpPr>
        <p:spPr>
          <a:xfrm>
            <a:off x="580251" y="1727200"/>
            <a:ext cx="7420749" cy="4345927"/>
          </a:xfrm>
          <a:prstGeom prst="rect">
            <a:avLst/>
          </a:prstGeom>
        </p:spPr>
        <p:txBody>
          <a:bodyPr lIns="0" tIns="0" rIns="182880" bIns="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2"/>
              </a:buBlip>
              <a:defRPr sz="1800">
                <a:latin typeface="+mn-lt"/>
              </a:defRPr>
            </a:lvl2pPr>
            <a:lvl3pPr marL="576072" indent="-301752">
              <a:lnSpc>
                <a:spcPct val="120000"/>
              </a:lnSpc>
              <a:spcBef>
                <a:spcPts val="1000"/>
              </a:spcBef>
              <a:buFontTx/>
              <a:buBlip>
                <a:blip r:embed="rId3"/>
              </a:buBlip>
              <a:defRPr sz="1800">
                <a:latin typeface="+mn-lt"/>
              </a:defRPr>
            </a:lvl3pPr>
          </a:lstStyle>
          <a:p>
            <a:pPr lvl="0"/>
            <a:r>
              <a:rPr lang="nl-NL" dirty="0"/>
              <a:t>Klikken om de tekststijl van het model te bewerken</a:t>
            </a:r>
          </a:p>
          <a:p>
            <a:pPr lvl="1"/>
            <a:r>
              <a:rPr lang="nl-NL" dirty="0"/>
              <a:t>Tweede niveau</a:t>
            </a:r>
          </a:p>
          <a:p>
            <a:pPr lvl="2"/>
            <a:r>
              <a:rPr lang="nl-NL" dirty="0"/>
              <a:t>Derde niveau</a:t>
            </a:r>
          </a:p>
        </p:txBody>
      </p:sp>
      <p:sp>
        <p:nvSpPr>
          <p:cNvPr id="8" name="Rechthoek: met één afgeschuinde hoek 7">
            <a:extLst>
              <a:ext uri="{FF2B5EF4-FFF2-40B4-BE49-F238E27FC236}">
                <a16:creationId xmlns:a16="http://schemas.microsoft.com/office/drawing/2014/main" id="{830CE2E4-BCC5-4CA7-B420-06EB9939110A}"/>
              </a:ext>
            </a:extLst>
          </p:cNvPr>
          <p:cNvSpPr/>
          <p:nvPr userDrawn="1"/>
        </p:nvSpPr>
        <p:spPr>
          <a:xfrm rot="10800000">
            <a:off x="9387302" y="5911518"/>
            <a:ext cx="2804698" cy="692482"/>
          </a:xfrm>
          <a:prstGeom prst="snip1Rect">
            <a:avLst>
              <a:gd name="adj" fmla="val 349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8F83AEFA-EB80-4AFE-B619-ADCF0A1161D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69500" y="5996541"/>
            <a:ext cx="765207" cy="505325"/>
          </a:xfrm>
          <a:prstGeom prst="rect">
            <a:avLst/>
          </a:prstGeom>
        </p:spPr>
      </p:pic>
    </p:spTree>
    <p:extLst>
      <p:ext uri="{BB962C8B-B14F-4D97-AF65-F5344CB8AC3E}">
        <p14:creationId xmlns:p14="http://schemas.microsoft.com/office/powerpoint/2010/main" val="2882631779"/>
      </p:ext>
    </p:extLst>
  </p:cSld>
  <p:clrMapOvr>
    <a:masterClrMapping/>
  </p:clrMapOvr>
  <p:transition spd="slow">
    <p:push/>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 - Afbeelding met 2-kol">
    <p:bg>
      <p:bgPr>
        <a:solidFill>
          <a:schemeClr val="bg1"/>
        </a:solidFill>
        <a:effectLst/>
      </p:bgPr>
    </p:bg>
    <p:spTree>
      <p:nvGrpSpPr>
        <p:cNvPr id="1" name=""/>
        <p:cNvGrpSpPr/>
        <p:nvPr/>
      </p:nvGrpSpPr>
      <p:grpSpPr>
        <a:xfrm>
          <a:off x="0" y="0"/>
          <a:ext cx="0" cy="0"/>
          <a:chOff x="0" y="0"/>
          <a:chExt cx="0" cy="0"/>
        </a:xfrm>
      </p:grpSpPr>
      <p:sp>
        <p:nvSpPr>
          <p:cNvPr id="23" name="Tijdelijke aanduiding voor afbeelding 22">
            <a:extLst>
              <a:ext uri="{FF2B5EF4-FFF2-40B4-BE49-F238E27FC236}">
                <a16:creationId xmlns:a16="http://schemas.microsoft.com/office/drawing/2014/main" id="{0FB22825-E047-4CAE-B025-40F020333258}"/>
              </a:ext>
            </a:extLst>
          </p:cNvPr>
          <p:cNvSpPr>
            <a:spLocks noGrp="1"/>
          </p:cNvSpPr>
          <p:nvPr>
            <p:ph type="pic" sz="quarter" idx="10" hasCustomPrompt="1"/>
          </p:nvPr>
        </p:nvSpPr>
        <p:spPr>
          <a:xfrm>
            <a:off x="8128000" y="254000"/>
            <a:ext cx="3810000" cy="6350000"/>
          </a:xfrm>
          <a:custGeom>
            <a:avLst/>
            <a:gdLst>
              <a:gd name="connsiteX0" fmla="*/ 0 w 3810000"/>
              <a:gd name="connsiteY0" fmla="*/ 0 h 6350000"/>
              <a:gd name="connsiteX1" fmla="*/ 3810000 w 3810000"/>
              <a:gd name="connsiteY1" fmla="*/ 0 h 6350000"/>
              <a:gd name="connsiteX2" fmla="*/ 3810000 w 3810000"/>
              <a:gd name="connsiteY2" fmla="*/ 5657518 h 6350000"/>
              <a:gd name="connsiteX3" fmla="*/ 1259302 w 3810000"/>
              <a:gd name="connsiteY3" fmla="*/ 5657518 h 6350000"/>
              <a:gd name="connsiteX4" fmla="*/ 1259302 w 3810000"/>
              <a:gd name="connsiteY4" fmla="*/ 6108296 h 6350000"/>
              <a:gd name="connsiteX5" fmla="*/ 1501006 w 3810000"/>
              <a:gd name="connsiteY5" fmla="*/ 6350000 h 6350000"/>
              <a:gd name="connsiteX6" fmla="*/ 0 w 3810000"/>
              <a:gd name="connsiteY6" fmla="*/ 6350000 h 63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0" h="6350000">
                <a:moveTo>
                  <a:pt x="0" y="0"/>
                </a:moveTo>
                <a:lnTo>
                  <a:pt x="3810000" y="0"/>
                </a:lnTo>
                <a:lnTo>
                  <a:pt x="3810000" y="5657518"/>
                </a:lnTo>
                <a:lnTo>
                  <a:pt x="1259302" y="5657518"/>
                </a:lnTo>
                <a:lnTo>
                  <a:pt x="1259302" y="6108296"/>
                </a:lnTo>
                <a:lnTo>
                  <a:pt x="1501006" y="6350000"/>
                </a:lnTo>
                <a:lnTo>
                  <a:pt x="0" y="6350000"/>
                </a:lnTo>
                <a:close/>
              </a:path>
            </a:pathLst>
          </a:custGeom>
          <a:solidFill>
            <a:schemeClr val="accent5"/>
          </a:solidFill>
        </p:spPr>
        <p:txBody>
          <a:bodyPr wrap="square" lIns="91440" tIns="548640" rIns="91440" bIns="91440" anchor="ctr" anchorCtr="0">
            <a:noAutofit/>
          </a:bodyPr>
          <a:lstStyle>
            <a:lvl1pPr marL="0" indent="0" algn="ctr">
              <a:buFontTx/>
              <a:buNone/>
              <a:defRPr sz="800"/>
            </a:lvl1pPr>
          </a:lstStyle>
          <a:p>
            <a:r>
              <a:rPr lang="nl-NL" dirty="0"/>
              <a:t>Klik op het afbeeldingsicoon of sleep een afbeelding in dit veld</a:t>
            </a:r>
          </a:p>
        </p:txBody>
      </p:sp>
      <p:sp>
        <p:nvSpPr>
          <p:cNvPr id="15" name="Titel 1">
            <a:extLst>
              <a:ext uri="{FF2B5EF4-FFF2-40B4-BE49-F238E27FC236}">
                <a16:creationId xmlns:a16="http://schemas.microsoft.com/office/drawing/2014/main" id="{5150796A-C98E-4CC4-AE61-94EFE6C58983}"/>
              </a:ext>
            </a:extLst>
          </p:cNvPr>
          <p:cNvSpPr>
            <a:spLocks noGrp="1"/>
          </p:cNvSpPr>
          <p:nvPr>
            <p:ph type="ctrTitle" hasCustomPrompt="1"/>
          </p:nvPr>
        </p:nvSpPr>
        <p:spPr>
          <a:xfrm>
            <a:off x="580348" y="253999"/>
            <a:ext cx="4809435" cy="635936"/>
          </a:xfrm>
          <a:prstGeom prst="rect">
            <a:avLst/>
          </a:prstGeo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dirty="0"/>
              <a:t>Klik om titel te bewerken</a:t>
            </a:r>
          </a:p>
        </p:txBody>
      </p:sp>
      <p:sp>
        <p:nvSpPr>
          <p:cNvPr id="16" name="Ondertitel 2">
            <a:extLst>
              <a:ext uri="{FF2B5EF4-FFF2-40B4-BE49-F238E27FC236}">
                <a16:creationId xmlns:a16="http://schemas.microsoft.com/office/drawing/2014/main" id="{BD694C21-E3B4-4D43-80CC-02A76B76EA13}"/>
              </a:ext>
            </a:extLst>
          </p:cNvPr>
          <p:cNvSpPr>
            <a:spLocks noGrp="1"/>
          </p:cNvSpPr>
          <p:nvPr>
            <p:ph type="subTitle" idx="1" hasCustomPrompt="1"/>
          </p:nvPr>
        </p:nvSpPr>
        <p:spPr>
          <a:xfrm>
            <a:off x="580348" y="1005840"/>
            <a:ext cx="4809435" cy="475316"/>
          </a:xfrm>
          <a:prstGeom prst="rect">
            <a:avLst/>
          </a:prstGeo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hier voor eventuele subtitel</a:t>
            </a:r>
          </a:p>
        </p:txBody>
      </p:sp>
      <p:sp>
        <p:nvSpPr>
          <p:cNvPr id="12" name="Tijdelijke aanduiding voor inhoud 2">
            <a:extLst>
              <a:ext uri="{FF2B5EF4-FFF2-40B4-BE49-F238E27FC236}">
                <a16:creationId xmlns:a16="http://schemas.microsoft.com/office/drawing/2014/main" id="{993F45D8-7B8C-43BD-AB9F-72CBE7BB838C}"/>
              </a:ext>
            </a:extLst>
          </p:cNvPr>
          <p:cNvSpPr>
            <a:spLocks noGrp="1"/>
          </p:cNvSpPr>
          <p:nvPr>
            <p:ph sz="quarter" idx="13"/>
          </p:nvPr>
        </p:nvSpPr>
        <p:spPr>
          <a:xfrm>
            <a:off x="580251" y="1727200"/>
            <a:ext cx="7420749" cy="4345927"/>
          </a:xfrm>
          <a:prstGeom prst="rect">
            <a:avLst/>
          </a:prstGeom>
        </p:spPr>
        <p:txBody>
          <a:bodyPr lIns="0" tIns="0" rIns="182880" bIns="0" numCol="2" spcCol="45720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2"/>
              </a:buBlip>
              <a:defRPr sz="1800">
                <a:latin typeface="+mn-lt"/>
              </a:defRPr>
            </a:lvl2pPr>
            <a:lvl3pPr marL="576072" indent="-301752">
              <a:lnSpc>
                <a:spcPct val="120000"/>
              </a:lnSpc>
              <a:spcBef>
                <a:spcPts val="1000"/>
              </a:spcBef>
              <a:buFontTx/>
              <a:buBlip>
                <a:blip r:embed="rId3"/>
              </a:buBlip>
              <a:defRPr sz="1800">
                <a:latin typeface="+mn-lt"/>
              </a:defRPr>
            </a:lvl3pPr>
          </a:lstStyle>
          <a:p>
            <a:pPr lvl="0"/>
            <a:r>
              <a:rPr lang="nl-NL" dirty="0"/>
              <a:t>Klikken om de tekststijl van het model te bewerken</a:t>
            </a:r>
          </a:p>
          <a:p>
            <a:pPr lvl="1"/>
            <a:r>
              <a:rPr lang="nl-NL" dirty="0"/>
              <a:t>Tweede niveau</a:t>
            </a:r>
          </a:p>
          <a:p>
            <a:pPr lvl="2"/>
            <a:r>
              <a:rPr lang="nl-NL" dirty="0"/>
              <a:t>Derde niveau</a:t>
            </a:r>
          </a:p>
        </p:txBody>
      </p:sp>
      <p:sp>
        <p:nvSpPr>
          <p:cNvPr id="8" name="Rechthoek: met één afgeschuinde hoek 7">
            <a:extLst>
              <a:ext uri="{FF2B5EF4-FFF2-40B4-BE49-F238E27FC236}">
                <a16:creationId xmlns:a16="http://schemas.microsoft.com/office/drawing/2014/main" id="{37415DF8-4525-4AE2-BE57-1A3956C1A2B8}"/>
              </a:ext>
            </a:extLst>
          </p:cNvPr>
          <p:cNvSpPr/>
          <p:nvPr userDrawn="1"/>
        </p:nvSpPr>
        <p:spPr>
          <a:xfrm rot="10800000">
            <a:off x="9387302" y="5911518"/>
            <a:ext cx="2804698" cy="692482"/>
          </a:xfrm>
          <a:prstGeom prst="snip1Rect">
            <a:avLst>
              <a:gd name="adj" fmla="val 349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573C5EA0-6E5B-422B-BC04-C10EFFF996E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69500" y="5996541"/>
            <a:ext cx="765207" cy="505325"/>
          </a:xfrm>
          <a:prstGeom prst="rect">
            <a:avLst/>
          </a:prstGeom>
        </p:spPr>
      </p:pic>
    </p:spTree>
    <p:extLst>
      <p:ext uri="{BB962C8B-B14F-4D97-AF65-F5344CB8AC3E}">
        <p14:creationId xmlns:p14="http://schemas.microsoft.com/office/powerpoint/2010/main" val="1324813432"/>
      </p:ext>
    </p:extLst>
  </p:cSld>
  <p:clrMapOvr>
    <a:masterClrMapping/>
  </p:clrMapOvr>
  <p:transition spd="slow">
    <p:push/>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 - 2-kolommen">
    <p:bg>
      <p:bgPr>
        <a:solidFill>
          <a:schemeClr val="bg1"/>
        </a:solidFill>
        <a:effectLst/>
      </p:bgPr>
    </p:bg>
    <p:spTree>
      <p:nvGrpSpPr>
        <p:cNvPr id="1" name=""/>
        <p:cNvGrpSpPr/>
        <p:nvPr/>
      </p:nvGrpSpPr>
      <p:grpSpPr>
        <a:xfrm>
          <a:off x="0" y="0"/>
          <a:ext cx="0" cy="0"/>
          <a:chOff x="0" y="0"/>
          <a:chExt cx="0" cy="0"/>
        </a:xfrm>
      </p:grpSpPr>
      <p:sp>
        <p:nvSpPr>
          <p:cNvPr id="15" name="Titel 1">
            <a:extLst>
              <a:ext uri="{FF2B5EF4-FFF2-40B4-BE49-F238E27FC236}">
                <a16:creationId xmlns:a16="http://schemas.microsoft.com/office/drawing/2014/main" id="{5150796A-C98E-4CC4-AE61-94EFE6C58983}"/>
              </a:ext>
            </a:extLst>
          </p:cNvPr>
          <p:cNvSpPr>
            <a:spLocks noGrp="1"/>
          </p:cNvSpPr>
          <p:nvPr>
            <p:ph type="ctrTitle" hasCustomPrompt="1"/>
          </p:nvPr>
        </p:nvSpPr>
        <p:spPr>
          <a:xfrm>
            <a:off x="580348" y="253999"/>
            <a:ext cx="4809435" cy="635936"/>
          </a:xfrm>
          <a:prstGeom prst="rect">
            <a:avLst/>
          </a:prstGeo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dirty="0"/>
              <a:t>Klik om titel te bewerken</a:t>
            </a:r>
          </a:p>
        </p:txBody>
      </p:sp>
      <p:sp>
        <p:nvSpPr>
          <p:cNvPr id="16" name="Ondertitel 2">
            <a:extLst>
              <a:ext uri="{FF2B5EF4-FFF2-40B4-BE49-F238E27FC236}">
                <a16:creationId xmlns:a16="http://schemas.microsoft.com/office/drawing/2014/main" id="{BD694C21-E3B4-4D43-80CC-02A76B76EA13}"/>
              </a:ext>
            </a:extLst>
          </p:cNvPr>
          <p:cNvSpPr>
            <a:spLocks noGrp="1"/>
          </p:cNvSpPr>
          <p:nvPr>
            <p:ph type="subTitle" idx="1" hasCustomPrompt="1"/>
          </p:nvPr>
        </p:nvSpPr>
        <p:spPr>
          <a:xfrm>
            <a:off x="580348" y="1005840"/>
            <a:ext cx="4809435" cy="475316"/>
          </a:xfrm>
          <a:prstGeom prst="rect">
            <a:avLst/>
          </a:prstGeo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hier voor eventuele subtitel</a:t>
            </a:r>
          </a:p>
        </p:txBody>
      </p:sp>
      <p:sp>
        <p:nvSpPr>
          <p:cNvPr id="8" name="Rechthoek: met één afgeschuinde hoek 7">
            <a:extLst>
              <a:ext uri="{FF2B5EF4-FFF2-40B4-BE49-F238E27FC236}">
                <a16:creationId xmlns:a16="http://schemas.microsoft.com/office/drawing/2014/main" id="{37415DF8-4525-4AE2-BE57-1A3956C1A2B8}"/>
              </a:ext>
            </a:extLst>
          </p:cNvPr>
          <p:cNvSpPr/>
          <p:nvPr userDrawn="1"/>
        </p:nvSpPr>
        <p:spPr>
          <a:xfrm rot="10800000">
            <a:off x="9387302" y="5911518"/>
            <a:ext cx="2804698" cy="692482"/>
          </a:xfrm>
          <a:prstGeom prst="snip1Rect">
            <a:avLst>
              <a:gd name="adj" fmla="val 349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573C5EA0-6E5B-422B-BC04-C10EFFF996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69500" y="5996541"/>
            <a:ext cx="765207" cy="505325"/>
          </a:xfrm>
          <a:prstGeom prst="rect">
            <a:avLst/>
          </a:prstGeom>
        </p:spPr>
      </p:pic>
      <p:sp>
        <p:nvSpPr>
          <p:cNvPr id="9" name="Tijdelijke aanduiding voor inhoud 2">
            <a:extLst>
              <a:ext uri="{FF2B5EF4-FFF2-40B4-BE49-F238E27FC236}">
                <a16:creationId xmlns:a16="http://schemas.microsoft.com/office/drawing/2014/main" id="{B5B598C2-D425-4554-9B60-7652B57BF8E6}"/>
              </a:ext>
            </a:extLst>
          </p:cNvPr>
          <p:cNvSpPr>
            <a:spLocks noGrp="1"/>
          </p:cNvSpPr>
          <p:nvPr>
            <p:ph sz="quarter" idx="13"/>
          </p:nvPr>
        </p:nvSpPr>
        <p:spPr>
          <a:xfrm>
            <a:off x="580251" y="1727201"/>
            <a:ext cx="11173968" cy="4062396"/>
          </a:xfrm>
        </p:spPr>
        <p:txBody>
          <a:bodyPr lIns="0" tIns="0" rIns="182880" bIns="0" numCol="2" spcCol="45720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4"/>
              </a:buBlip>
              <a:defRPr sz="1800">
                <a:latin typeface="+mn-lt"/>
              </a:defRPr>
            </a:lvl2pPr>
            <a:lvl3pPr marL="576072" indent="-301752">
              <a:lnSpc>
                <a:spcPct val="120000"/>
              </a:lnSpc>
              <a:spcBef>
                <a:spcPts val="1000"/>
              </a:spcBef>
              <a:buFontTx/>
              <a:buBlip>
                <a:blip r:embed="rId5"/>
              </a:buBlip>
              <a:defRPr sz="1800">
                <a:latin typeface="+mn-lt"/>
              </a:defRPr>
            </a:lvl3p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1054789963"/>
      </p:ext>
    </p:extLst>
  </p:cSld>
  <p:clrMapOvr>
    <a:masterClrMapping/>
  </p:clrMapOvr>
  <p:transition spd="slow">
    <p:push/>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 - 1-kolom">
    <p:bg>
      <p:bgPr>
        <a:solidFill>
          <a:schemeClr val="bg1"/>
        </a:solidFill>
        <a:effectLst/>
      </p:bgPr>
    </p:bg>
    <p:spTree>
      <p:nvGrpSpPr>
        <p:cNvPr id="1" name=""/>
        <p:cNvGrpSpPr/>
        <p:nvPr/>
      </p:nvGrpSpPr>
      <p:grpSpPr>
        <a:xfrm>
          <a:off x="0" y="0"/>
          <a:ext cx="0" cy="0"/>
          <a:chOff x="0" y="0"/>
          <a:chExt cx="0" cy="0"/>
        </a:xfrm>
      </p:grpSpPr>
      <p:sp>
        <p:nvSpPr>
          <p:cNvPr id="15" name="Titel 1">
            <a:extLst>
              <a:ext uri="{FF2B5EF4-FFF2-40B4-BE49-F238E27FC236}">
                <a16:creationId xmlns:a16="http://schemas.microsoft.com/office/drawing/2014/main" id="{5150796A-C98E-4CC4-AE61-94EFE6C58983}"/>
              </a:ext>
            </a:extLst>
          </p:cNvPr>
          <p:cNvSpPr>
            <a:spLocks noGrp="1"/>
          </p:cNvSpPr>
          <p:nvPr>
            <p:ph type="ctrTitle" hasCustomPrompt="1"/>
          </p:nvPr>
        </p:nvSpPr>
        <p:spPr>
          <a:xfrm>
            <a:off x="580348" y="253999"/>
            <a:ext cx="4809435" cy="635936"/>
          </a:xfrm>
          <a:prstGeom prst="rect">
            <a:avLst/>
          </a:prstGeo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dirty="0"/>
              <a:t>Klik om titel te bewerken</a:t>
            </a:r>
          </a:p>
        </p:txBody>
      </p:sp>
      <p:sp>
        <p:nvSpPr>
          <p:cNvPr id="16" name="Ondertitel 2">
            <a:extLst>
              <a:ext uri="{FF2B5EF4-FFF2-40B4-BE49-F238E27FC236}">
                <a16:creationId xmlns:a16="http://schemas.microsoft.com/office/drawing/2014/main" id="{BD694C21-E3B4-4D43-80CC-02A76B76EA13}"/>
              </a:ext>
            </a:extLst>
          </p:cNvPr>
          <p:cNvSpPr>
            <a:spLocks noGrp="1"/>
          </p:cNvSpPr>
          <p:nvPr>
            <p:ph type="subTitle" idx="1" hasCustomPrompt="1"/>
          </p:nvPr>
        </p:nvSpPr>
        <p:spPr>
          <a:xfrm>
            <a:off x="580348" y="1005840"/>
            <a:ext cx="4809435" cy="475316"/>
          </a:xfrm>
          <a:prstGeom prst="rect">
            <a:avLst/>
          </a:prstGeo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hier voor eventuele subtitel</a:t>
            </a:r>
          </a:p>
        </p:txBody>
      </p:sp>
      <p:sp>
        <p:nvSpPr>
          <p:cNvPr id="8" name="Rechthoek: met één afgeschuinde hoek 7">
            <a:extLst>
              <a:ext uri="{FF2B5EF4-FFF2-40B4-BE49-F238E27FC236}">
                <a16:creationId xmlns:a16="http://schemas.microsoft.com/office/drawing/2014/main" id="{37415DF8-4525-4AE2-BE57-1A3956C1A2B8}"/>
              </a:ext>
            </a:extLst>
          </p:cNvPr>
          <p:cNvSpPr/>
          <p:nvPr userDrawn="1"/>
        </p:nvSpPr>
        <p:spPr>
          <a:xfrm rot="10800000">
            <a:off x="9387302" y="5911518"/>
            <a:ext cx="2804698" cy="692482"/>
          </a:xfrm>
          <a:prstGeom prst="snip1Rect">
            <a:avLst>
              <a:gd name="adj" fmla="val 349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573C5EA0-6E5B-422B-BC04-C10EFFF996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69500" y="5996541"/>
            <a:ext cx="765207" cy="505325"/>
          </a:xfrm>
          <a:prstGeom prst="rect">
            <a:avLst/>
          </a:prstGeom>
        </p:spPr>
      </p:pic>
      <p:sp>
        <p:nvSpPr>
          <p:cNvPr id="9" name="Tijdelijke aanduiding voor inhoud 2">
            <a:extLst>
              <a:ext uri="{FF2B5EF4-FFF2-40B4-BE49-F238E27FC236}">
                <a16:creationId xmlns:a16="http://schemas.microsoft.com/office/drawing/2014/main" id="{B5B598C2-D425-4554-9B60-7652B57BF8E6}"/>
              </a:ext>
            </a:extLst>
          </p:cNvPr>
          <p:cNvSpPr>
            <a:spLocks noGrp="1"/>
          </p:cNvSpPr>
          <p:nvPr>
            <p:ph sz="quarter" idx="13"/>
          </p:nvPr>
        </p:nvSpPr>
        <p:spPr>
          <a:xfrm>
            <a:off x="580251" y="1727201"/>
            <a:ext cx="11173968" cy="4062396"/>
          </a:xfrm>
        </p:spPr>
        <p:txBody>
          <a:bodyPr lIns="0" tIns="0" rIns="182880" bIns="0" numCol="2" spcCol="45720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4"/>
              </a:buBlip>
              <a:defRPr sz="1800">
                <a:latin typeface="+mn-lt"/>
              </a:defRPr>
            </a:lvl2pPr>
            <a:lvl3pPr marL="576072" indent="-301752">
              <a:lnSpc>
                <a:spcPct val="120000"/>
              </a:lnSpc>
              <a:spcBef>
                <a:spcPts val="1000"/>
              </a:spcBef>
              <a:buFontTx/>
              <a:buBlip>
                <a:blip r:embed="rId5"/>
              </a:buBlip>
              <a:defRPr sz="1800">
                <a:latin typeface="+mn-lt"/>
              </a:defRPr>
            </a:lvl3p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121689478"/>
      </p:ext>
    </p:extLst>
  </p:cSld>
  <p:clrMapOvr>
    <a:masterClrMapping/>
  </p:clrMapOvr>
  <p:transition spd="slow">
    <p:push/>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fbeelding met quote">
    <p:bg>
      <p:bgPr>
        <a:solidFill>
          <a:schemeClr val="bg1"/>
        </a:solidFill>
        <a:effectLst/>
      </p:bgPr>
    </p:bg>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4F06D89C-E08B-489A-A8EF-6B8F2A818BB8}"/>
              </a:ext>
            </a:extLst>
          </p:cNvPr>
          <p:cNvSpPr>
            <a:spLocks noGrp="1"/>
          </p:cNvSpPr>
          <p:nvPr>
            <p:ph type="pic" sz="quarter" idx="10" hasCustomPrompt="1"/>
          </p:nvPr>
        </p:nvSpPr>
        <p:spPr>
          <a:xfrm>
            <a:off x="254000" y="254000"/>
            <a:ext cx="11684000" cy="6350000"/>
          </a:xfrm>
          <a:custGeom>
            <a:avLst/>
            <a:gdLst>
              <a:gd name="connsiteX0" fmla="*/ 0 w 11684000"/>
              <a:gd name="connsiteY0" fmla="*/ 0 h 6350000"/>
              <a:gd name="connsiteX1" fmla="*/ 11684000 w 11684000"/>
              <a:gd name="connsiteY1" fmla="*/ 0 h 6350000"/>
              <a:gd name="connsiteX2" fmla="*/ 11684000 w 11684000"/>
              <a:gd name="connsiteY2" fmla="*/ 5657518 h 6350000"/>
              <a:gd name="connsiteX3" fmla="*/ 9133302 w 11684000"/>
              <a:gd name="connsiteY3" fmla="*/ 5657518 h 6350000"/>
              <a:gd name="connsiteX4" fmla="*/ 9133302 w 11684000"/>
              <a:gd name="connsiteY4" fmla="*/ 6108296 h 6350000"/>
              <a:gd name="connsiteX5" fmla="*/ 9375006 w 11684000"/>
              <a:gd name="connsiteY5" fmla="*/ 6350000 h 6350000"/>
              <a:gd name="connsiteX6" fmla="*/ 0 w 11684000"/>
              <a:gd name="connsiteY6" fmla="*/ 6350000 h 63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84000" h="6350000">
                <a:moveTo>
                  <a:pt x="0" y="0"/>
                </a:moveTo>
                <a:lnTo>
                  <a:pt x="11684000" y="0"/>
                </a:lnTo>
                <a:lnTo>
                  <a:pt x="11684000" y="5657518"/>
                </a:lnTo>
                <a:lnTo>
                  <a:pt x="9133302" y="5657518"/>
                </a:lnTo>
                <a:lnTo>
                  <a:pt x="9133302" y="6108296"/>
                </a:lnTo>
                <a:lnTo>
                  <a:pt x="9375006" y="6350000"/>
                </a:lnTo>
                <a:lnTo>
                  <a:pt x="0" y="6350000"/>
                </a:lnTo>
                <a:close/>
              </a:path>
            </a:pathLst>
          </a:custGeom>
          <a:solidFill>
            <a:schemeClr val="accent5"/>
          </a:solidFill>
        </p:spPr>
        <p:txBody>
          <a:bodyPr wrap="square" lIns="91440" tIns="822960" rIns="91440" anchor="ctr" anchorCtr="0">
            <a:noAutofit/>
          </a:bodyPr>
          <a:lstStyle>
            <a:lvl1pPr marL="0" indent="0" algn="ctr">
              <a:buFontTx/>
              <a:buNone/>
              <a:defRPr sz="1000"/>
            </a:lvl1pPr>
          </a:lstStyle>
          <a:p>
            <a:r>
              <a:rPr lang="nl-NL" dirty="0"/>
              <a:t>Klik op het afbeeldingsicoon of sleep een afbeelding in dit veld</a:t>
            </a:r>
          </a:p>
        </p:txBody>
      </p:sp>
      <p:sp>
        <p:nvSpPr>
          <p:cNvPr id="6" name="Tijdelijke aanduiding voor tekst 5">
            <a:extLst>
              <a:ext uri="{FF2B5EF4-FFF2-40B4-BE49-F238E27FC236}">
                <a16:creationId xmlns:a16="http://schemas.microsoft.com/office/drawing/2014/main" id="{3C00CBFA-4089-4A32-B255-57928838341D}"/>
              </a:ext>
            </a:extLst>
          </p:cNvPr>
          <p:cNvSpPr>
            <a:spLocks noGrp="1"/>
          </p:cNvSpPr>
          <p:nvPr>
            <p:ph type="body" sz="quarter" idx="11"/>
          </p:nvPr>
        </p:nvSpPr>
        <p:spPr>
          <a:xfrm>
            <a:off x="616478" y="698922"/>
            <a:ext cx="4524481" cy="2280111"/>
          </a:xfrm>
          <a:prstGeom prst="rect">
            <a:avLst/>
          </a:prstGeom>
          <a:solidFill>
            <a:schemeClr val="accent3"/>
          </a:solidFill>
        </p:spPr>
        <p:txBody>
          <a:bodyPr lIns="274320" tIns="274320" rIns="274320" bIns="274320">
            <a:spAutoFit/>
          </a:bodyPr>
          <a:lstStyle>
            <a:lvl1pPr marL="0" indent="0">
              <a:buFontTx/>
              <a:buNone/>
              <a:defRPr sz="3200">
                <a:solidFill>
                  <a:schemeClr val="bg1"/>
                </a:solidFill>
                <a:latin typeface="+mj-lt"/>
              </a:defRPr>
            </a:lvl1pPr>
            <a:lvl2pPr marL="0" indent="0">
              <a:buFontTx/>
              <a:buNone/>
              <a:defRPr>
                <a:solidFill>
                  <a:schemeClr val="tx1"/>
                </a:solidFill>
                <a:latin typeface="+mn-lt"/>
              </a:defRPr>
            </a:lvl2pPr>
          </a:lstStyle>
          <a:p>
            <a:pPr lvl="0"/>
            <a:r>
              <a:rPr lang="nl-NL" dirty="0"/>
              <a:t>Klikken om de tekststijl van het model te bewerken</a:t>
            </a:r>
          </a:p>
          <a:p>
            <a:pPr lvl="1"/>
            <a:r>
              <a:rPr lang="nl-NL" dirty="0"/>
              <a:t>Tweede niveau</a:t>
            </a:r>
          </a:p>
        </p:txBody>
      </p:sp>
      <p:sp>
        <p:nvSpPr>
          <p:cNvPr id="21" name="Tijdelijke aanduiding voor tekst 20">
            <a:extLst>
              <a:ext uri="{FF2B5EF4-FFF2-40B4-BE49-F238E27FC236}">
                <a16:creationId xmlns:a16="http://schemas.microsoft.com/office/drawing/2014/main" id="{767F491B-4F36-4F95-B739-33F892809D37}"/>
              </a:ext>
            </a:extLst>
          </p:cNvPr>
          <p:cNvSpPr>
            <a:spLocks noGrp="1"/>
          </p:cNvSpPr>
          <p:nvPr>
            <p:ph type="body" sz="quarter" idx="12" hasCustomPrompt="1"/>
          </p:nvPr>
        </p:nvSpPr>
        <p:spPr>
          <a:xfrm>
            <a:off x="5140960" y="698922"/>
            <a:ext cx="538745" cy="538745"/>
          </a:xfrm>
          <a:custGeom>
            <a:avLst/>
            <a:gdLst>
              <a:gd name="connsiteX0" fmla="*/ 0 w 1077489"/>
              <a:gd name="connsiteY0" fmla="*/ 0 h 1077489"/>
              <a:gd name="connsiteX1" fmla="*/ 1077489 w 1077489"/>
              <a:gd name="connsiteY1" fmla="*/ 0 h 1077489"/>
              <a:gd name="connsiteX2" fmla="*/ 0 w 1077489"/>
              <a:gd name="connsiteY2" fmla="*/ 1077489 h 1077489"/>
            </a:gdLst>
            <a:ahLst/>
            <a:cxnLst>
              <a:cxn ang="0">
                <a:pos x="connsiteX0" y="connsiteY0"/>
              </a:cxn>
              <a:cxn ang="0">
                <a:pos x="connsiteX1" y="connsiteY1"/>
              </a:cxn>
              <a:cxn ang="0">
                <a:pos x="connsiteX2" y="connsiteY2"/>
              </a:cxn>
            </a:cxnLst>
            <a:rect l="l" t="t" r="r" b="b"/>
            <a:pathLst>
              <a:path w="1077489" h="1077489">
                <a:moveTo>
                  <a:pt x="0" y="0"/>
                </a:moveTo>
                <a:lnTo>
                  <a:pt x="1077489" y="0"/>
                </a:lnTo>
                <a:lnTo>
                  <a:pt x="0" y="1077489"/>
                </a:lnTo>
                <a:close/>
              </a:path>
            </a:pathLst>
          </a:custGeom>
          <a:solidFill>
            <a:schemeClr val="accent3"/>
          </a:solidFill>
        </p:spPr>
        <p:txBody>
          <a:bodyPr wrap="square">
            <a:noAutofit/>
          </a:bodyPr>
          <a:lstStyle>
            <a:lvl1pPr marL="0" indent="0">
              <a:buFontTx/>
              <a:buNone/>
              <a:defRPr sz="100">
                <a:solidFill>
                  <a:schemeClr val="bg1">
                    <a:alpha val="0"/>
                  </a:schemeClr>
                </a:solidFill>
              </a:defRPr>
            </a:lvl1pPr>
          </a:lstStyle>
          <a:p>
            <a:pPr lvl="0"/>
            <a:r>
              <a:rPr lang="nl-NL" dirty="0"/>
              <a:t> </a:t>
            </a:r>
          </a:p>
        </p:txBody>
      </p:sp>
      <p:sp>
        <p:nvSpPr>
          <p:cNvPr id="7" name="Rechthoek: met één afgeschuinde hoek 6">
            <a:extLst>
              <a:ext uri="{FF2B5EF4-FFF2-40B4-BE49-F238E27FC236}">
                <a16:creationId xmlns:a16="http://schemas.microsoft.com/office/drawing/2014/main" id="{61D195ED-97D1-4B7C-8663-0620257FA559}"/>
              </a:ext>
            </a:extLst>
          </p:cNvPr>
          <p:cNvSpPr/>
          <p:nvPr userDrawn="1"/>
        </p:nvSpPr>
        <p:spPr>
          <a:xfrm rot="10800000">
            <a:off x="9387302" y="5911518"/>
            <a:ext cx="2804698" cy="692482"/>
          </a:xfrm>
          <a:prstGeom prst="snip1Rect">
            <a:avLst>
              <a:gd name="adj" fmla="val 349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69B109E2-3AC6-4596-AB68-2573DA499B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69500" y="5996541"/>
            <a:ext cx="765207" cy="505325"/>
          </a:xfrm>
          <a:prstGeom prst="rect">
            <a:avLst/>
          </a:prstGeom>
        </p:spPr>
      </p:pic>
    </p:spTree>
    <p:extLst>
      <p:ext uri="{BB962C8B-B14F-4D97-AF65-F5344CB8AC3E}">
        <p14:creationId xmlns:p14="http://schemas.microsoft.com/office/powerpoint/2010/main" val="144225962"/>
      </p:ext>
    </p:extLst>
  </p:cSld>
  <p:clrMapOvr>
    <a:masterClrMapping/>
  </p:clrMapOvr>
  <p:transition spd="slow">
    <p:push/>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fbeeldingen">
    <p:bg>
      <p:bgPr>
        <a:solidFill>
          <a:schemeClr val="bg1"/>
        </a:solidFill>
        <a:effectLst/>
      </p:bgPr>
    </p:bg>
    <p:spTree>
      <p:nvGrpSpPr>
        <p:cNvPr id="1" name=""/>
        <p:cNvGrpSpPr/>
        <p:nvPr/>
      </p:nvGrpSpPr>
      <p:grpSpPr>
        <a:xfrm>
          <a:off x="0" y="0"/>
          <a:ext cx="0" cy="0"/>
          <a:chOff x="0" y="0"/>
          <a:chExt cx="0" cy="0"/>
        </a:xfrm>
      </p:grpSpPr>
      <p:sp>
        <p:nvSpPr>
          <p:cNvPr id="23" name="Tijdelijke aanduiding voor afbeelding 22">
            <a:extLst>
              <a:ext uri="{FF2B5EF4-FFF2-40B4-BE49-F238E27FC236}">
                <a16:creationId xmlns:a16="http://schemas.microsoft.com/office/drawing/2014/main" id="{0FB22825-E047-4CAE-B025-40F020333258}"/>
              </a:ext>
            </a:extLst>
          </p:cNvPr>
          <p:cNvSpPr>
            <a:spLocks noGrp="1"/>
          </p:cNvSpPr>
          <p:nvPr>
            <p:ph type="pic" sz="quarter" idx="10" hasCustomPrompt="1"/>
          </p:nvPr>
        </p:nvSpPr>
        <p:spPr>
          <a:xfrm>
            <a:off x="8128000" y="254000"/>
            <a:ext cx="3810000" cy="6350000"/>
          </a:xfrm>
          <a:custGeom>
            <a:avLst/>
            <a:gdLst>
              <a:gd name="connsiteX0" fmla="*/ 0 w 3810000"/>
              <a:gd name="connsiteY0" fmla="*/ 0 h 6350000"/>
              <a:gd name="connsiteX1" fmla="*/ 3810000 w 3810000"/>
              <a:gd name="connsiteY1" fmla="*/ 0 h 6350000"/>
              <a:gd name="connsiteX2" fmla="*/ 3810000 w 3810000"/>
              <a:gd name="connsiteY2" fmla="*/ 5657518 h 6350000"/>
              <a:gd name="connsiteX3" fmla="*/ 1259302 w 3810000"/>
              <a:gd name="connsiteY3" fmla="*/ 5657518 h 6350000"/>
              <a:gd name="connsiteX4" fmla="*/ 1259302 w 3810000"/>
              <a:gd name="connsiteY4" fmla="*/ 6108296 h 6350000"/>
              <a:gd name="connsiteX5" fmla="*/ 1501006 w 3810000"/>
              <a:gd name="connsiteY5" fmla="*/ 6350000 h 6350000"/>
              <a:gd name="connsiteX6" fmla="*/ 0 w 3810000"/>
              <a:gd name="connsiteY6" fmla="*/ 6350000 h 63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0" h="6350000">
                <a:moveTo>
                  <a:pt x="0" y="0"/>
                </a:moveTo>
                <a:lnTo>
                  <a:pt x="3810000" y="0"/>
                </a:lnTo>
                <a:lnTo>
                  <a:pt x="3810000" y="5657518"/>
                </a:lnTo>
                <a:lnTo>
                  <a:pt x="1259302" y="5657518"/>
                </a:lnTo>
                <a:lnTo>
                  <a:pt x="1259302" y="6108296"/>
                </a:lnTo>
                <a:lnTo>
                  <a:pt x="1501006" y="6350000"/>
                </a:lnTo>
                <a:lnTo>
                  <a:pt x="0" y="6350000"/>
                </a:lnTo>
                <a:close/>
              </a:path>
            </a:pathLst>
          </a:custGeom>
          <a:solidFill>
            <a:schemeClr val="accent5"/>
          </a:solidFill>
        </p:spPr>
        <p:txBody>
          <a:bodyPr wrap="square" lIns="91440" tIns="548640" rIns="91440" bIns="91440" anchor="ctr" anchorCtr="0">
            <a:noAutofit/>
          </a:bodyPr>
          <a:lstStyle>
            <a:lvl1pPr marL="0" indent="0" algn="ctr">
              <a:buFontTx/>
              <a:buNone/>
              <a:defRPr sz="800"/>
            </a:lvl1pPr>
          </a:lstStyle>
          <a:p>
            <a:r>
              <a:rPr lang="nl-NL" dirty="0"/>
              <a:t>Klik op het afbeeldingsicoon of sleep een afbeelding in dit veld</a:t>
            </a:r>
          </a:p>
        </p:txBody>
      </p:sp>
      <p:sp>
        <p:nvSpPr>
          <p:cNvPr id="25" name="Tijdelijke aanduiding voor afbeelding 24">
            <a:extLst>
              <a:ext uri="{FF2B5EF4-FFF2-40B4-BE49-F238E27FC236}">
                <a16:creationId xmlns:a16="http://schemas.microsoft.com/office/drawing/2014/main" id="{BE202083-E3F8-428D-972B-60F174143D4F}"/>
              </a:ext>
            </a:extLst>
          </p:cNvPr>
          <p:cNvSpPr>
            <a:spLocks noGrp="1"/>
          </p:cNvSpPr>
          <p:nvPr>
            <p:ph type="pic" sz="quarter" idx="11" hasCustomPrompt="1"/>
          </p:nvPr>
        </p:nvSpPr>
        <p:spPr>
          <a:xfrm>
            <a:off x="2349500" y="254000"/>
            <a:ext cx="5651500" cy="4191000"/>
          </a:xfrm>
          <a:prstGeom prst="rect">
            <a:avLst/>
          </a:prstGeom>
          <a:solidFill>
            <a:schemeClr val="accent5"/>
          </a:solidFill>
        </p:spPr>
        <p:txBody>
          <a:bodyPr tIns="548640" anchor="ctr" anchorCtr="0">
            <a:normAutofit/>
          </a:bodyPr>
          <a:lstStyle>
            <a:lvl1pPr marL="0" indent="0" algn="ctr">
              <a:buNone/>
              <a:defRPr lang="nl-NL" sz="800" kern="1200">
                <a:solidFill>
                  <a:schemeClr val="tx1"/>
                </a:solidFill>
                <a:latin typeface="+mn-lt"/>
                <a:ea typeface="+mn-ea"/>
                <a:cs typeface="+mn-cs"/>
              </a:defRPr>
            </a:lvl1pPr>
          </a:lstStyle>
          <a:p>
            <a:r>
              <a:rPr lang="nl-NL" dirty="0"/>
              <a:t>Klik op het afbeeldingsicoon of sleep een afbeelding in dit veld</a:t>
            </a:r>
          </a:p>
        </p:txBody>
      </p:sp>
      <p:sp>
        <p:nvSpPr>
          <p:cNvPr id="26" name="Tijdelijke aanduiding voor afbeelding 24">
            <a:extLst>
              <a:ext uri="{FF2B5EF4-FFF2-40B4-BE49-F238E27FC236}">
                <a16:creationId xmlns:a16="http://schemas.microsoft.com/office/drawing/2014/main" id="{1CCB67CE-47C5-4BCA-AFFA-03CD15543208}"/>
              </a:ext>
            </a:extLst>
          </p:cNvPr>
          <p:cNvSpPr>
            <a:spLocks noGrp="1"/>
          </p:cNvSpPr>
          <p:nvPr>
            <p:ph type="pic" sz="quarter" idx="12" hasCustomPrompt="1"/>
          </p:nvPr>
        </p:nvSpPr>
        <p:spPr>
          <a:xfrm>
            <a:off x="254000" y="4572000"/>
            <a:ext cx="5651495" cy="2032000"/>
          </a:xfrm>
          <a:prstGeom prst="rect">
            <a:avLst/>
          </a:prstGeom>
          <a:solidFill>
            <a:schemeClr val="accent5"/>
          </a:solidFill>
        </p:spPr>
        <p:txBody>
          <a:bodyPr tIns="548640" anchor="ctr" anchorCtr="0">
            <a:normAutofit/>
          </a:bodyPr>
          <a:lstStyle>
            <a:lvl1pPr marL="0" indent="0" algn="ctr">
              <a:buNone/>
              <a:defRPr lang="nl-NL" sz="800" kern="1200" dirty="0">
                <a:solidFill>
                  <a:schemeClr val="tx1"/>
                </a:solidFill>
                <a:latin typeface="+mn-lt"/>
                <a:ea typeface="+mn-ea"/>
                <a:cs typeface="+mn-cs"/>
              </a:defRPr>
            </a:lvl1pPr>
          </a:lstStyle>
          <a:p>
            <a:r>
              <a:rPr lang="nl-NL" dirty="0"/>
              <a:t>Klik op het afbeeldingsicoon of sleep een afbeelding in dit veld</a:t>
            </a:r>
          </a:p>
        </p:txBody>
      </p:sp>
      <p:sp>
        <p:nvSpPr>
          <p:cNvPr id="27" name="Tijdelijke aanduiding voor tekst 7">
            <a:extLst>
              <a:ext uri="{FF2B5EF4-FFF2-40B4-BE49-F238E27FC236}">
                <a16:creationId xmlns:a16="http://schemas.microsoft.com/office/drawing/2014/main" id="{859C5D5F-46BB-4C3D-A717-036BFFDE8D04}"/>
              </a:ext>
            </a:extLst>
          </p:cNvPr>
          <p:cNvSpPr>
            <a:spLocks noGrp="1"/>
          </p:cNvSpPr>
          <p:nvPr>
            <p:ph type="body" sz="quarter" idx="14"/>
          </p:nvPr>
        </p:nvSpPr>
        <p:spPr>
          <a:xfrm>
            <a:off x="6032500" y="4571997"/>
            <a:ext cx="1968495" cy="2032003"/>
          </a:xfrm>
          <a:custGeom>
            <a:avLst/>
            <a:gdLst>
              <a:gd name="connsiteX0" fmla="*/ 0 w 2320925"/>
              <a:gd name="connsiteY0" fmla="*/ 0 h 2322512"/>
              <a:gd name="connsiteX1" fmla="*/ 2320925 w 2320925"/>
              <a:gd name="connsiteY1" fmla="*/ 0 h 2322512"/>
              <a:gd name="connsiteX2" fmla="*/ 2320925 w 2320925"/>
              <a:gd name="connsiteY2" fmla="*/ 1752440 h 2322512"/>
              <a:gd name="connsiteX3" fmla="*/ 1750854 w 2320925"/>
              <a:gd name="connsiteY3" fmla="*/ 2322512 h 2322512"/>
              <a:gd name="connsiteX4" fmla="*/ 0 w 2320925"/>
              <a:gd name="connsiteY4" fmla="*/ 2322512 h 2322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925" h="2322512">
                <a:moveTo>
                  <a:pt x="0" y="0"/>
                </a:moveTo>
                <a:lnTo>
                  <a:pt x="2320925" y="0"/>
                </a:lnTo>
                <a:lnTo>
                  <a:pt x="2320925" y="1752440"/>
                </a:lnTo>
                <a:lnTo>
                  <a:pt x="1750854" y="2322512"/>
                </a:lnTo>
                <a:lnTo>
                  <a:pt x="0" y="2322512"/>
                </a:lnTo>
                <a:close/>
              </a:path>
            </a:pathLst>
          </a:custGeom>
          <a:solidFill>
            <a:schemeClr val="accent1"/>
          </a:solidFill>
        </p:spPr>
        <p:txBody>
          <a:bodyPr wrap="square" lIns="274320" tIns="274320" rIns="274320" bIns="274320">
            <a:normAutofit/>
          </a:bodyPr>
          <a:lstStyle>
            <a:lvl1pPr marL="0" indent="0">
              <a:buFontTx/>
              <a:buNone/>
              <a:defRPr sz="2400" b="1">
                <a:solidFill>
                  <a:schemeClr val="bg1"/>
                </a:solidFill>
                <a:latin typeface="Gotham Narrow" pitchFamily="2" charset="0"/>
                <a:cs typeface="Gotham Narrow" pitchFamily="2" charset="0"/>
              </a:defRPr>
            </a:lvl1pPr>
          </a:lstStyle>
          <a:p>
            <a:pPr lvl="0"/>
            <a:endParaRPr lang="nl-NL" dirty="0"/>
          </a:p>
        </p:txBody>
      </p:sp>
      <p:sp>
        <p:nvSpPr>
          <p:cNvPr id="28" name="Tijdelijke aanduiding voor tekst 7">
            <a:extLst>
              <a:ext uri="{FF2B5EF4-FFF2-40B4-BE49-F238E27FC236}">
                <a16:creationId xmlns:a16="http://schemas.microsoft.com/office/drawing/2014/main" id="{50B18683-EE17-4464-BB83-14C3B0063286}"/>
              </a:ext>
            </a:extLst>
          </p:cNvPr>
          <p:cNvSpPr>
            <a:spLocks noGrp="1"/>
          </p:cNvSpPr>
          <p:nvPr>
            <p:ph type="body" sz="quarter" idx="15"/>
          </p:nvPr>
        </p:nvSpPr>
        <p:spPr>
          <a:xfrm>
            <a:off x="254000" y="253997"/>
            <a:ext cx="1968495" cy="2032003"/>
          </a:xfrm>
          <a:custGeom>
            <a:avLst/>
            <a:gdLst>
              <a:gd name="connsiteX0" fmla="*/ 0 w 2320925"/>
              <a:gd name="connsiteY0" fmla="*/ 0 h 2322512"/>
              <a:gd name="connsiteX1" fmla="*/ 2320925 w 2320925"/>
              <a:gd name="connsiteY1" fmla="*/ 0 h 2322512"/>
              <a:gd name="connsiteX2" fmla="*/ 2320925 w 2320925"/>
              <a:gd name="connsiteY2" fmla="*/ 1752440 h 2322512"/>
              <a:gd name="connsiteX3" fmla="*/ 1750854 w 2320925"/>
              <a:gd name="connsiteY3" fmla="*/ 2322512 h 2322512"/>
              <a:gd name="connsiteX4" fmla="*/ 0 w 2320925"/>
              <a:gd name="connsiteY4" fmla="*/ 2322512 h 2322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925" h="2322512">
                <a:moveTo>
                  <a:pt x="0" y="0"/>
                </a:moveTo>
                <a:lnTo>
                  <a:pt x="2320925" y="0"/>
                </a:lnTo>
                <a:lnTo>
                  <a:pt x="2320925" y="1752440"/>
                </a:lnTo>
                <a:lnTo>
                  <a:pt x="1750854" y="2322512"/>
                </a:lnTo>
                <a:lnTo>
                  <a:pt x="0" y="2322512"/>
                </a:lnTo>
                <a:close/>
              </a:path>
            </a:pathLst>
          </a:custGeom>
          <a:solidFill>
            <a:schemeClr val="accent3"/>
          </a:solidFill>
        </p:spPr>
        <p:txBody>
          <a:bodyPr wrap="square" lIns="274320" tIns="274320" rIns="274320" bIns="274320">
            <a:normAutofit/>
          </a:bodyPr>
          <a:lstStyle>
            <a:lvl1pPr marL="0" indent="0">
              <a:buFontTx/>
              <a:buNone/>
              <a:defRPr sz="2400" b="1">
                <a:solidFill>
                  <a:schemeClr val="bg1"/>
                </a:solidFill>
                <a:latin typeface="Gotham Narrow" pitchFamily="2" charset="0"/>
                <a:cs typeface="Gotham Narrow" pitchFamily="2" charset="0"/>
              </a:defRPr>
            </a:lvl1pPr>
          </a:lstStyle>
          <a:p>
            <a:pPr lvl="0"/>
            <a:endParaRPr lang="nl-NL" dirty="0"/>
          </a:p>
        </p:txBody>
      </p:sp>
      <p:sp>
        <p:nvSpPr>
          <p:cNvPr id="29" name="Tijdelijke aanduiding voor afbeelding 24">
            <a:extLst>
              <a:ext uri="{FF2B5EF4-FFF2-40B4-BE49-F238E27FC236}">
                <a16:creationId xmlns:a16="http://schemas.microsoft.com/office/drawing/2014/main" id="{D6F82096-17A0-4CE1-A01D-275FD1232056}"/>
              </a:ext>
            </a:extLst>
          </p:cNvPr>
          <p:cNvSpPr>
            <a:spLocks noGrp="1"/>
          </p:cNvSpPr>
          <p:nvPr>
            <p:ph type="pic" sz="quarter" idx="16" hasCustomPrompt="1"/>
          </p:nvPr>
        </p:nvSpPr>
        <p:spPr>
          <a:xfrm>
            <a:off x="254000" y="2413000"/>
            <a:ext cx="1968495" cy="2032000"/>
          </a:xfrm>
          <a:prstGeom prst="rect">
            <a:avLst/>
          </a:prstGeom>
          <a:solidFill>
            <a:schemeClr val="accent5"/>
          </a:solidFill>
        </p:spPr>
        <p:txBody>
          <a:bodyPr tIns="548640" anchor="ctr" anchorCtr="0">
            <a:normAutofit/>
          </a:bodyPr>
          <a:lstStyle>
            <a:lvl1pPr marL="0" indent="0" algn="ctr">
              <a:buNone/>
              <a:defRPr lang="nl-NL" sz="800" kern="1200">
                <a:solidFill>
                  <a:schemeClr val="tx1"/>
                </a:solidFill>
                <a:latin typeface="+mn-lt"/>
                <a:ea typeface="+mn-ea"/>
                <a:cs typeface="+mn-cs"/>
              </a:defRPr>
            </a:lvl1pPr>
          </a:lstStyle>
          <a:p>
            <a:r>
              <a:rPr lang="nl-NL" dirty="0"/>
              <a:t>Klik op het afbeeldingsicoon of sleep een afbeelding in dit veld</a:t>
            </a:r>
          </a:p>
        </p:txBody>
      </p:sp>
      <p:sp>
        <p:nvSpPr>
          <p:cNvPr id="10" name="Rechthoek: met één afgeschuinde hoek 9">
            <a:extLst>
              <a:ext uri="{FF2B5EF4-FFF2-40B4-BE49-F238E27FC236}">
                <a16:creationId xmlns:a16="http://schemas.microsoft.com/office/drawing/2014/main" id="{B19A69B7-CC9D-42DC-BAC1-9695E8D1165A}"/>
              </a:ext>
            </a:extLst>
          </p:cNvPr>
          <p:cNvSpPr/>
          <p:nvPr userDrawn="1"/>
        </p:nvSpPr>
        <p:spPr>
          <a:xfrm rot="10800000">
            <a:off x="9387302" y="5911518"/>
            <a:ext cx="2804698" cy="692482"/>
          </a:xfrm>
          <a:prstGeom prst="snip1Rect">
            <a:avLst>
              <a:gd name="adj" fmla="val 349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Graphic 10">
            <a:extLst>
              <a:ext uri="{FF2B5EF4-FFF2-40B4-BE49-F238E27FC236}">
                <a16:creationId xmlns:a16="http://schemas.microsoft.com/office/drawing/2014/main" id="{B1A5BF60-0C88-4C90-94FB-9376C284DB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69500" y="5996541"/>
            <a:ext cx="765207" cy="505325"/>
          </a:xfrm>
          <a:prstGeom prst="rect">
            <a:avLst/>
          </a:prstGeom>
        </p:spPr>
      </p:pic>
    </p:spTree>
    <p:extLst>
      <p:ext uri="{BB962C8B-B14F-4D97-AF65-F5344CB8AC3E}">
        <p14:creationId xmlns:p14="http://schemas.microsoft.com/office/powerpoint/2010/main" val="22598779"/>
      </p:ext>
    </p:extLst>
  </p:cSld>
  <p:clrMapOvr>
    <a:masterClrMapping/>
  </p:clrMapOvr>
  <p:transition spd="slow">
    <p:push/>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lleen titel op grijs">
    <p:bg>
      <p:bgPr>
        <a:solidFill>
          <a:schemeClr val="bg1"/>
        </a:solidFill>
        <a:effectLst/>
      </p:bgPr>
    </p:bg>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8D52B2FD-4830-47D0-BFE1-ACF46435765F}"/>
              </a:ext>
            </a:extLst>
          </p:cNvPr>
          <p:cNvSpPr>
            <a:spLocks/>
          </p:cNvSpPr>
          <p:nvPr userDrawn="1">
            <p:custDataLst>
              <p:tags r:id="rId1"/>
            </p:custDataLst>
          </p:nvPr>
        </p:nvSpPr>
        <p:spPr>
          <a:xfrm>
            <a:off x="253998" y="253998"/>
            <a:ext cx="11684002" cy="63500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tel 1">
            <a:extLst>
              <a:ext uri="{FF2B5EF4-FFF2-40B4-BE49-F238E27FC236}">
                <a16:creationId xmlns:a16="http://schemas.microsoft.com/office/drawing/2014/main" id="{AC846FF3-3549-4BF9-B21D-DD02A0398A7D}"/>
              </a:ext>
            </a:extLst>
          </p:cNvPr>
          <p:cNvSpPr>
            <a:spLocks noGrp="1"/>
          </p:cNvSpPr>
          <p:nvPr>
            <p:ph type="ctrTitle" hasCustomPrompt="1"/>
          </p:nvPr>
        </p:nvSpPr>
        <p:spPr>
          <a:xfrm>
            <a:off x="580348" y="253999"/>
            <a:ext cx="4809435" cy="635936"/>
          </a:xfrm>
          <a:prstGeom prst="rect">
            <a:avLst/>
          </a:prstGeo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dirty="0"/>
              <a:t>Klik om titel te bewerken</a:t>
            </a:r>
          </a:p>
        </p:txBody>
      </p:sp>
      <p:sp>
        <p:nvSpPr>
          <p:cNvPr id="15" name="Ondertitel 2">
            <a:extLst>
              <a:ext uri="{FF2B5EF4-FFF2-40B4-BE49-F238E27FC236}">
                <a16:creationId xmlns:a16="http://schemas.microsoft.com/office/drawing/2014/main" id="{4E450739-A179-465D-9E3D-D87BF5BEB932}"/>
              </a:ext>
            </a:extLst>
          </p:cNvPr>
          <p:cNvSpPr>
            <a:spLocks noGrp="1"/>
          </p:cNvSpPr>
          <p:nvPr>
            <p:ph type="subTitle" idx="1" hasCustomPrompt="1"/>
          </p:nvPr>
        </p:nvSpPr>
        <p:spPr>
          <a:xfrm>
            <a:off x="580348" y="1005840"/>
            <a:ext cx="4809435" cy="475316"/>
          </a:xfrm>
          <a:prstGeom prst="rect">
            <a:avLst/>
          </a:prstGeo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hier voor eventuele subtitel</a:t>
            </a:r>
          </a:p>
        </p:txBody>
      </p:sp>
      <p:sp>
        <p:nvSpPr>
          <p:cNvPr id="7" name="Rechthoek: met één afgeschuinde hoek 6">
            <a:extLst>
              <a:ext uri="{FF2B5EF4-FFF2-40B4-BE49-F238E27FC236}">
                <a16:creationId xmlns:a16="http://schemas.microsoft.com/office/drawing/2014/main" id="{0ACEDB55-454D-419A-B5C2-E324D099E1C8}"/>
              </a:ext>
            </a:extLst>
          </p:cNvPr>
          <p:cNvSpPr/>
          <p:nvPr userDrawn="1"/>
        </p:nvSpPr>
        <p:spPr>
          <a:xfrm rot="10800000">
            <a:off x="9387302" y="5911518"/>
            <a:ext cx="2804698" cy="692482"/>
          </a:xfrm>
          <a:prstGeom prst="snip1Rect">
            <a:avLst>
              <a:gd name="adj" fmla="val 349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5EED2083-8C82-4F24-BA71-DA74E203184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969500" y="5996541"/>
            <a:ext cx="765207" cy="505325"/>
          </a:xfrm>
          <a:prstGeom prst="rect">
            <a:avLst/>
          </a:prstGeom>
        </p:spPr>
      </p:pic>
    </p:spTree>
    <p:extLst>
      <p:ext uri="{BB962C8B-B14F-4D97-AF65-F5344CB8AC3E}">
        <p14:creationId xmlns:p14="http://schemas.microsoft.com/office/powerpoint/2010/main" val="999799661"/>
      </p:ext>
    </p:extLst>
  </p:cSld>
  <p:clrMapOvr>
    <a:masterClrMapping/>
  </p:clrMapOvr>
  <p:transition spd="slow">
    <p:push/>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lleen titel">
    <p:bg>
      <p:bgPr>
        <a:solidFill>
          <a:schemeClr val="bg1"/>
        </a:soli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669F6691-4AC4-4C15-94DE-A4E3821D1BA1}"/>
              </a:ext>
            </a:extLst>
          </p:cNvPr>
          <p:cNvSpPr>
            <a:spLocks noGrp="1"/>
          </p:cNvSpPr>
          <p:nvPr>
            <p:ph type="ctrTitle" hasCustomPrompt="1"/>
          </p:nvPr>
        </p:nvSpPr>
        <p:spPr>
          <a:xfrm>
            <a:off x="580348" y="253999"/>
            <a:ext cx="4809435" cy="635936"/>
          </a:xfrm>
          <a:prstGeom prst="rect">
            <a:avLst/>
          </a:prstGeo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dirty="0"/>
              <a:t>Klik om titel te bewerken</a:t>
            </a:r>
          </a:p>
        </p:txBody>
      </p:sp>
      <p:sp>
        <p:nvSpPr>
          <p:cNvPr id="12" name="Ondertitel 2">
            <a:extLst>
              <a:ext uri="{FF2B5EF4-FFF2-40B4-BE49-F238E27FC236}">
                <a16:creationId xmlns:a16="http://schemas.microsoft.com/office/drawing/2014/main" id="{57BFC5FD-A4AE-4414-9B54-C31201FE0CE7}"/>
              </a:ext>
            </a:extLst>
          </p:cNvPr>
          <p:cNvSpPr>
            <a:spLocks noGrp="1"/>
          </p:cNvSpPr>
          <p:nvPr>
            <p:ph type="subTitle" idx="1" hasCustomPrompt="1"/>
          </p:nvPr>
        </p:nvSpPr>
        <p:spPr>
          <a:xfrm>
            <a:off x="580348" y="1005840"/>
            <a:ext cx="4809435" cy="475316"/>
          </a:xfrm>
          <a:prstGeom prst="rect">
            <a:avLst/>
          </a:prstGeo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hier voor eventuele subtitel</a:t>
            </a:r>
          </a:p>
        </p:txBody>
      </p:sp>
      <p:sp>
        <p:nvSpPr>
          <p:cNvPr id="6" name="Rechthoek: met één afgeschuinde hoek 5">
            <a:extLst>
              <a:ext uri="{FF2B5EF4-FFF2-40B4-BE49-F238E27FC236}">
                <a16:creationId xmlns:a16="http://schemas.microsoft.com/office/drawing/2014/main" id="{AEDC0078-1ABA-494F-A6A5-BEEB333382F4}"/>
              </a:ext>
            </a:extLst>
          </p:cNvPr>
          <p:cNvSpPr/>
          <p:nvPr userDrawn="1"/>
        </p:nvSpPr>
        <p:spPr>
          <a:xfrm rot="10800000">
            <a:off x="9387302" y="5911518"/>
            <a:ext cx="2804698" cy="692482"/>
          </a:xfrm>
          <a:prstGeom prst="snip1Rect">
            <a:avLst>
              <a:gd name="adj" fmla="val 349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DBEE7D42-4860-4BBD-A94D-BEF09A4BFA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69500" y="5996541"/>
            <a:ext cx="765207" cy="505325"/>
          </a:xfrm>
          <a:prstGeom prst="rect">
            <a:avLst/>
          </a:prstGeom>
        </p:spPr>
      </p:pic>
    </p:spTree>
    <p:extLst>
      <p:ext uri="{BB962C8B-B14F-4D97-AF65-F5344CB8AC3E}">
        <p14:creationId xmlns:p14="http://schemas.microsoft.com/office/powerpoint/2010/main" val="3556496892"/>
      </p:ext>
    </p:extLst>
  </p:cSld>
  <p:clrMapOvr>
    <a:masterClrMapping/>
  </p:clrMapOvr>
  <p:transition spd="slow">
    <p:push/>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co op grijs">
    <p:bg>
      <p:bgPr>
        <a:solidFill>
          <a:schemeClr val="bg1"/>
        </a:solidFill>
        <a:effectLst/>
      </p:bgPr>
    </p:bg>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8D52B2FD-4830-47D0-BFE1-ACF46435765F}"/>
              </a:ext>
            </a:extLst>
          </p:cNvPr>
          <p:cNvSpPr>
            <a:spLocks/>
          </p:cNvSpPr>
          <p:nvPr userDrawn="1">
            <p:custDataLst>
              <p:tags r:id="rId1"/>
            </p:custDataLst>
          </p:nvPr>
        </p:nvSpPr>
        <p:spPr>
          <a:xfrm>
            <a:off x="253998" y="253998"/>
            <a:ext cx="11684002" cy="63500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met één afgeschuinde hoek 4">
            <a:extLst>
              <a:ext uri="{FF2B5EF4-FFF2-40B4-BE49-F238E27FC236}">
                <a16:creationId xmlns:a16="http://schemas.microsoft.com/office/drawing/2014/main" id="{DFB7EB27-F6E9-497F-9C94-5D61FB63275D}"/>
              </a:ext>
            </a:extLst>
          </p:cNvPr>
          <p:cNvSpPr/>
          <p:nvPr userDrawn="1"/>
        </p:nvSpPr>
        <p:spPr>
          <a:xfrm rot="10800000">
            <a:off x="9387302" y="5911518"/>
            <a:ext cx="2804698" cy="692482"/>
          </a:xfrm>
          <a:prstGeom prst="snip1Rect">
            <a:avLst>
              <a:gd name="adj" fmla="val 349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Graphic 7">
            <a:extLst>
              <a:ext uri="{FF2B5EF4-FFF2-40B4-BE49-F238E27FC236}">
                <a16:creationId xmlns:a16="http://schemas.microsoft.com/office/drawing/2014/main" id="{A76A4C80-6B1A-4CAF-8329-CA36A43530A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969500" y="5996541"/>
            <a:ext cx="765207" cy="505325"/>
          </a:xfrm>
          <a:prstGeom prst="rect">
            <a:avLst/>
          </a:prstGeom>
        </p:spPr>
      </p:pic>
    </p:spTree>
    <p:extLst>
      <p:ext uri="{BB962C8B-B14F-4D97-AF65-F5344CB8AC3E}">
        <p14:creationId xmlns:p14="http://schemas.microsoft.com/office/powerpoint/2010/main" val="3621553018"/>
      </p:ext>
    </p:extLst>
  </p:cSld>
  <p:clrMapOvr>
    <a:masterClrMapping/>
  </p:clrMapOvr>
  <p:transition spd="slow">
    <p:push/>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co">
    <p:bg>
      <p:bgPr>
        <a:solidFill>
          <a:schemeClr val="bg1"/>
        </a:solidFill>
        <a:effectLst/>
      </p:bgPr>
    </p:bg>
    <p:spTree>
      <p:nvGrpSpPr>
        <p:cNvPr id="1" name=""/>
        <p:cNvGrpSpPr/>
        <p:nvPr/>
      </p:nvGrpSpPr>
      <p:grpSpPr>
        <a:xfrm>
          <a:off x="0" y="0"/>
          <a:ext cx="0" cy="0"/>
          <a:chOff x="0" y="0"/>
          <a:chExt cx="0" cy="0"/>
        </a:xfrm>
      </p:grpSpPr>
      <p:sp>
        <p:nvSpPr>
          <p:cNvPr id="4" name="Rechthoek: met één afgeschuinde hoek 3">
            <a:extLst>
              <a:ext uri="{FF2B5EF4-FFF2-40B4-BE49-F238E27FC236}">
                <a16:creationId xmlns:a16="http://schemas.microsoft.com/office/drawing/2014/main" id="{DF93D045-5C73-4B62-80E3-098E9DBEE23E}"/>
              </a:ext>
            </a:extLst>
          </p:cNvPr>
          <p:cNvSpPr/>
          <p:nvPr userDrawn="1"/>
        </p:nvSpPr>
        <p:spPr>
          <a:xfrm rot="10800000">
            <a:off x="9387302" y="5911518"/>
            <a:ext cx="2804698" cy="692482"/>
          </a:xfrm>
          <a:prstGeom prst="snip1Rect">
            <a:avLst>
              <a:gd name="adj" fmla="val 349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Graphic 6">
            <a:extLst>
              <a:ext uri="{FF2B5EF4-FFF2-40B4-BE49-F238E27FC236}">
                <a16:creationId xmlns:a16="http://schemas.microsoft.com/office/drawing/2014/main" id="{D2FA22A0-E426-412B-93A3-A4E559AEEA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69500" y="5996541"/>
            <a:ext cx="765207" cy="505325"/>
          </a:xfrm>
          <a:prstGeom prst="rect">
            <a:avLst/>
          </a:prstGeom>
        </p:spPr>
      </p:pic>
    </p:spTree>
    <p:extLst>
      <p:ext uri="{BB962C8B-B14F-4D97-AF65-F5344CB8AC3E}">
        <p14:creationId xmlns:p14="http://schemas.microsoft.com/office/powerpoint/2010/main" val="2664443587"/>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 - Afbeelding met tekst">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091A5415-F7AD-4B6A-B013-FAB3000BF7CB}"/>
              </a:ext>
            </a:extLst>
          </p:cNvPr>
          <p:cNvSpPr>
            <a:spLocks noGrp="1"/>
          </p:cNvSpPr>
          <p:nvPr>
            <p:ph type="pic" sz="quarter" idx="15" hasCustomPrompt="1"/>
          </p:nvPr>
        </p:nvSpPr>
        <p:spPr>
          <a:xfrm>
            <a:off x="0" y="1"/>
            <a:ext cx="6032500" cy="6858000"/>
          </a:xfrm>
          <a:solidFill>
            <a:schemeClr val="accent5"/>
          </a:solidFill>
        </p:spPr>
        <p:txBody>
          <a:bodyPr tIns="548640" anchor="ctr" anchorCtr="0">
            <a:normAutofit/>
          </a:bodyPr>
          <a:lstStyle>
            <a:lvl1pPr marL="0" indent="0" algn="ctr">
              <a:buFontTx/>
              <a:buNone/>
              <a:defRPr lang="nl-NL" sz="1000" kern="1200">
                <a:solidFill>
                  <a:schemeClr val="tx1"/>
                </a:solidFill>
                <a:latin typeface="+mn-lt"/>
                <a:ea typeface="+mn-ea"/>
                <a:cs typeface="+mn-cs"/>
              </a:defRPr>
            </a:lvl1pPr>
          </a:lstStyle>
          <a:p>
            <a:r>
              <a:rPr lang="nl-NL" dirty="0"/>
              <a:t>Klik op het afbeeldingsicoon of sleep een afbeelding in dit veld</a:t>
            </a:r>
          </a:p>
        </p:txBody>
      </p:sp>
      <p:sp>
        <p:nvSpPr>
          <p:cNvPr id="7" name="Rechthoek: met één afgeschuinde hoek 6">
            <a:extLst>
              <a:ext uri="{FF2B5EF4-FFF2-40B4-BE49-F238E27FC236}">
                <a16:creationId xmlns:a16="http://schemas.microsoft.com/office/drawing/2014/main" id="{6467238C-AC19-4D52-B02D-90E55714C0DC}"/>
              </a:ext>
            </a:extLst>
          </p:cNvPr>
          <p:cNvSpPr/>
          <p:nvPr userDrawn="1"/>
        </p:nvSpPr>
        <p:spPr>
          <a:xfrm rot="10800000">
            <a:off x="9387302" y="5911518"/>
            <a:ext cx="2804698" cy="692482"/>
          </a:xfrm>
          <a:prstGeom prst="snip1Rect">
            <a:avLst>
              <a:gd name="adj" fmla="val 349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3F0D7E22-2F44-4213-8E92-2EA243E786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30269" y="6086840"/>
            <a:ext cx="522000" cy="344717"/>
          </a:xfrm>
          <a:prstGeom prst="rect">
            <a:avLst/>
          </a:prstGeom>
        </p:spPr>
      </p:pic>
      <p:pic>
        <p:nvPicPr>
          <p:cNvPr id="11" name="Graphic 10">
            <a:extLst>
              <a:ext uri="{FF2B5EF4-FFF2-40B4-BE49-F238E27FC236}">
                <a16:creationId xmlns:a16="http://schemas.microsoft.com/office/drawing/2014/main" id="{21D76EB5-F2CA-4670-869D-227E45253D7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85319" y="6170557"/>
            <a:ext cx="1265604" cy="261000"/>
          </a:xfrm>
          <a:prstGeom prst="rect">
            <a:avLst/>
          </a:prstGeom>
        </p:spPr>
      </p:pic>
      <p:sp>
        <p:nvSpPr>
          <p:cNvPr id="12" name="Titel 1">
            <a:extLst>
              <a:ext uri="{FF2B5EF4-FFF2-40B4-BE49-F238E27FC236}">
                <a16:creationId xmlns:a16="http://schemas.microsoft.com/office/drawing/2014/main" id="{DFFD3BC0-95A5-4CA8-9D76-A9E78A18448B}"/>
              </a:ext>
            </a:extLst>
          </p:cNvPr>
          <p:cNvSpPr>
            <a:spLocks noGrp="1"/>
          </p:cNvSpPr>
          <p:nvPr>
            <p:ph type="ctrTitle" hasCustomPrompt="1"/>
          </p:nvPr>
        </p:nvSpPr>
        <p:spPr>
          <a:xfrm>
            <a:off x="6420834" y="253999"/>
            <a:ext cx="4809435" cy="635936"/>
          </a:xfr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dirty="0"/>
              <a:t>Klik om titel te bewerken</a:t>
            </a:r>
          </a:p>
        </p:txBody>
      </p:sp>
      <p:sp>
        <p:nvSpPr>
          <p:cNvPr id="13" name="Ondertitel 2">
            <a:extLst>
              <a:ext uri="{FF2B5EF4-FFF2-40B4-BE49-F238E27FC236}">
                <a16:creationId xmlns:a16="http://schemas.microsoft.com/office/drawing/2014/main" id="{4FF7F99B-740D-47EB-9BBC-29956B3D94A3}"/>
              </a:ext>
            </a:extLst>
          </p:cNvPr>
          <p:cNvSpPr>
            <a:spLocks noGrp="1"/>
          </p:cNvSpPr>
          <p:nvPr>
            <p:ph type="subTitle" idx="1" hasCustomPrompt="1"/>
          </p:nvPr>
        </p:nvSpPr>
        <p:spPr>
          <a:xfrm>
            <a:off x="6420834" y="1005840"/>
            <a:ext cx="4809435" cy="475316"/>
          </a:xfr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hier voor eventuele subtitel</a:t>
            </a:r>
          </a:p>
        </p:txBody>
      </p:sp>
      <p:sp>
        <p:nvSpPr>
          <p:cNvPr id="15" name="Tijdelijke aanduiding voor inhoud 2">
            <a:extLst>
              <a:ext uri="{FF2B5EF4-FFF2-40B4-BE49-F238E27FC236}">
                <a16:creationId xmlns:a16="http://schemas.microsoft.com/office/drawing/2014/main" id="{4D5BE035-3976-4AF3-828D-9BBD6392CB85}"/>
              </a:ext>
            </a:extLst>
          </p:cNvPr>
          <p:cNvSpPr>
            <a:spLocks noGrp="1"/>
          </p:cNvSpPr>
          <p:nvPr>
            <p:ph sz="quarter" idx="13"/>
          </p:nvPr>
        </p:nvSpPr>
        <p:spPr>
          <a:xfrm>
            <a:off x="6420833" y="1727201"/>
            <a:ext cx="4809435" cy="4011874"/>
          </a:xfrm>
        </p:spPr>
        <p:txBody>
          <a:bodyPr lIns="0" tIns="0" rIns="182880" bIns="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7"/>
              </a:buBlip>
              <a:defRPr sz="1800">
                <a:latin typeface="+mn-lt"/>
              </a:defRPr>
            </a:lvl2pPr>
            <a:lvl3pPr marL="576072" indent="-301752">
              <a:lnSpc>
                <a:spcPct val="120000"/>
              </a:lnSpc>
              <a:spcBef>
                <a:spcPts val="1000"/>
              </a:spcBef>
              <a:buFontTx/>
              <a:buBlip>
                <a:blip r:embed="rId8"/>
              </a:buBlip>
              <a:defRPr sz="1800">
                <a:latin typeface="+mn-lt"/>
              </a:defRPr>
            </a:lvl3p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1905291341"/>
      </p:ext>
    </p:extLst>
  </p:cSld>
  <p:clrMapOvr>
    <a:overrideClrMapping bg1="lt1" tx1="dk1" bg2="lt2" tx2="dk2" accent1="accent1" accent2="accent2" accent3="accent3" accent4="accent4" accent5="accent5" accent6="accent6" hlink="hlink" folHlink="folHlink"/>
  </p:clrMapOvr>
  <p:transition spd="slow">
    <p:push/>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Eind">
    <p:bg>
      <p:bgPr>
        <a:solidFill>
          <a:schemeClr val="bg1"/>
        </a:solidFill>
        <a:effectLst/>
      </p:bgPr>
    </p:bg>
    <p:spTree>
      <p:nvGrpSpPr>
        <p:cNvPr id="1" name=""/>
        <p:cNvGrpSpPr/>
        <p:nvPr/>
      </p:nvGrpSpPr>
      <p:grpSpPr>
        <a:xfrm>
          <a:off x="0" y="0"/>
          <a:ext cx="0" cy="0"/>
          <a:chOff x="0" y="0"/>
          <a:chExt cx="0" cy="0"/>
        </a:xfrm>
      </p:grpSpPr>
      <p:sp>
        <p:nvSpPr>
          <p:cNvPr id="19" name="Tijdelijke aanduiding voor afbeelding 18">
            <a:extLst>
              <a:ext uri="{FF2B5EF4-FFF2-40B4-BE49-F238E27FC236}">
                <a16:creationId xmlns:a16="http://schemas.microsoft.com/office/drawing/2014/main" id="{10E9D2CA-62E6-45AF-9724-71128BD80FFE}"/>
              </a:ext>
            </a:extLst>
          </p:cNvPr>
          <p:cNvSpPr>
            <a:spLocks noGrp="1"/>
          </p:cNvSpPr>
          <p:nvPr>
            <p:ph type="pic" sz="quarter" idx="10" hasCustomPrompt="1"/>
          </p:nvPr>
        </p:nvSpPr>
        <p:spPr>
          <a:xfrm>
            <a:off x="4971245" y="0"/>
            <a:ext cx="7220755" cy="6858000"/>
          </a:xfrm>
          <a:prstGeom prst="rect">
            <a:avLst/>
          </a:prstGeom>
          <a:solidFill>
            <a:schemeClr val="accent5"/>
          </a:solidFill>
        </p:spPr>
        <p:txBody>
          <a:bodyPr lIns="91440" tIns="548640" rIns="822960" anchor="ctr" anchorCtr="0">
            <a:normAutofit/>
          </a:bodyPr>
          <a:lstStyle>
            <a:lvl1pPr marL="0" indent="0" algn="r">
              <a:buFontTx/>
              <a:buNone/>
              <a:defRPr sz="1000"/>
            </a:lvl1pPr>
          </a:lstStyle>
          <a:p>
            <a:r>
              <a:rPr lang="nl-NL" dirty="0"/>
              <a:t>Klik op het afbeeldingsicoon of sleep een afbeelding in dit veld</a:t>
            </a:r>
          </a:p>
        </p:txBody>
      </p:sp>
      <p:sp>
        <p:nvSpPr>
          <p:cNvPr id="53" name="Tijdelijke aanduiding voor tekst 2">
            <a:extLst>
              <a:ext uri="{FF2B5EF4-FFF2-40B4-BE49-F238E27FC236}">
                <a16:creationId xmlns:a16="http://schemas.microsoft.com/office/drawing/2014/main" id="{672672F8-DC78-4951-B754-D7FE88306E43}"/>
              </a:ext>
            </a:extLst>
          </p:cNvPr>
          <p:cNvSpPr>
            <a:spLocks noGrp="1"/>
          </p:cNvSpPr>
          <p:nvPr>
            <p:ph type="body" idx="1" hasCustomPrompt="1"/>
          </p:nvPr>
        </p:nvSpPr>
        <p:spPr>
          <a:xfrm>
            <a:off x="1141028" y="4414610"/>
            <a:ext cx="5401441" cy="485918"/>
          </a:xfrm>
          <a:prstGeom prst="rect">
            <a:avLst/>
          </a:prstGeom>
        </p:spPr>
        <p:txBody>
          <a:bodyPr lIns="0" tIns="0" rIns="0" bIns="0"/>
          <a:lstStyle>
            <a:lvl1pPr marL="0" indent="0">
              <a:buNone/>
              <a:defRPr lang="nl-NL" sz="18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z="1800" b="0" i="0" u="none" strike="noStrike" baseline="0" dirty="0">
                <a:solidFill>
                  <a:srgbClr val="FFFFFF"/>
                </a:solidFill>
                <a:latin typeface="GothamNarrow-Book" pitchFamily="2" charset="0"/>
              </a:rPr>
              <a:t>00 datum 2021 | Naam Presentator</a:t>
            </a:r>
            <a:endParaRPr lang="nl-NL" dirty="0"/>
          </a:p>
        </p:txBody>
      </p:sp>
      <p:sp>
        <p:nvSpPr>
          <p:cNvPr id="28" name="Tijdelijke aanduiding voor tekst 43">
            <a:extLst>
              <a:ext uri="{FF2B5EF4-FFF2-40B4-BE49-F238E27FC236}">
                <a16:creationId xmlns:a16="http://schemas.microsoft.com/office/drawing/2014/main" id="{043571E0-9A15-49D5-8DDA-65BD6744967D}"/>
              </a:ext>
            </a:extLst>
          </p:cNvPr>
          <p:cNvSpPr>
            <a:spLocks noGrp="1"/>
          </p:cNvSpPr>
          <p:nvPr>
            <p:ph type="body" sz="quarter" idx="18" hasCustomPrompt="1"/>
          </p:nvPr>
        </p:nvSpPr>
        <p:spPr>
          <a:xfrm>
            <a:off x="574184" y="627326"/>
            <a:ext cx="6581104" cy="4462530"/>
          </a:xfrm>
          <a:custGeom>
            <a:avLst/>
            <a:gdLst>
              <a:gd name="connsiteX0" fmla="*/ 0 w 6581104"/>
              <a:gd name="connsiteY0" fmla="*/ 0 h 4462530"/>
              <a:gd name="connsiteX1" fmla="*/ 6581104 w 6581104"/>
              <a:gd name="connsiteY1" fmla="*/ 0 h 4462530"/>
              <a:gd name="connsiteX2" fmla="*/ 6581104 w 6581104"/>
              <a:gd name="connsiteY2" fmla="*/ 3868389 h 4462530"/>
              <a:gd name="connsiteX3" fmla="*/ 5986963 w 6581104"/>
              <a:gd name="connsiteY3" fmla="*/ 4462530 h 4462530"/>
              <a:gd name="connsiteX4" fmla="*/ 0 w 6581104"/>
              <a:gd name="connsiteY4" fmla="*/ 4462530 h 4462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1104" h="4462530">
                <a:moveTo>
                  <a:pt x="0" y="0"/>
                </a:moveTo>
                <a:lnTo>
                  <a:pt x="6581104" y="0"/>
                </a:lnTo>
                <a:lnTo>
                  <a:pt x="6581104" y="3868389"/>
                </a:lnTo>
                <a:lnTo>
                  <a:pt x="5986963" y="4462530"/>
                </a:lnTo>
                <a:lnTo>
                  <a:pt x="0" y="4462530"/>
                </a:lnTo>
                <a:close/>
              </a:path>
            </a:pathLst>
          </a:custGeom>
          <a:solidFill>
            <a:schemeClr val="accent3"/>
          </a:solidFill>
        </p:spPr>
        <p:txBody>
          <a:bodyPr wrap="square" lIns="0" tIns="0" rIns="0" bIns="0" anchor="b" anchorCtr="0">
            <a:noAutofit/>
          </a:bodyPr>
          <a:lstStyle>
            <a:lvl1pPr marL="0" indent="0">
              <a:buFontTx/>
              <a:buNone/>
              <a:defRPr lang="nl-NL" sz="100" kern="1200" dirty="0" smtClean="0">
                <a:solidFill>
                  <a:schemeClr val="tx2"/>
                </a:solidFill>
                <a:latin typeface="+mj-lt"/>
                <a:ea typeface="+mn-ea"/>
                <a:cs typeface="+mn-cs"/>
              </a:defRPr>
            </a:lvl1pPr>
            <a:lvl2pPr marL="0" indent="0">
              <a:spcBef>
                <a:spcPts val="2400"/>
              </a:spcBef>
              <a:spcAft>
                <a:spcPts val="2400"/>
              </a:spcAft>
              <a:buFontTx/>
              <a:buNone/>
              <a:defRPr lang="nl-NL" sz="3200" kern="1200" dirty="0" smtClean="0">
                <a:solidFill>
                  <a:schemeClr val="bg1"/>
                </a:solidFill>
                <a:latin typeface="+mn-lt"/>
                <a:ea typeface="+mn-ea"/>
                <a:cs typeface="+mn-cs"/>
              </a:defRPr>
            </a:lvl2pPr>
            <a:lvl3pPr marL="0" indent="0">
              <a:buFontTx/>
              <a:buNone/>
              <a:defRPr sz="1800">
                <a:solidFill>
                  <a:schemeClr val="bg1"/>
                </a:solidFill>
              </a:defRPr>
            </a:lvl3pPr>
          </a:lstStyle>
          <a:p>
            <a:pPr lvl="0"/>
            <a:r>
              <a:rPr lang="nl-NL" dirty="0"/>
              <a:t> </a:t>
            </a:r>
          </a:p>
        </p:txBody>
      </p:sp>
      <p:sp>
        <p:nvSpPr>
          <p:cNvPr id="3" name="Titel 2">
            <a:extLst>
              <a:ext uri="{FF2B5EF4-FFF2-40B4-BE49-F238E27FC236}">
                <a16:creationId xmlns:a16="http://schemas.microsoft.com/office/drawing/2014/main" id="{7C0C3803-539E-458C-89FE-2917A6F5BBE8}"/>
              </a:ext>
            </a:extLst>
          </p:cNvPr>
          <p:cNvSpPr>
            <a:spLocks noGrp="1"/>
          </p:cNvSpPr>
          <p:nvPr>
            <p:ph type="title"/>
          </p:nvPr>
        </p:nvSpPr>
        <p:spPr>
          <a:xfrm>
            <a:off x="1143000" y="627029"/>
            <a:ext cx="5345545" cy="4462529"/>
          </a:xfrm>
          <a:prstGeom prst="rect">
            <a:avLst/>
          </a:prstGeom>
        </p:spPr>
        <p:txBody>
          <a:bodyPr/>
          <a:lstStyle>
            <a:lvl1pPr>
              <a:defRPr lang="nl-NL" sz="4800" kern="1200" dirty="0" smtClean="0">
                <a:solidFill>
                  <a:schemeClr val="tx1"/>
                </a:solidFill>
                <a:latin typeface="+mj-lt"/>
                <a:ea typeface="+mn-ea"/>
                <a:cs typeface="+mn-cs"/>
              </a:defRPr>
            </a:lvl1pPr>
          </a:lstStyle>
          <a:p>
            <a:r>
              <a:rPr lang="nl-NL" dirty="0"/>
              <a:t>Klik om stijl te bewerken</a:t>
            </a:r>
          </a:p>
        </p:txBody>
      </p:sp>
      <p:grpSp>
        <p:nvGrpSpPr>
          <p:cNvPr id="7" name="Groep 6">
            <a:extLst>
              <a:ext uri="{FF2B5EF4-FFF2-40B4-BE49-F238E27FC236}">
                <a16:creationId xmlns:a16="http://schemas.microsoft.com/office/drawing/2014/main" id="{1CE661F9-30DA-44EF-9E40-85B02C1BECBE}"/>
              </a:ext>
            </a:extLst>
          </p:cNvPr>
          <p:cNvGrpSpPr/>
          <p:nvPr userDrawn="1"/>
        </p:nvGrpSpPr>
        <p:grpSpPr>
          <a:xfrm>
            <a:off x="574184" y="5824521"/>
            <a:ext cx="870933" cy="576805"/>
            <a:chOff x="2855890" y="5357560"/>
            <a:chExt cx="1346511" cy="891772"/>
          </a:xfrm>
        </p:grpSpPr>
        <p:grpSp>
          <p:nvGrpSpPr>
            <p:cNvPr id="8" name="Graphic 4">
              <a:extLst>
                <a:ext uri="{FF2B5EF4-FFF2-40B4-BE49-F238E27FC236}">
                  <a16:creationId xmlns:a16="http://schemas.microsoft.com/office/drawing/2014/main" id="{9A2F4607-9498-49B8-B481-7E910BD89A82}"/>
                </a:ext>
              </a:extLst>
            </p:cNvPr>
            <p:cNvGrpSpPr/>
            <p:nvPr/>
          </p:nvGrpSpPr>
          <p:grpSpPr>
            <a:xfrm>
              <a:off x="2855890" y="5576246"/>
              <a:ext cx="1346511" cy="451925"/>
              <a:chOff x="2855890" y="5576246"/>
              <a:chExt cx="1346511" cy="451925"/>
            </a:xfrm>
            <a:solidFill>
              <a:srgbClr val="000000"/>
            </a:solidFill>
          </p:grpSpPr>
          <p:sp>
            <p:nvSpPr>
              <p:cNvPr id="23" name="Vrije vorm: vorm 22">
                <a:extLst>
                  <a:ext uri="{FF2B5EF4-FFF2-40B4-BE49-F238E27FC236}">
                    <a16:creationId xmlns:a16="http://schemas.microsoft.com/office/drawing/2014/main" id="{48950683-A505-44F3-9B26-472CD7629942}"/>
                  </a:ext>
                </a:extLst>
              </p:cNvPr>
              <p:cNvSpPr/>
              <p:nvPr/>
            </p:nvSpPr>
            <p:spPr>
              <a:xfrm>
                <a:off x="3847666" y="5576246"/>
                <a:ext cx="354735" cy="451419"/>
              </a:xfrm>
              <a:custGeom>
                <a:avLst/>
                <a:gdLst>
                  <a:gd name="connsiteX0" fmla="*/ 0 w 354735"/>
                  <a:gd name="connsiteY0" fmla="*/ 0 h 451419"/>
                  <a:gd name="connsiteX1" fmla="*/ 168272 w 354735"/>
                  <a:gd name="connsiteY1" fmla="*/ 0 h 451419"/>
                  <a:gd name="connsiteX2" fmla="*/ 287191 w 354735"/>
                  <a:gd name="connsiteY2" fmla="*/ 23919 h 451419"/>
                  <a:gd name="connsiteX3" fmla="*/ 333512 w 354735"/>
                  <a:gd name="connsiteY3" fmla="*/ 114876 h 451419"/>
                  <a:gd name="connsiteX4" fmla="*/ 312793 w 354735"/>
                  <a:gd name="connsiteY4" fmla="*/ 177368 h 451419"/>
                  <a:gd name="connsiteX5" fmla="*/ 255861 w 354735"/>
                  <a:gd name="connsiteY5" fmla="*/ 214424 h 451419"/>
                  <a:gd name="connsiteX6" fmla="*/ 327616 w 354735"/>
                  <a:gd name="connsiteY6" fmla="*/ 251313 h 451419"/>
                  <a:gd name="connsiteX7" fmla="*/ 354735 w 354735"/>
                  <a:gd name="connsiteY7" fmla="*/ 325932 h 451419"/>
                  <a:gd name="connsiteX8" fmla="*/ 304877 w 354735"/>
                  <a:gd name="connsiteY8" fmla="*/ 421269 h 451419"/>
                  <a:gd name="connsiteX9" fmla="*/ 185116 w 354735"/>
                  <a:gd name="connsiteY9" fmla="*/ 451420 h 451419"/>
                  <a:gd name="connsiteX10" fmla="*/ 0 w 354735"/>
                  <a:gd name="connsiteY10" fmla="*/ 451420 h 451419"/>
                  <a:gd name="connsiteX11" fmla="*/ 0 w 354735"/>
                  <a:gd name="connsiteY11" fmla="*/ 0 h 451419"/>
                  <a:gd name="connsiteX12" fmla="*/ 99548 w 354735"/>
                  <a:gd name="connsiteY12" fmla="*/ 180568 h 451419"/>
                  <a:gd name="connsiteX13" fmla="*/ 171641 w 354735"/>
                  <a:gd name="connsiteY13" fmla="*/ 180568 h 451419"/>
                  <a:gd name="connsiteX14" fmla="*/ 215940 w 354735"/>
                  <a:gd name="connsiteY14" fmla="*/ 168777 h 451419"/>
                  <a:gd name="connsiteX15" fmla="*/ 233963 w 354735"/>
                  <a:gd name="connsiteY15" fmla="*/ 131383 h 451419"/>
                  <a:gd name="connsiteX16" fmla="*/ 214424 w 354735"/>
                  <a:gd name="connsiteY16" fmla="*/ 95169 h 451419"/>
                  <a:gd name="connsiteX17" fmla="*/ 166924 w 354735"/>
                  <a:gd name="connsiteY17" fmla="*/ 84389 h 451419"/>
                  <a:gd name="connsiteX18" fmla="*/ 99380 w 354735"/>
                  <a:gd name="connsiteY18" fmla="*/ 84389 h 451419"/>
                  <a:gd name="connsiteX19" fmla="*/ 99380 w 354735"/>
                  <a:gd name="connsiteY19" fmla="*/ 180568 h 451419"/>
                  <a:gd name="connsiteX20" fmla="*/ 99548 w 354735"/>
                  <a:gd name="connsiteY20" fmla="*/ 367368 h 451419"/>
                  <a:gd name="connsiteX21" fmla="*/ 188821 w 354735"/>
                  <a:gd name="connsiteY21" fmla="*/ 367368 h 451419"/>
                  <a:gd name="connsiteX22" fmla="*/ 235311 w 354735"/>
                  <a:gd name="connsiteY22" fmla="*/ 354567 h 451419"/>
                  <a:gd name="connsiteX23" fmla="*/ 255018 w 354735"/>
                  <a:gd name="connsiteY23" fmla="*/ 314478 h 451419"/>
                  <a:gd name="connsiteX24" fmla="*/ 230763 w 354735"/>
                  <a:gd name="connsiteY24" fmla="*/ 275568 h 451419"/>
                  <a:gd name="connsiteX25" fmla="*/ 174673 w 354735"/>
                  <a:gd name="connsiteY25" fmla="*/ 264788 h 451419"/>
                  <a:gd name="connsiteX26" fmla="*/ 99380 w 354735"/>
                  <a:gd name="connsiteY26" fmla="*/ 264788 h 451419"/>
                  <a:gd name="connsiteX27" fmla="*/ 99380 w 354735"/>
                  <a:gd name="connsiteY27" fmla="*/ 367368 h 45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54735" h="451419">
                    <a:moveTo>
                      <a:pt x="0" y="0"/>
                    </a:moveTo>
                    <a:lnTo>
                      <a:pt x="168272" y="0"/>
                    </a:lnTo>
                    <a:cubicBezTo>
                      <a:pt x="216614" y="0"/>
                      <a:pt x="256366" y="8085"/>
                      <a:pt x="287191" y="23919"/>
                    </a:cubicBezTo>
                    <a:cubicBezTo>
                      <a:pt x="318015" y="39752"/>
                      <a:pt x="333512" y="70240"/>
                      <a:pt x="333512" y="114876"/>
                    </a:cubicBezTo>
                    <a:cubicBezTo>
                      <a:pt x="333512" y="139468"/>
                      <a:pt x="326606" y="160355"/>
                      <a:pt x="312793" y="177368"/>
                    </a:cubicBezTo>
                    <a:cubicBezTo>
                      <a:pt x="299150" y="194380"/>
                      <a:pt x="279948" y="206676"/>
                      <a:pt x="255861" y="214424"/>
                    </a:cubicBezTo>
                    <a:cubicBezTo>
                      <a:pt x="285506" y="218635"/>
                      <a:pt x="309425" y="231100"/>
                      <a:pt x="327616" y="251313"/>
                    </a:cubicBezTo>
                    <a:cubicBezTo>
                      <a:pt x="345639" y="271694"/>
                      <a:pt x="354735" y="296623"/>
                      <a:pt x="354735" y="325932"/>
                    </a:cubicBezTo>
                    <a:cubicBezTo>
                      <a:pt x="354735" y="369221"/>
                      <a:pt x="338060" y="401056"/>
                      <a:pt x="304877" y="421269"/>
                    </a:cubicBezTo>
                    <a:cubicBezTo>
                      <a:pt x="271694" y="441482"/>
                      <a:pt x="231774" y="451420"/>
                      <a:pt x="185116" y="451420"/>
                    </a:cubicBezTo>
                    <a:lnTo>
                      <a:pt x="0" y="451420"/>
                    </a:lnTo>
                    <a:lnTo>
                      <a:pt x="0" y="0"/>
                    </a:lnTo>
                    <a:close/>
                    <a:moveTo>
                      <a:pt x="99548" y="180568"/>
                    </a:moveTo>
                    <a:lnTo>
                      <a:pt x="171641" y="180568"/>
                    </a:lnTo>
                    <a:cubicBezTo>
                      <a:pt x="189158" y="180568"/>
                      <a:pt x="203813" y="176694"/>
                      <a:pt x="215940" y="168777"/>
                    </a:cubicBezTo>
                    <a:cubicBezTo>
                      <a:pt x="227900" y="160860"/>
                      <a:pt x="233963" y="148564"/>
                      <a:pt x="233963" y="131383"/>
                    </a:cubicBezTo>
                    <a:cubicBezTo>
                      <a:pt x="233963" y="114371"/>
                      <a:pt x="227563" y="102243"/>
                      <a:pt x="214424" y="95169"/>
                    </a:cubicBezTo>
                    <a:cubicBezTo>
                      <a:pt x="201454" y="87926"/>
                      <a:pt x="185621" y="84389"/>
                      <a:pt x="166924" y="84389"/>
                    </a:cubicBezTo>
                    <a:lnTo>
                      <a:pt x="99380" y="84389"/>
                    </a:lnTo>
                    <a:lnTo>
                      <a:pt x="99380" y="180568"/>
                    </a:lnTo>
                    <a:close/>
                    <a:moveTo>
                      <a:pt x="99548" y="367368"/>
                    </a:moveTo>
                    <a:lnTo>
                      <a:pt x="188821" y="367368"/>
                    </a:lnTo>
                    <a:cubicBezTo>
                      <a:pt x="206676" y="367368"/>
                      <a:pt x="222173" y="363157"/>
                      <a:pt x="235311" y="354567"/>
                    </a:cubicBezTo>
                    <a:cubicBezTo>
                      <a:pt x="248449" y="346145"/>
                      <a:pt x="255018" y="332669"/>
                      <a:pt x="255018" y="314478"/>
                    </a:cubicBezTo>
                    <a:cubicBezTo>
                      <a:pt x="255018" y="295781"/>
                      <a:pt x="246933" y="282811"/>
                      <a:pt x="230763" y="275568"/>
                    </a:cubicBezTo>
                    <a:cubicBezTo>
                      <a:pt x="214593" y="268325"/>
                      <a:pt x="195896" y="264788"/>
                      <a:pt x="174673" y="264788"/>
                    </a:cubicBezTo>
                    <a:lnTo>
                      <a:pt x="99380" y="264788"/>
                    </a:lnTo>
                    <a:lnTo>
                      <a:pt x="99380" y="367368"/>
                    </a:lnTo>
                    <a:close/>
                  </a:path>
                </a:pathLst>
              </a:custGeom>
              <a:solidFill>
                <a:srgbClr val="000000"/>
              </a:solidFill>
              <a:ln w="16788" cap="flat">
                <a:noFill/>
                <a:prstDash val="solid"/>
                <a:miter/>
              </a:ln>
            </p:spPr>
            <p:txBody>
              <a:bodyPr rtlCol="0" anchor="ctr"/>
              <a:lstStyle/>
              <a:p>
                <a:endParaRPr lang="nl-NL"/>
              </a:p>
            </p:txBody>
          </p:sp>
          <p:sp>
            <p:nvSpPr>
              <p:cNvPr id="24" name="Vrije vorm: vorm 23">
                <a:extLst>
                  <a:ext uri="{FF2B5EF4-FFF2-40B4-BE49-F238E27FC236}">
                    <a16:creationId xmlns:a16="http://schemas.microsoft.com/office/drawing/2014/main" id="{B9381304-924C-4F3A-A2B4-51F98CFB81B0}"/>
                  </a:ext>
                </a:extLst>
              </p:cNvPr>
              <p:cNvSpPr/>
              <p:nvPr/>
            </p:nvSpPr>
            <p:spPr>
              <a:xfrm>
                <a:off x="2855890" y="5576246"/>
                <a:ext cx="510037" cy="451419"/>
              </a:xfrm>
              <a:custGeom>
                <a:avLst/>
                <a:gdLst>
                  <a:gd name="connsiteX0" fmla="*/ 360294 w 510037"/>
                  <a:gd name="connsiteY0" fmla="*/ 0 h 451419"/>
                  <a:gd name="connsiteX1" fmla="*/ 254513 w 510037"/>
                  <a:gd name="connsiteY1" fmla="*/ 294602 h 451419"/>
                  <a:gd name="connsiteX2" fmla="*/ 150417 w 510037"/>
                  <a:gd name="connsiteY2" fmla="*/ 0 h 451419"/>
                  <a:gd name="connsiteX3" fmla="*/ 0 w 510037"/>
                  <a:gd name="connsiteY3" fmla="*/ 0 h 451419"/>
                  <a:gd name="connsiteX4" fmla="*/ 0 w 510037"/>
                  <a:gd name="connsiteY4" fmla="*/ 451420 h 451419"/>
                  <a:gd name="connsiteX5" fmla="*/ 99548 w 510037"/>
                  <a:gd name="connsiteY5" fmla="*/ 451420 h 451419"/>
                  <a:gd name="connsiteX6" fmla="*/ 100727 w 510037"/>
                  <a:gd name="connsiteY6" fmla="*/ 105275 h 451419"/>
                  <a:gd name="connsiteX7" fmla="*/ 214930 w 510037"/>
                  <a:gd name="connsiteY7" fmla="*/ 451420 h 451419"/>
                  <a:gd name="connsiteX8" fmla="*/ 290728 w 510037"/>
                  <a:gd name="connsiteY8" fmla="*/ 451420 h 451419"/>
                  <a:gd name="connsiteX9" fmla="*/ 410657 w 510037"/>
                  <a:gd name="connsiteY9" fmla="*/ 105275 h 451419"/>
                  <a:gd name="connsiteX10" fmla="*/ 410657 w 510037"/>
                  <a:gd name="connsiteY10" fmla="*/ 451420 h 451419"/>
                  <a:gd name="connsiteX11" fmla="*/ 510037 w 510037"/>
                  <a:gd name="connsiteY11" fmla="*/ 451420 h 451419"/>
                  <a:gd name="connsiteX12" fmla="*/ 510037 w 510037"/>
                  <a:gd name="connsiteY12" fmla="*/ 58112 h 451419"/>
                  <a:gd name="connsiteX13" fmla="*/ 461358 w 510037"/>
                  <a:gd name="connsiteY13" fmla="*/ 0 h 45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0037" h="451419">
                    <a:moveTo>
                      <a:pt x="360294" y="0"/>
                    </a:moveTo>
                    <a:lnTo>
                      <a:pt x="254513" y="294602"/>
                    </a:lnTo>
                    <a:lnTo>
                      <a:pt x="150417" y="0"/>
                    </a:lnTo>
                    <a:lnTo>
                      <a:pt x="0" y="0"/>
                    </a:lnTo>
                    <a:lnTo>
                      <a:pt x="0" y="451420"/>
                    </a:lnTo>
                    <a:lnTo>
                      <a:pt x="99548" y="451420"/>
                    </a:lnTo>
                    <a:lnTo>
                      <a:pt x="100727" y="105275"/>
                    </a:lnTo>
                    <a:lnTo>
                      <a:pt x="214930" y="451420"/>
                    </a:lnTo>
                    <a:lnTo>
                      <a:pt x="290728" y="451420"/>
                    </a:lnTo>
                    <a:lnTo>
                      <a:pt x="410657" y="105275"/>
                    </a:lnTo>
                    <a:lnTo>
                      <a:pt x="410657" y="451420"/>
                    </a:lnTo>
                    <a:lnTo>
                      <a:pt x="510037" y="451420"/>
                    </a:lnTo>
                    <a:lnTo>
                      <a:pt x="510037" y="58112"/>
                    </a:lnTo>
                    <a:lnTo>
                      <a:pt x="461358" y="0"/>
                    </a:lnTo>
                    <a:close/>
                  </a:path>
                </a:pathLst>
              </a:custGeom>
              <a:solidFill>
                <a:srgbClr val="000000"/>
              </a:solidFill>
              <a:ln w="16788" cap="flat">
                <a:noFill/>
                <a:prstDash val="solid"/>
                <a:miter/>
              </a:ln>
            </p:spPr>
            <p:txBody>
              <a:bodyPr rtlCol="0" anchor="ctr"/>
              <a:lstStyle/>
              <a:p>
                <a:endParaRPr lang="nl-NL"/>
              </a:p>
            </p:txBody>
          </p:sp>
          <p:sp>
            <p:nvSpPr>
              <p:cNvPr id="26" name="Vrije vorm: vorm 25">
                <a:extLst>
                  <a:ext uri="{FF2B5EF4-FFF2-40B4-BE49-F238E27FC236}">
                    <a16:creationId xmlns:a16="http://schemas.microsoft.com/office/drawing/2014/main" id="{E89124C3-D3AB-4295-9188-DCAE76B829BA}"/>
                  </a:ext>
                </a:extLst>
              </p:cNvPr>
              <p:cNvSpPr/>
              <p:nvPr/>
            </p:nvSpPr>
            <p:spPr>
              <a:xfrm>
                <a:off x="3446104" y="5576414"/>
                <a:ext cx="379327" cy="451756"/>
              </a:xfrm>
              <a:custGeom>
                <a:avLst/>
                <a:gdLst>
                  <a:gd name="connsiteX0" fmla="*/ 379159 w 379327"/>
                  <a:gd name="connsiteY0" fmla="*/ 337 h 451756"/>
                  <a:gd name="connsiteX1" fmla="*/ 251481 w 379327"/>
                  <a:gd name="connsiteY1" fmla="*/ 337 h 451756"/>
                  <a:gd name="connsiteX2" fmla="*/ 99380 w 379327"/>
                  <a:gd name="connsiteY2" fmla="*/ 162208 h 451756"/>
                  <a:gd name="connsiteX3" fmla="*/ 99380 w 379327"/>
                  <a:gd name="connsiteY3" fmla="*/ 0 h 451756"/>
                  <a:gd name="connsiteX4" fmla="*/ 0 w 379327"/>
                  <a:gd name="connsiteY4" fmla="*/ 58449 h 451756"/>
                  <a:gd name="connsiteX5" fmla="*/ 0 w 379327"/>
                  <a:gd name="connsiteY5" fmla="*/ 451757 h 451756"/>
                  <a:gd name="connsiteX6" fmla="*/ 99380 w 379327"/>
                  <a:gd name="connsiteY6" fmla="*/ 451757 h 451756"/>
                  <a:gd name="connsiteX7" fmla="*/ 99380 w 379327"/>
                  <a:gd name="connsiteY7" fmla="*/ 268325 h 451756"/>
                  <a:gd name="connsiteX8" fmla="*/ 112687 w 379327"/>
                  <a:gd name="connsiteY8" fmla="*/ 284159 h 451756"/>
                  <a:gd name="connsiteX9" fmla="*/ 251650 w 379327"/>
                  <a:gd name="connsiteY9" fmla="*/ 451757 h 451756"/>
                  <a:gd name="connsiteX10" fmla="*/ 379327 w 379327"/>
                  <a:gd name="connsiteY10" fmla="*/ 451757 h 451756"/>
                  <a:gd name="connsiteX11" fmla="*/ 178378 w 379327"/>
                  <a:gd name="connsiteY11" fmla="*/ 210045 h 451756"/>
                  <a:gd name="connsiteX12" fmla="*/ 379159 w 379327"/>
                  <a:gd name="connsiteY12" fmla="*/ 337 h 45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9327" h="451756">
                    <a:moveTo>
                      <a:pt x="379159" y="337"/>
                    </a:moveTo>
                    <a:lnTo>
                      <a:pt x="251481" y="337"/>
                    </a:lnTo>
                    <a:lnTo>
                      <a:pt x="99380" y="162208"/>
                    </a:lnTo>
                    <a:lnTo>
                      <a:pt x="99380" y="0"/>
                    </a:lnTo>
                    <a:cubicBezTo>
                      <a:pt x="58617" y="17518"/>
                      <a:pt x="24761" y="39583"/>
                      <a:pt x="0" y="58449"/>
                    </a:cubicBezTo>
                    <a:lnTo>
                      <a:pt x="0" y="451757"/>
                    </a:lnTo>
                    <a:lnTo>
                      <a:pt x="99380" y="451757"/>
                    </a:lnTo>
                    <a:lnTo>
                      <a:pt x="99380" y="268325"/>
                    </a:lnTo>
                    <a:lnTo>
                      <a:pt x="112687" y="284159"/>
                    </a:lnTo>
                    <a:lnTo>
                      <a:pt x="251650" y="451757"/>
                    </a:lnTo>
                    <a:lnTo>
                      <a:pt x="379327" y="451757"/>
                    </a:lnTo>
                    <a:lnTo>
                      <a:pt x="178378" y="210045"/>
                    </a:lnTo>
                    <a:lnTo>
                      <a:pt x="379159" y="337"/>
                    </a:lnTo>
                    <a:close/>
                  </a:path>
                </a:pathLst>
              </a:custGeom>
              <a:solidFill>
                <a:srgbClr val="000000"/>
              </a:solidFill>
              <a:ln w="16788" cap="flat">
                <a:noFill/>
                <a:prstDash val="solid"/>
                <a:miter/>
              </a:ln>
            </p:spPr>
            <p:txBody>
              <a:bodyPr rtlCol="0" anchor="ctr"/>
              <a:lstStyle/>
              <a:p>
                <a:endParaRPr lang="nl-NL"/>
              </a:p>
            </p:txBody>
          </p:sp>
        </p:grpSp>
        <p:grpSp>
          <p:nvGrpSpPr>
            <p:cNvPr id="9" name="Graphic 4">
              <a:extLst>
                <a:ext uri="{FF2B5EF4-FFF2-40B4-BE49-F238E27FC236}">
                  <a16:creationId xmlns:a16="http://schemas.microsoft.com/office/drawing/2014/main" id="{C41F8EDD-DAB2-45DE-A182-FFDCDA4298C9}"/>
                </a:ext>
              </a:extLst>
            </p:cNvPr>
            <p:cNvGrpSpPr/>
            <p:nvPr/>
          </p:nvGrpSpPr>
          <p:grpSpPr>
            <a:xfrm>
              <a:off x="3215173" y="5357560"/>
              <a:ext cx="610090" cy="317223"/>
              <a:chOff x="3215173" y="5357560"/>
              <a:chExt cx="610090" cy="317223"/>
            </a:xfrm>
            <a:solidFill>
              <a:srgbClr val="E98500"/>
            </a:solidFill>
          </p:grpSpPr>
          <p:sp>
            <p:nvSpPr>
              <p:cNvPr id="21" name="Vrije vorm: vorm 20">
                <a:extLst>
                  <a:ext uri="{FF2B5EF4-FFF2-40B4-BE49-F238E27FC236}">
                    <a16:creationId xmlns:a16="http://schemas.microsoft.com/office/drawing/2014/main" id="{233EEA10-B916-49D2-9678-AD3F488C49E1}"/>
                  </a:ext>
                </a:extLst>
              </p:cNvPr>
              <p:cNvSpPr/>
              <p:nvPr/>
            </p:nvSpPr>
            <p:spPr>
              <a:xfrm>
                <a:off x="3317247" y="5473166"/>
                <a:ext cx="508015" cy="201616"/>
              </a:xfrm>
              <a:custGeom>
                <a:avLst/>
                <a:gdLst>
                  <a:gd name="connsiteX0" fmla="*/ 508016 w 508015"/>
                  <a:gd name="connsiteY0" fmla="*/ 103585 h 201616"/>
                  <a:gd name="connsiteX1" fmla="*/ 0 w 508015"/>
                  <a:gd name="connsiteY1" fmla="*/ 102911 h 201616"/>
                  <a:gd name="connsiteX2" fmla="*/ 48679 w 508015"/>
                  <a:gd name="connsiteY2" fmla="*/ 161023 h 201616"/>
                  <a:gd name="connsiteX3" fmla="*/ 82704 w 508015"/>
                  <a:gd name="connsiteY3" fmla="*/ 201617 h 201616"/>
                  <a:gd name="connsiteX4" fmla="*/ 128688 w 508015"/>
                  <a:gd name="connsiteY4" fmla="*/ 161528 h 201616"/>
                  <a:gd name="connsiteX5" fmla="*/ 228068 w 508015"/>
                  <a:gd name="connsiteY5" fmla="*/ 103079 h 201616"/>
                  <a:gd name="connsiteX6" fmla="*/ 508016 w 508015"/>
                  <a:gd name="connsiteY6" fmla="*/ 103585 h 20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015" h="201616">
                    <a:moveTo>
                      <a:pt x="508016" y="103585"/>
                    </a:moveTo>
                    <a:cubicBezTo>
                      <a:pt x="508016" y="103585"/>
                      <a:pt x="289886" y="-129031"/>
                      <a:pt x="0" y="102911"/>
                    </a:cubicBezTo>
                    <a:lnTo>
                      <a:pt x="48679" y="161023"/>
                    </a:lnTo>
                    <a:lnTo>
                      <a:pt x="82704" y="201617"/>
                    </a:lnTo>
                    <a:cubicBezTo>
                      <a:pt x="82704" y="201617"/>
                      <a:pt x="99380" y="183931"/>
                      <a:pt x="128688" y="161528"/>
                    </a:cubicBezTo>
                    <a:cubicBezTo>
                      <a:pt x="153449" y="142663"/>
                      <a:pt x="187306" y="120597"/>
                      <a:pt x="228068" y="103079"/>
                    </a:cubicBezTo>
                    <a:cubicBezTo>
                      <a:pt x="303192" y="71076"/>
                      <a:pt x="401393" y="54569"/>
                      <a:pt x="508016" y="103585"/>
                    </a:cubicBezTo>
                    <a:close/>
                  </a:path>
                </a:pathLst>
              </a:custGeom>
              <a:solidFill>
                <a:schemeClr val="accent3"/>
              </a:solidFill>
              <a:ln w="16788" cap="flat">
                <a:noFill/>
                <a:prstDash val="solid"/>
                <a:miter/>
              </a:ln>
            </p:spPr>
            <p:txBody>
              <a:bodyPr rtlCol="0" anchor="ctr"/>
              <a:lstStyle/>
              <a:p>
                <a:endParaRPr lang="nl-NL"/>
              </a:p>
            </p:txBody>
          </p:sp>
          <p:sp>
            <p:nvSpPr>
              <p:cNvPr id="22" name="Vrije vorm: vorm 21">
                <a:extLst>
                  <a:ext uri="{FF2B5EF4-FFF2-40B4-BE49-F238E27FC236}">
                    <a16:creationId xmlns:a16="http://schemas.microsoft.com/office/drawing/2014/main" id="{8599B70C-A80C-4043-B23A-970EC0E84F61}"/>
                  </a:ext>
                </a:extLst>
              </p:cNvPr>
              <p:cNvSpPr/>
              <p:nvPr/>
            </p:nvSpPr>
            <p:spPr>
              <a:xfrm>
                <a:off x="3215173" y="5357560"/>
                <a:ext cx="474159" cy="160068"/>
              </a:xfrm>
              <a:custGeom>
                <a:avLst/>
                <a:gdLst>
                  <a:gd name="connsiteX0" fmla="*/ 51037 w 474159"/>
                  <a:gd name="connsiteY0" fmla="*/ 160069 h 160068"/>
                  <a:gd name="connsiteX1" fmla="*/ 474159 w 474159"/>
                  <a:gd name="connsiteY1" fmla="*/ 133792 h 160068"/>
                  <a:gd name="connsiteX2" fmla="*/ 0 w 474159"/>
                  <a:gd name="connsiteY2" fmla="*/ 99599 h 160068"/>
                  <a:gd name="connsiteX3" fmla="*/ 51037 w 474159"/>
                  <a:gd name="connsiteY3" fmla="*/ 160069 h 160068"/>
                </a:gdLst>
                <a:ahLst/>
                <a:cxnLst>
                  <a:cxn ang="0">
                    <a:pos x="connsiteX0" y="connsiteY0"/>
                  </a:cxn>
                  <a:cxn ang="0">
                    <a:pos x="connsiteX1" y="connsiteY1"/>
                  </a:cxn>
                  <a:cxn ang="0">
                    <a:pos x="connsiteX2" y="connsiteY2"/>
                  </a:cxn>
                  <a:cxn ang="0">
                    <a:pos x="connsiteX3" y="connsiteY3"/>
                  </a:cxn>
                </a:cxnLst>
                <a:rect l="l" t="t" r="r" b="b"/>
                <a:pathLst>
                  <a:path w="474159" h="160068">
                    <a:moveTo>
                      <a:pt x="51037" y="160069"/>
                    </a:moveTo>
                    <a:cubicBezTo>
                      <a:pt x="51037" y="160069"/>
                      <a:pt x="301340" y="-52503"/>
                      <a:pt x="474159" y="133792"/>
                    </a:cubicBezTo>
                    <a:cubicBezTo>
                      <a:pt x="474159" y="133792"/>
                      <a:pt x="325595" y="-142955"/>
                      <a:pt x="0" y="99599"/>
                    </a:cubicBezTo>
                    <a:lnTo>
                      <a:pt x="51037" y="160069"/>
                    </a:lnTo>
                    <a:close/>
                  </a:path>
                </a:pathLst>
              </a:custGeom>
              <a:solidFill>
                <a:schemeClr val="accent3"/>
              </a:solidFill>
              <a:ln w="16788" cap="flat">
                <a:noFill/>
                <a:prstDash val="solid"/>
                <a:miter/>
              </a:ln>
            </p:spPr>
            <p:txBody>
              <a:bodyPr rtlCol="0" anchor="ctr"/>
              <a:lstStyle/>
              <a:p>
                <a:endParaRPr lang="nl-NL"/>
              </a:p>
            </p:txBody>
          </p:sp>
        </p:grpSp>
        <p:grpSp>
          <p:nvGrpSpPr>
            <p:cNvPr id="10" name="Graphic 4">
              <a:extLst>
                <a:ext uri="{FF2B5EF4-FFF2-40B4-BE49-F238E27FC236}">
                  <a16:creationId xmlns:a16="http://schemas.microsoft.com/office/drawing/2014/main" id="{CB7C797A-B84A-45DC-813F-360B4F62D9AF}"/>
                </a:ext>
              </a:extLst>
            </p:cNvPr>
            <p:cNvGrpSpPr/>
            <p:nvPr/>
          </p:nvGrpSpPr>
          <p:grpSpPr>
            <a:xfrm>
              <a:off x="2855890" y="6103295"/>
              <a:ext cx="839843" cy="146037"/>
              <a:chOff x="2855890" y="6103295"/>
              <a:chExt cx="839843" cy="146037"/>
            </a:xfrm>
            <a:solidFill>
              <a:schemeClr val="accent3"/>
            </a:solidFill>
          </p:grpSpPr>
          <p:sp>
            <p:nvSpPr>
              <p:cNvPr id="11" name="Vrije vorm: vorm 10">
                <a:extLst>
                  <a:ext uri="{FF2B5EF4-FFF2-40B4-BE49-F238E27FC236}">
                    <a16:creationId xmlns:a16="http://schemas.microsoft.com/office/drawing/2014/main" id="{4DEC421D-7354-4E66-B947-FBC21813FDB9}"/>
                  </a:ext>
                </a:extLst>
              </p:cNvPr>
              <p:cNvSpPr/>
              <p:nvPr/>
            </p:nvSpPr>
            <p:spPr>
              <a:xfrm>
                <a:off x="2855890" y="6112391"/>
                <a:ext cx="121276" cy="134583"/>
              </a:xfrm>
              <a:custGeom>
                <a:avLst/>
                <a:gdLst>
                  <a:gd name="connsiteX0" fmla="*/ 0 w 121276"/>
                  <a:gd name="connsiteY0" fmla="*/ 0 h 134583"/>
                  <a:gd name="connsiteX1" fmla="*/ 31667 w 121276"/>
                  <a:gd name="connsiteY1" fmla="*/ 0 h 134583"/>
                  <a:gd name="connsiteX2" fmla="*/ 96853 w 121276"/>
                  <a:gd name="connsiteY2" fmla="*/ 100390 h 134583"/>
                  <a:gd name="connsiteX3" fmla="*/ 97190 w 121276"/>
                  <a:gd name="connsiteY3" fmla="*/ 100390 h 134583"/>
                  <a:gd name="connsiteX4" fmla="*/ 97190 w 121276"/>
                  <a:gd name="connsiteY4" fmla="*/ 100053 h 134583"/>
                  <a:gd name="connsiteX5" fmla="*/ 97190 w 121276"/>
                  <a:gd name="connsiteY5" fmla="*/ 0 h 134583"/>
                  <a:gd name="connsiteX6" fmla="*/ 121277 w 121276"/>
                  <a:gd name="connsiteY6" fmla="*/ 0 h 134583"/>
                  <a:gd name="connsiteX7" fmla="*/ 121277 w 121276"/>
                  <a:gd name="connsiteY7" fmla="*/ 134584 h 134583"/>
                  <a:gd name="connsiteX8" fmla="*/ 90958 w 121276"/>
                  <a:gd name="connsiteY8" fmla="*/ 134584 h 134583"/>
                  <a:gd name="connsiteX9" fmla="*/ 24424 w 121276"/>
                  <a:gd name="connsiteY9" fmla="*/ 31330 h 134583"/>
                  <a:gd name="connsiteX10" fmla="*/ 23919 w 121276"/>
                  <a:gd name="connsiteY10" fmla="*/ 134584 h 134583"/>
                  <a:gd name="connsiteX11" fmla="*/ 0 w 121276"/>
                  <a:gd name="connsiteY11" fmla="*/ 134584 h 134583"/>
                  <a:gd name="connsiteX12" fmla="*/ 0 w 121276"/>
                  <a:gd name="connsiteY12" fmla="*/ 0 h 1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276" h="134583">
                    <a:moveTo>
                      <a:pt x="0" y="0"/>
                    </a:moveTo>
                    <a:lnTo>
                      <a:pt x="31667" y="0"/>
                    </a:lnTo>
                    <a:lnTo>
                      <a:pt x="96853" y="100390"/>
                    </a:lnTo>
                    <a:lnTo>
                      <a:pt x="97190" y="100390"/>
                    </a:lnTo>
                    <a:lnTo>
                      <a:pt x="97190" y="100053"/>
                    </a:lnTo>
                    <a:lnTo>
                      <a:pt x="97190" y="0"/>
                    </a:lnTo>
                    <a:lnTo>
                      <a:pt x="121277" y="0"/>
                    </a:lnTo>
                    <a:lnTo>
                      <a:pt x="121277" y="134584"/>
                    </a:lnTo>
                    <a:lnTo>
                      <a:pt x="90958" y="134584"/>
                    </a:lnTo>
                    <a:lnTo>
                      <a:pt x="24424" y="31330"/>
                    </a:lnTo>
                    <a:lnTo>
                      <a:pt x="23919" y="134584"/>
                    </a:lnTo>
                    <a:lnTo>
                      <a:pt x="0" y="134584"/>
                    </a:lnTo>
                    <a:lnTo>
                      <a:pt x="0" y="0"/>
                    </a:lnTo>
                    <a:close/>
                  </a:path>
                </a:pathLst>
              </a:custGeom>
              <a:grpFill/>
              <a:ln w="16788" cap="flat">
                <a:noFill/>
                <a:prstDash val="solid"/>
                <a:miter/>
              </a:ln>
            </p:spPr>
            <p:txBody>
              <a:bodyPr rtlCol="0" anchor="ctr"/>
              <a:lstStyle/>
              <a:p>
                <a:endParaRPr lang="nl-NL"/>
              </a:p>
            </p:txBody>
          </p:sp>
          <p:sp>
            <p:nvSpPr>
              <p:cNvPr id="12" name="Vrije vorm: vorm 11">
                <a:extLst>
                  <a:ext uri="{FF2B5EF4-FFF2-40B4-BE49-F238E27FC236}">
                    <a16:creationId xmlns:a16="http://schemas.microsoft.com/office/drawing/2014/main" id="{6A9D8101-5446-47FC-B87E-06E0584EA1F5}"/>
                  </a:ext>
                </a:extLst>
              </p:cNvPr>
              <p:cNvSpPr/>
              <p:nvPr/>
            </p:nvSpPr>
            <p:spPr>
              <a:xfrm>
                <a:off x="2991147" y="6153490"/>
                <a:ext cx="92473" cy="95842"/>
              </a:xfrm>
              <a:custGeom>
                <a:avLst/>
                <a:gdLst>
                  <a:gd name="connsiteX0" fmla="*/ 22739 w 92473"/>
                  <a:gd name="connsiteY0" fmla="*/ 55754 h 95842"/>
                  <a:gd name="connsiteX1" fmla="*/ 30656 w 92473"/>
                  <a:gd name="connsiteY1" fmla="*/ 71755 h 95842"/>
                  <a:gd name="connsiteX2" fmla="*/ 47332 w 92473"/>
                  <a:gd name="connsiteY2" fmla="*/ 77651 h 95842"/>
                  <a:gd name="connsiteX3" fmla="*/ 61312 w 92473"/>
                  <a:gd name="connsiteY3" fmla="*/ 74451 h 95842"/>
                  <a:gd name="connsiteX4" fmla="*/ 71924 w 92473"/>
                  <a:gd name="connsiteY4" fmla="*/ 65018 h 95842"/>
                  <a:gd name="connsiteX5" fmla="*/ 88263 w 92473"/>
                  <a:gd name="connsiteY5" fmla="*/ 77651 h 95842"/>
                  <a:gd name="connsiteX6" fmla="*/ 70745 w 92473"/>
                  <a:gd name="connsiteY6" fmla="*/ 91463 h 95842"/>
                  <a:gd name="connsiteX7" fmla="*/ 49690 w 92473"/>
                  <a:gd name="connsiteY7" fmla="*/ 95842 h 95842"/>
                  <a:gd name="connsiteX8" fmla="*/ 14317 w 92473"/>
                  <a:gd name="connsiteY8" fmla="*/ 82536 h 95842"/>
                  <a:gd name="connsiteX9" fmla="*/ 0 w 92473"/>
                  <a:gd name="connsiteY9" fmla="*/ 47837 h 95842"/>
                  <a:gd name="connsiteX10" fmla="*/ 14317 w 92473"/>
                  <a:gd name="connsiteY10" fmla="*/ 13307 h 95842"/>
                  <a:gd name="connsiteX11" fmla="*/ 49690 w 92473"/>
                  <a:gd name="connsiteY11" fmla="*/ 0 h 95842"/>
                  <a:gd name="connsiteX12" fmla="*/ 80851 w 92473"/>
                  <a:gd name="connsiteY12" fmla="*/ 12970 h 95842"/>
                  <a:gd name="connsiteX13" fmla="*/ 92474 w 92473"/>
                  <a:gd name="connsiteY13" fmla="*/ 49353 h 95842"/>
                  <a:gd name="connsiteX14" fmla="*/ 92474 w 92473"/>
                  <a:gd name="connsiteY14" fmla="*/ 55585 h 95842"/>
                  <a:gd name="connsiteX15" fmla="*/ 22739 w 92473"/>
                  <a:gd name="connsiteY15" fmla="*/ 55585 h 95842"/>
                  <a:gd name="connsiteX16" fmla="*/ 69566 w 92473"/>
                  <a:gd name="connsiteY16" fmla="*/ 38573 h 95842"/>
                  <a:gd name="connsiteX17" fmla="*/ 63334 w 92473"/>
                  <a:gd name="connsiteY17" fmla="*/ 22908 h 95842"/>
                  <a:gd name="connsiteX18" fmla="*/ 46490 w 92473"/>
                  <a:gd name="connsiteY18" fmla="*/ 17181 h 95842"/>
                  <a:gd name="connsiteX19" fmla="*/ 30319 w 92473"/>
                  <a:gd name="connsiteY19" fmla="*/ 22908 h 95842"/>
                  <a:gd name="connsiteX20" fmla="*/ 22739 w 92473"/>
                  <a:gd name="connsiteY20" fmla="*/ 38741 h 95842"/>
                  <a:gd name="connsiteX21" fmla="*/ 69566 w 92473"/>
                  <a:gd name="connsiteY21" fmla="*/ 38741 h 9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473" h="95842">
                    <a:moveTo>
                      <a:pt x="22739" y="55754"/>
                    </a:moveTo>
                    <a:cubicBezTo>
                      <a:pt x="23413" y="62491"/>
                      <a:pt x="26108" y="67881"/>
                      <a:pt x="30656" y="71755"/>
                    </a:cubicBezTo>
                    <a:cubicBezTo>
                      <a:pt x="35204" y="75630"/>
                      <a:pt x="40763" y="77651"/>
                      <a:pt x="47332" y="77651"/>
                    </a:cubicBezTo>
                    <a:cubicBezTo>
                      <a:pt x="52890" y="77651"/>
                      <a:pt x="57607" y="76472"/>
                      <a:pt x="61312" y="74451"/>
                    </a:cubicBezTo>
                    <a:cubicBezTo>
                      <a:pt x="65018" y="72261"/>
                      <a:pt x="68555" y="69229"/>
                      <a:pt x="71924" y="65018"/>
                    </a:cubicBezTo>
                    <a:lnTo>
                      <a:pt x="88263" y="77651"/>
                    </a:lnTo>
                    <a:cubicBezTo>
                      <a:pt x="83041" y="84052"/>
                      <a:pt x="77314" y="88600"/>
                      <a:pt x="70745" y="91463"/>
                    </a:cubicBezTo>
                    <a:cubicBezTo>
                      <a:pt x="64344" y="94326"/>
                      <a:pt x="57270" y="95842"/>
                      <a:pt x="49690" y="95842"/>
                    </a:cubicBezTo>
                    <a:cubicBezTo>
                      <a:pt x="35541" y="95842"/>
                      <a:pt x="23750" y="91463"/>
                      <a:pt x="14317" y="82536"/>
                    </a:cubicBezTo>
                    <a:cubicBezTo>
                      <a:pt x="4716" y="73608"/>
                      <a:pt x="0" y="62154"/>
                      <a:pt x="0" y="47837"/>
                    </a:cubicBezTo>
                    <a:cubicBezTo>
                      <a:pt x="0" y="33688"/>
                      <a:pt x="4716" y="22066"/>
                      <a:pt x="14317" y="13307"/>
                    </a:cubicBezTo>
                    <a:cubicBezTo>
                      <a:pt x="23750" y="4379"/>
                      <a:pt x="35541" y="0"/>
                      <a:pt x="49690" y="0"/>
                    </a:cubicBezTo>
                    <a:cubicBezTo>
                      <a:pt x="62660" y="0"/>
                      <a:pt x="72935" y="4379"/>
                      <a:pt x="80851" y="12970"/>
                    </a:cubicBezTo>
                    <a:cubicBezTo>
                      <a:pt x="88600" y="21729"/>
                      <a:pt x="92474" y="33856"/>
                      <a:pt x="92474" y="49353"/>
                    </a:cubicBezTo>
                    <a:lnTo>
                      <a:pt x="92474" y="55585"/>
                    </a:lnTo>
                    <a:lnTo>
                      <a:pt x="22739" y="55585"/>
                    </a:lnTo>
                    <a:close/>
                    <a:moveTo>
                      <a:pt x="69566" y="38573"/>
                    </a:moveTo>
                    <a:cubicBezTo>
                      <a:pt x="69566" y="32004"/>
                      <a:pt x="67545" y="26782"/>
                      <a:pt x="63334" y="22908"/>
                    </a:cubicBezTo>
                    <a:cubicBezTo>
                      <a:pt x="59123" y="19034"/>
                      <a:pt x="53564" y="17181"/>
                      <a:pt x="46490" y="17181"/>
                    </a:cubicBezTo>
                    <a:cubicBezTo>
                      <a:pt x="39920" y="17181"/>
                      <a:pt x="34530" y="19034"/>
                      <a:pt x="30319" y="22908"/>
                    </a:cubicBezTo>
                    <a:cubicBezTo>
                      <a:pt x="26277" y="26782"/>
                      <a:pt x="23750" y="32004"/>
                      <a:pt x="22739" y="38741"/>
                    </a:cubicBezTo>
                    <a:lnTo>
                      <a:pt x="69566" y="38741"/>
                    </a:lnTo>
                    <a:close/>
                  </a:path>
                </a:pathLst>
              </a:custGeom>
              <a:grpFill/>
              <a:ln w="16788" cap="flat">
                <a:noFill/>
                <a:prstDash val="solid"/>
                <a:miter/>
              </a:ln>
            </p:spPr>
            <p:txBody>
              <a:bodyPr rtlCol="0" anchor="ctr"/>
              <a:lstStyle/>
              <a:p>
                <a:endParaRPr lang="nl-NL"/>
              </a:p>
            </p:txBody>
          </p:sp>
          <p:sp>
            <p:nvSpPr>
              <p:cNvPr id="13" name="Vrije vorm: vorm 12">
                <a:extLst>
                  <a:ext uri="{FF2B5EF4-FFF2-40B4-BE49-F238E27FC236}">
                    <a16:creationId xmlns:a16="http://schemas.microsoft.com/office/drawing/2014/main" id="{D95191D8-EDB2-42FE-A76B-678F0A794009}"/>
                  </a:ext>
                </a:extLst>
              </p:cNvPr>
              <p:cNvSpPr/>
              <p:nvPr/>
            </p:nvSpPr>
            <p:spPr>
              <a:xfrm>
                <a:off x="3090695" y="6103464"/>
                <a:ext cx="98200" cy="145869"/>
              </a:xfrm>
              <a:custGeom>
                <a:avLst/>
                <a:gdLst>
                  <a:gd name="connsiteX0" fmla="*/ 76809 w 98200"/>
                  <a:gd name="connsiteY0" fmla="*/ 129867 h 145869"/>
                  <a:gd name="connsiteX1" fmla="*/ 63502 w 98200"/>
                  <a:gd name="connsiteY1" fmla="*/ 141827 h 145869"/>
                  <a:gd name="connsiteX2" fmla="*/ 44974 w 98200"/>
                  <a:gd name="connsiteY2" fmla="*/ 145869 h 145869"/>
                  <a:gd name="connsiteX3" fmla="*/ 12128 w 98200"/>
                  <a:gd name="connsiteY3" fmla="*/ 132394 h 145869"/>
                  <a:gd name="connsiteX4" fmla="*/ 0 w 98200"/>
                  <a:gd name="connsiteY4" fmla="*/ 98032 h 145869"/>
                  <a:gd name="connsiteX5" fmla="*/ 12296 w 98200"/>
                  <a:gd name="connsiteY5" fmla="*/ 63839 h 145869"/>
                  <a:gd name="connsiteX6" fmla="*/ 43963 w 98200"/>
                  <a:gd name="connsiteY6" fmla="*/ 50195 h 145869"/>
                  <a:gd name="connsiteX7" fmla="*/ 62828 w 98200"/>
                  <a:gd name="connsiteY7" fmla="*/ 54238 h 145869"/>
                  <a:gd name="connsiteX8" fmla="*/ 74956 w 98200"/>
                  <a:gd name="connsiteY8" fmla="*/ 64007 h 145869"/>
                  <a:gd name="connsiteX9" fmla="*/ 75461 w 98200"/>
                  <a:gd name="connsiteY9" fmla="*/ 0 h 145869"/>
                  <a:gd name="connsiteX10" fmla="*/ 98201 w 98200"/>
                  <a:gd name="connsiteY10" fmla="*/ 0 h 145869"/>
                  <a:gd name="connsiteX11" fmla="*/ 98201 w 98200"/>
                  <a:gd name="connsiteY11" fmla="*/ 143680 h 145869"/>
                  <a:gd name="connsiteX12" fmla="*/ 76809 w 98200"/>
                  <a:gd name="connsiteY12" fmla="*/ 143680 h 145869"/>
                  <a:gd name="connsiteX13" fmla="*/ 76809 w 98200"/>
                  <a:gd name="connsiteY13" fmla="*/ 129867 h 145869"/>
                  <a:gd name="connsiteX14" fmla="*/ 49858 w 98200"/>
                  <a:gd name="connsiteY14" fmla="*/ 125320 h 145869"/>
                  <a:gd name="connsiteX15" fmla="*/ 69397 w 98200"/>
                  <a:gd name="connsiteY15" fmla="*/ 117066 h 145869"/>
                  <a:gd name="connsiteX16" fmla="*/ 76809 w 98200"/>
                  <a:gd name="connsiteY16" fmla="*/ 97864 h 145869"/>
                  <a:gd name="connsiteX17" fmla="*/ 69397 w 98200"/>
                  <a:gd name="connsiteY17" fmla="*/ 78493 h 145869"/>
                  <a:gd name="connsiteX18" fmla="*/ 49858 w 98200"/>
                  <a:gd name="connsiteY18" fmla="*/ 70408 h 145869"/>
                  <a:gd name="connsiteX19" fmla="*/ 30319 w 98200"/>
                  <a:gd name="connsiteY19" fmla="*/ 78662 h 145869"/>
                  <a:gd name="connsiteX20" fmla="*/ 22908 w 98200"/>
                  <a:gd name="connsiteY20" fmla="*/ 97864 h 145869"/>
                  <a:gd name="connsiteX21" fmla="*/ 30319 w 98200"/>
                  <a:gd name="connsiteY21" fmla="*/ 117234 h 145869"/>
                  <a:gd name="connsiteX22" fmla="*/ 49858 w 98200"/>
                  <a:gd name="connsiteY22" fmla="*/ 125320 h 14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200" h="145869">
                    <a:moveTo>
                      <a:pt x="76809" y="129867"/>
                    </a:moveTo>
                    <a:cubicBezTo>
                      <a:pt x="73440" y="135258"/>
                      <a:pt x="69061" y="139132"/>
                      <a:pt x="63502" y="141827"/>
                    </a:cubicBezTo>
                    <a:cubicBezTo>
                      <a:pt x="58112" y="144522"/>
                      <a:pt x="51880" y="145869"/>
                      <a:pt x="44974" y="145869"/>
                    </a:cubicBezTo>
                    <a:cubicBezTo>
                      <a:pt x="31161" y="145869"/>
                      <a:pt x="20213" y="141321"/>
                      <a:pt x="12128" y="132394"/>
                    </a:cubicBezTo>
                    <a:cubicBezTo>
                      <a:pt x="4043" y="123298"/>
                      <a:pt x="0" y="111844"/>
                      <a:pt x="0" y="98032"/>
                    </a:cubicBezTo>
                    <a:cubicBezTo>
                      <a:pt x="0" y="84389"/>
                      <a:pt x="4043" y="72935"/>
                      <a:pt x="12296" y="63839"/>
                    </a:cubicBezTo>
                    <a:cubicBezTo>
                      <a:pt x="20550" y="54743"/>
                      <a:pt x="31161" y="50195"/>
                      <a:pt x="43963" y="50195"/>
                    </a:cubicBezTo>
                    <a:cubicBezTo>
                      <a:pt x="51543" y="50195"/>
                      <a:pt x="57943" y="51543"/>
                      <a:pt x="62828" y="54238"/>
                    </a:cubicBezTo>
                    <a:cubicBezTo>
                      <a:pt x="67881" y="56933"/>
                      <a:pt x="71924" y="60302"/>
                      <a:pt x="74956" y="64007"/>
                    </a:cubicBezTo>
                    <a:lnTo>
                      <a:pt x="75461" y="0"/>
                    </a:lnTo>
                    <a:lnTo>
                      <a:pt x="98201" y="0"/>
                    </a:lnTo>
                    <a:lnTo>
                      <a:pt x="98201" y="143680"/>
                    </a:lnTo>
                    <a:lnTo>
                      <a:pt x="76809" y="143680"/>
                    </a:lnTo>
                    <a:lnTo>
                      <a:pt x="76809" y="129867"/>
                    </a:lnTo>
                    <a:close/>
                    <a:moveTo>
                      <a:pt x="49858" y="125320"/>
                    </a:moveTo>
                    <a:cubicBezTo>
                      <a:pt x="57943" y="125320"/>
                      <a:pt x="64513" y="122625"/>
                      <a:pt x="69397" y="117066"/>
                    </a:cubicBezTo>
                    <a:cubicBezTo>
                      <a:pt x="74282" y="111676"/>
                      <a:pt x="76809" y="105275"/>
                      <a:pt x="76809" y="97864"/>
                    </a:cubicBezTo>
                    <a:cubicBezTo>
                      <a:pt x="76809" y="90452"/>
                      <a:pt x="74282" y="83883"/>
                      <a:pt x="69397" y="78493"/>
                    </a:cubicBezTo>
                    <a:cubicBezTo>
                      <a:pt x="64513" y="73103"/>
                      <a:pt x="57943" y="70408"/>
                      <a:pt x="49858" y="70408"/>
                    </a:cubicBezTo>
                    <a:cubicBezTo>
                      <a:pt x="41773" y="70408"/>
                      <a:pt x="35372" y="73103"/>
                      <a:pt x="30319" y="78662"/>
                    </a:cubicBezTo>
                    <a:cubicBezTo>
                      <a:pt x="25434" y="84052"/>
                      <a:pt x="22908" y="90452"/>
                      <a:pt x="22908" y="97864"/>
                    </a:cubicBezTo>
                    <a:cubicBezTo>
                      <a:pt x="22908" y="105275"/>
                      <a:pt x="25434" y="111844"/>
                      <a:pt x="30319" y="117234"/>
                    </a:cubicBezTo>
                    <a:cubicBezTo>
                      <a:pt x="35036" y="122625"/>
                      <a:pt x="41605" y="125320"/>
                      <a:pt x="49858" y="125320"/>
                    </a:cubicBezTo>
                    <a:close/>
                  </a:path>
                </a:pathLst>
              </a:custGeom>
              <a:grpFill/>
              <a:ln w="16788" cap="flat">
                <a:noFill/>
                <a:prstDash val="solid"/>
                <a:miter/>
              </a:ln>
            </p:spPr>
            <p:txBody>
              <a:bodyPr rtlCol="0" anchor="ctr"/>
              <a:lstStyle/>
              <a:p>
                <a:endParaRPr lang="nl-NL"/>
              </a:p>
            </p:txBody>
          </p:sp>
          <p:sp>
            <p:nvSpPr>
              <p:cNvPr id="14" name="Vrije vorm: vorm 13">
                <a:extLst>
                  <a:ext uri="{FF2B5EF4-FFF2-40B4-BE49-F238E27FC236}">
                    <a16:creationId xmlns:a16="http://schemas.microsoft.com/office/drawing/2014/main" id="{7BE8D597-7BB5-4E0D-84B2-CB72657AE780}"/>
                  </a:ext>
                </a:extLst>
              </p:cNvPr>
              <p:cNvSpPr/>
              <p:nvPr/>
            </p:nvSpPr>
            <p:spPr>
              <a:xfrm>
                <a:off x="3201024" y="6153490"/>
                <a:ext cx="92473" cy="95842"/>
              </a:xfrm>
              <a:custGeom>
                <a:avLst/>
                <a:gdLst>
                  <a:gd name="connsiteX0" fmla="*/ 22739 w 92473"/>
                  <a:gd name="connsiteY0" fmla="*/ 55754 h 95842"/>
                  <a:gd name="connsiteX1" fmla="*/ 30656 w 92473"/>
                  <a:gd name="connsiteY1" fmla="*/ 71755 h 95842"/>
                  <a:gd name="connsiteX2" fmla="*/ 47332 w 92473"/>
                  <a:gd name="connsiteY2" fmla="*/ 77651 h 95842"/>
                  <a:gd name="connsiteX3" fmla="*/ 61312 w 92473"/>
                  <a:gd name="connsiteY3" fmla="*/ 74451 h 95842"/>
                  <a:gd name="connsiteX4" fmla="*/ 71924 w 92473"/>
                  <a:gd name="connsiteY4" fmla="*/ 65018 h 95842"/>
                  <a:gd name="connsiteX5" fmla="*/ 88263 w 92473"/>
                  <a:gd name="connsiteY5" fmla="*/ 77651 h 95842"/>
                  <a:gd name="connsiteX6" fmla="*/ 70745 w 92473"/>
                  <a:gd name="connsiteY6" fmla="*/ 91463 h 95842"/>
                  <a:gd name="connsiteX7" fmla="*/ 49690 w 92473"/>
                  <a:gd name="connsiteY7" fmla="*/ 95842 h 95842"/>
                  <a:gd name="connsiteX8" fmla="*/ 14317 w 92473"/>
                  <a:gd name="connsiteY8" fmla="*/ 82536 h 95842"/>
                  <a:gd name="connsiteX9" fmla="*/ 0 w 92473"/>
                  <a:gd name="connsiteY9" fmla="*/ 47837 h 95842"/>
                  <a:gd name="connsiteX10" fmla="*/ 14317 w 92473"/>
                  <a:gd name="connsiteY10" fmla="*/ 13307 h 95842"/>
                  <a:gd name="connsiteX11" fmla="*/ 49690 w 92473"/>
                  <a:gd name="connsiteY11" fmla="*/ 0 h 95842"/>
                  <a:gd name="connsiteX12" fmla="*/ 80851 w 92473"/>
                  <a:gd name="connsiteY12" fmla="*/ 12970 h 95842"/>
                  <a:gd name="connsiteX13" fmla="*/ 92474 w 92473"/>
                  <a:gd name="connsiteY13" fmla="*/ 49353 h 95842"/>
                  <a:gd name="connsiteX14" fmla="*/ 92474 w 92473"/>
                  <a:gd name="connsiteY14" fmla="*/ 55585 h 95842"/>
                  <a:gd name="connsiteX15" fmla="*/ 22739 w 92473"/>
                  <a:gd name="connsiteY15" fmla="*/ 55585 h 95842"/>
                  <a:gd name="connsiteX16" fmla="*/ 69566 w 92473"/>
                  <a:gd name="connsiteY16" fmla="*/ 38573 h 95842"/>
                  <a:gd name="connsiteX17" fmla="*/ 63334 w 92473"/>
                  <a:gd name="connsiteY17" fmla="*/ 22908 h 95842"/>
                  <a:gd name="connsiteX18" fmla="*/ 46490 w 92473"/>
                  <a:gd name="connsiteY18" fmla="*/ 17181 h 95842"/>
                  <a:gd name="connsiteX19" fmla="*/ 30488 w 92473"/>
                  <a:gd name="connsiteY19" fmla="*/ 22908 h 95842"/>
                  <a:gd name="connsiteX20" fmla="*/ 22908 w 92473"/>
                  <a:gd name="connsiteY20" fmla="*/ 38741 h 95842"/>
                  <a:gd name="connsiteX21" fmla="*/ 69566 w 92473"/>
                  <a:gd name="connsiteY21" fmla="*/ 38741 h 9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473" h="95842">
                    <a:moveTo>
                      <a:pt x="22739" y="55754"/>
                    </a:moveTo>
                    <a:cubicBezTo>
                      <a:pt x="23413" y="62491"/>
                      <a:pt x="26108" y="67881"/>
                      <a:pt x="30656" y="71755"/>
                    </a:cubicBezTo>
                    <a:cubicBezTo>
                      <a:pt x="35204" y="75630"/>
                      <a:pt x="40763" y="77651"/>
                      <a:pt x="47332" y="77651"/>
                    </a:cubicBezTo>
                    <a:cubicBezTo>
                      <a:pt x="52890" y="77651"/>
                      <a:pt x="57607" y="76472"/>
                      <a:pt x="61312" y="74451"/>
                    </a:cubicBezTo>
                    <a:cubicBezTo>
                      <a:pt x="65018" y="72261"/>
                      <a:pt x="68555" y="69229"/>
                      <a:pt x="71924" y="65018"/>
                    </a:cubicBezTo>
                    <a:lnTo>
                      <a:pt x="88263" y="77651"/>
                    </a:lnTo>
                    <a:cubicBezTo>
                      <a:pt x="83041" y="84052"/>
                      <a:pt x="77146" y="88600"/>
                      <a:pt x="70745" y="91463"/>
                    </a:cubicBezTo>
                    <a:cubicBezTo>
                      <a:pt x="64344" y="94326"/>
                      <a:pt x="57270" y="95842"/>
                      <a:pt x="49690" y="95842"/>
                    </a:cubicBezTo>
                    <a:cubicBezTo>
                      <a:pt x="35709" y="95842"/>
                      <a:pt x="23750" y="91463"/>
                      <a:pt x="14317" y="82536"/>
                    </a:cubicBezTo>
                    <a:cubicBezTo>
                      <a:pt x="4885" y="73608"/>
                      <a:pt x="0" y="62154"/>
                      <a:pt x="0" y="47837"/>
                    </a:cubicBezTo>
                    <a:cubicBezTo>
                      <a:pt x="0" y="33688"/>
                      <a:pt x="4716" y="22066"/>
                      <a:pt x="14317" y="13307"/>
                    </a:cubicBezTo>
                    <a:cubicBezTo>
                      <a:pt x="23750" y="4379"/>
                      <a:pt x="35709" y="0"/>
                      <a:pt x="49690" y="0"/>
                    </a:cubicBezTo>
                    <a:cubicBezTo>
                      <a:pt x="62660" y="0"/>
                      <a:pt x="72935" y="4379"/>
                      <a:pt x="80851" y="12970"/>
                    </a:cubicBezTo>
                    <a:cubicBezTo>
                      <a:pt x="88600" y="21729"/>
                      <a:pt x="92474" y="33856"/>
                      <a:pt x="92474" y="49353"/>
                    </a:cubicBezTo>
                    <a:lnTo>
                      <a:pt x="92474" y="55585"/>
                    </a:lnTo>
                    <a:lnTo>
                      <a:pt x="22739" y="55585"/>
                    </a:lnTo>
                    <a:close/>
                    <a:moveTo>
                      <a:pt x="69566" y="38573"/>
                    </a:moveTo>
                    <a:cubicBezTo>
                      <a:pt x="69566" y="32004"/>
                      <a:pt x="67545" y="26782"/>
                      <a:pt x="63334" y="22908"/>
                    </a:cubicBezTo>
                    <a:cubicBezTo>
                      <a:pt x="59123" y="19034"/>
                      <a:pt x="53564" y="17181"/>
                      <a:pt x="46490" y="17181"/>
                    </a:cubicBezTo>
                    <a:cubicBezTo>
                      <a:pt x="39920" y="17181"/>
                      <a:pt x="34530" y="19034"/>
                      <a:pt x="30488" y="22908"/>
                    </a:cubicBezTo>
                    <a:cubicBezTo>
                      <a:pt x="26445" y="26782"/>
                      <a:pt x="23919" y="32004"/>
                      <a:pt x="22908" y="38741"/>
                    </a:cubicBezTo>
                    <a:lnTo>
                      <a:pt x="69566" y="38741"/>
                    </a:lnTo>
                    <a:close/>
                  </a:path>
                </a:pathLst>
              </a:custGeom>
              <a:grpFill/>
              <a:ln w="16788" cap="flat">
                <a:noFill/>
                <a:prstDash val="solid"/>
                <a:miter/>
              </a:ln>
            </p:spPr>
            <p:txBody>
              <a:bodyPr rtlCol="0" anchor="ctr"/>
              <a:lstStyle/>
              <a:p>
                <a:endParaRPr lang="nl-NL"/>
              </a:p>
            </p:txBody>
          </p:sp>
          <p:sp>
            <p:nvSpPr>
              <p:cNvPr id="15" name="Vrije vorm: vorm 14">
                <a:extLst>
                  <a:ext uri="{FF2B5EF4-FFF2-40B4-BE49-F238E27FC236}">
                    <a16:creationId xmlns:a16="http://schemas.microsoft.com/office/drawing/2014/main" id="{CD17B365-C373-4E48-998B-D33FCB26D4FC}"/>
                  </a:ext>
                </a:extLst>
              </p:cNvPr>
              <p:cNvSpPr/>
              <p:nvPr/>
            </p:nvSpPr>
            <p:spPr>
              <a:xfrm>
                <a:off x="3305120" y="6153659"/>
                <a:ext cx="58617" cy="93484"/>
              </a:xfrm>
              <a:custGeom>
                <a:avLst/>
                <a:gdLst>
                  <a:gd name="connsiteX0" fmla="*/ 0 w 58617"/>
                  <a:gd name="connsiteY0" fmla="*/ 2190 h 93484"/>
                  <a:gd name="connsiteX1" fmla="*/ 22908 w 58617"/>
                  <a:gd name="connsiteY1" fmla="*/ 2190 h 93484"/>
                  <a:gd name="connsiteX2" fmla="*/ 22908 w 58617"/>
                  <a:gd name="connsiteY2" fmla="*/ 16676 h 93484"/>
                  <a:gd name="connsiteX3" fmla="*/ 50364 w 58617"/>
                  <a:gd name="connsiteY3" fmla="*/ 0 h 93484"/>
                  <a:gd name="connsiteX4" fmla="*/ 54238 w 58617"/>
                  <a:gd name="connsiteY4" fmla="*/ 168 h 93484"/>
                  <a:gd name="connsiteX5" fmla="*/ 58617 w 58617"/>
                  <a:gd name="connsiteY5" fmla="*/ 1179 h 93484"/>
                  <a:gd name="connsiteX6" fmla="*/ 58617 w 58617"/>
                  <a:gd name="connsiteY6" fmla="*/ 23245 h 93484"/>
                  <a:gd name="connsiteX7" fmla="*/ 52216 w 58617"/>
                  <a:gd name="connsiteY7" fmla="*/ 21897 h 93484"/>
                  <a:gd name="connsiteX8" fmla="*/ 47669 w 58617"/>
                  <a:gd name="connsiteY8" fmla="*/ 21560 h 93484"/>
                  <a:gd name="connsiteX9" fmla="*/ 29982 w 58617"/>
                  <a:gd name="connsiteY9" fmla="*/ 27961 h 93484"/>
                  <a:gd name="connsiteX10" fmla="*/ 23076 w 58617"/>
                  <a:gd name="connsiteY10" fmla="*/ 44637 h 93484"/>
                  <a:gd name="connsiteX11" fmla="*/ 23076 w 58617"/>
                  <a:gd name="connsiteY11" fmla="*/ 93484 h 93484"/>
                  <a:gd name="connsiteX12" fmla="*/ 168 w 58617"/>
                  <a:gd name="connsiteY12" fmla="*/ 93484 h 93484"/>
                  <a:gd name="connsiteX13" fmla="*/ 168 w 58617"/>
                  <a:gd name="connsiteY13" fmla="*/ 2190 h 9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17" h="93484">
                    <a:moveTo>
                      <a:pt x="0" y="2190"/>
                    </a:moveTo>
                    <a:lnTo>
                      <a:pt x="22908" y="2190"/>
                    </a:lnTo>
                    <a:lnTo>
                      <a:pt x="22908" y="16676"/>
                    </a:lnTo>
                    <a:cubicBezTo>
                      <a:pt x="28635" y="5559"/>
                      <a:pt x="37731" y="0"/>
                      <a:pt x="50364" y="0"/>
                    </a:cubicBezTo>
                    <a:cubicBezTo>
                      <a:pt x="51711" y="0"/>
                      <a:pt x="52890" y="0"/>
                      <a:pt x="54238" y="168"/>
                    </a:cubicBezTo>
                    <a:cubicBezTo>
                      <a:pt x="55585" y="337"/>
                      <a:pt x="56933" y="842"/>
                      <a:pt x="58617" y="1179"/>
                    </a:cubicBezTo>
                    <a:lnTo>
                      <a:pt x="58617" y="23245"/>
                    </a:lnTo>
                    <a:cubicBezTo>
                      <a:pt x="55417" y="22571"/>
                      <a:pt x="53396" y="22066"/>
                      <a:pt x="52216" y="21897"/>
                    </a:cubicBezTo>
                    <a:cubicBezTo>
                      <a:pt x="51206" y="21729"/>
                      <a:pt x="49690" y="21560"/>
                      <a:pt x="47669" y="21560"/>
                    </a:cubicBezTo>
                    <a:cubicBezTo>
                      <a:pt x="40426" y="21560"/>
                      <a:pt x="34530" y="23750"/>
                      <a:pt x="29982" y="27961"/>
                    </a:cubicBezTo>
                    <a:cubicBezTo>
                      <a:pt x="25434" y="32172"/>
                      <a:pt x="23076" y="37731"/>
                      <a:pt x="23076" y="44637"/>
                    </a:cubicBezTo>
                    <a:lnTo>
                      <a:pt x="23076" y="93484"/>
                    </a:lnTo>
                    <a:lnTo>
                      <a:pt x="168" y="93484"/>
                    </a:lnTo>
                    <a:lnTo>
                      <a:pt x="168" y="2190"/>
                    </a:lnTo>
                    <a:close/>
                  </a:path>
                </a:pathLst>
              </a:custGeom>
              <a:grpFill/>
              <a:ln w="16788" cap="flat">
                <a:noFill/>
                <a:prstDash val="solid"/>
                <a:miter/>
              </a:ln>
            </p:spPr>
            <p:txBody>
              <a:bodyPr rtlCol="0" anchor="ctr"/>
              <a:lstStyle/>
              <a:p>
                <a:endParaRPr lang="nl-NL"/>
              </a:p>
            </p:txBody>
          </p:sp>
          <p:sp>
            <p:nvSpPr>
              <p:cNvPr id="16" name="Vrije vorm: vorm 15">
                <a:extLst>
                  <a:ext uri="{FF2B5EF4-FFF2-40B4-BE49-F238E27FC236}">
                    <a16:creationId xmlns:a16="http://schemas.microsoft.com/office/drawing/2014/main" id="{81198A8E-9376-4CE8-ACAB-5E5D4960C84B}"/>
                  </a:ext>
                </a:extLst>
              </p:cNvPr>
              <p:cNvSpPr/>
              <p:nvPr/>
            </p:nvSpPr>
            <p:spPr>
              <a:xfrm>
                <a:off x="3369969" y="6103295"/>
                <a:ext cx="22907" cy="143679"/>
              </a:xfrm>
              <a:custGeom>
                <a:avLst/>
                <a:gdLst>
                  <a:gd name="connsiteX0" fmla="*/ 0 w 22907"/>
                  <a:gd name="connsiteY0" fmla="*/ 0 h 143679"/>
                  <a:gd name="connsiteX1" fmla="*/ 22908 w 22907"/>
                  <a:gd name="connsiteY1" fmla="*/ 0 h 143679"/>
                  <a:gd name="connsiteX2" fmla="*/ 22908 w 22907"/>
                  <a:gd name="connsiteY2" fmla="*/ 143679 h 143679"/>
                  <a:gd name="connsiteX3" fmla="*/ 0 w 22907"/>
                  <a:gd name="connsiteY3" fmla="*/ 143679 h 143679"/>
                  <a:gd name="connsiteX4" fmla="*/ 0 w 22907"/>
                  <a:gd name="connsiteY4" fmla="*/ 0 h 14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7" h="143679">
                    <a:moveTo>
                      <a:pt x="0" y="0"/>
                    </a:moveTo>
                    <a:lnTo>
                      <a:pt x="22908" y="0"/>
                    </a:lnTo>
                    <a:lnTo>
                      <a:pt x="22908" y="143679"/>
                    </a:lnTo>
                    <a:lnTo>
                      <a:pt x="0" y="143679"/>
                    </a:lnTo>
                    <a:lnTo>
                      <a:pt x="0" y="0"/>
                    </a:lnTo>
                    <a:close/>
                  </a:path>
                </a:pathLst>
              </a:custGeom>
              <a:grpFill/>
              <a:ln w="16788" cap="flat">
                <a:noFill/>
                <a:prstDash val="solid"/>
                <a:miter/>
              </a:ln>
            </p:spPr>
            <p:txBody>
              <a:bodyPr rtlCol="0" anchor="ctr"/>
              <a:lstStyle/>
              <a:p>
                <a:endParaRPr lang="nl-NL"/>
              </a:p>
            </p:txBody>
          </p:sp>
          <p:sp>
            <p:nvSpPr>
              <p:cNvPr id="17" name="Vrije vorm: vorm 16">
                <a:extLst>
                  <a:ext uri="{FF2B5EF4-FFF2-40B4-BE49-F238E27FC236}">
                    <a16:creationId xmlns:a16="http://schemas.microsoft.com/office/drawing/2014/main" id="{72D52014-82BC-41F9-B6CB-A6ECEDE6551A}"/>
                  </a:ext>
                </a:extLst>
              </p:cNvPr>
              <p:cNvSpPr/>
              <p:nvPr/>
            </p:nvSpPr>
            <p:spPr>
              <a:xfrm>
                <a:off x="3403489" y="6153490"/>
                <a:ext cx="83883" cy="95842"/>
              </a:xfrm>
              <a:custGeom>
                <a:avLst/>
                <a:gdLst>
                  <a:gd name="connsiteX0" fmla="*/ 63165 w 83883"/>
                  <a:gd name="connsiteY0" fmla="*/ 81020 h 95842"/>
                  <a:gd name="connsiteX1" fmla="*/ 50364 w 83883"/>
                  <a:gd name="connsiteY1" fmla="*/ 92137 h 95842"/>
                  <a:gd name="connsiteX2" fmla="*/ 33183 w 83883"/>
                  <a:gd name="connsiteY2" fmla="*/ 95842 h 95842"/>
                  <a:gd name="connsiteX3" fmla="*/ 9770 w 83883"/>
                  <a:gd name="connsiteY3" fmla="*/ 88600 h 95842"/>
                  <a:gd name="connsiteX4" fmla="*/ 0 w 83883"/>
                  <a:gd name="connsiteY4" fmla="*/ 68387 h 95842"/>
                  <a:gd name="connsiteX5" fmla="*/ 16507 w 83883"/>
                  <a:gd name="connsiteY5" fmla="*/ 42784 h 95842"/>
                  <a:gd name="connsiteX6" fmla="*/ 57438 w 83883"/>
                  <a:gd name="connsiteY6" fmla="*/ 36720 h 95842"/>
                  <a:gd name="connsiteX7" fmla="*/ 63165 w 83883"/>
                  <a:gd name="connsiteY7" fmla="*/ 36720 h 95842"/>
                  <a:gd name="connsiteX8" fmla="*/ 63165 w 83883"/>
                  <a:gd name="connsiteY8" fmla="*/ 34193 h 95842"/>
                  <a:gd name="connsiteX9" fmla="*/ 57438 w 83883"/>
                  <a:gd name="connsiteY9" fmla="*/ 21560 h 95842"/>
                  <a:gd name="connsiteX10" fmla="*/ 42279 w 83883"/>
                  <a:gd name="connsiteY10" fmla="*/ 17181 h 95842"/>
                  <a:gd name="connsiteX11" fmla="*/ 17855 w 83883"/>
                  <a:gd name="connsiteY11" fmla="*/ 26614 h 95842"/>
                  <a:gd name="connsiteX12" fmla="*/ 5895 w 83883"/>
                  <a:gd name="connsiteY12" fmla="*/ 14654 h 95842"/>
                  <a:gd name="connsiteX13" fmla="*/ 23245 w 83883"/>
                  <a:gd name="connsiteY13" fmla="*/ 3537 h 95842"/>
                  <a:gd name="connsiteX14" fmla="*/ 44805 w 83883"/>
                  <a:gd name="connsiteY14" fmla="*/ 0 h 95842"/>
                  <a:gd name="connsiteX15" fmla="*/ 74114 w 83883"/>
                  <a:gd name="connsiteY15" fmla="*/ 9433 h 95842"/>
                  <a:gd name="connsiteX16" fmla="*/ 83883 w 83883"/>
                  <a:gd name="connsiteY16" fmla="*/ 41099 h 95842"/>
                  <a:gd name="connsiteX17" fmla="*/ 83883 w 83883"/>
                  <a:gd name="connsiteY17" fmla="*/ 93653 h 95842"/>
                  <a:gd name="connsiteX18" fmla="*/ 63334 w 83883"/>
                  <a:gd name="connsiteY18" fmla="*/ 93653 h 95842"/>
                  <a:gd name="connsiteX19" fmla="*/ 63334 w 83883"/>
                  <a:gd name="connsiteY19" fmla="*/ 81020 h 95842"/>
                  <a:gd name="connsiteX20" fmla="*/ 61818 w 83883"/>
                  <a:gd name="connsiteY20" fmla="*/ 52722 h 95842"/>
                  <a:gd name="connsiteX21" fmla="*/ 57101 w 83883"/>
                  <a:gd name="connsiteY21" fmla="*/ 52722 h 95842"/>
                  <a:gd name="connsiteX22" fmla="*/ 33014 w 83883"/>
                  <a:gd name="connsiteY22" fmla="*/ 55417 h 95842"/>
                  <a:gd name="connsiteX23" fmla="*/ 22908 w 83883"/>
                  <a:gd name="connsiteY23" fmla="*/ 66702 h 95842"/>
                  <a:gd name="connsiteX24" fmla="*/ 27624 w 83883"/>
                  <a:gd name="connsiteY24" fmla="*/ 75630 h 95842"/>
                  <a:gd name="connsiteX25" fmla="*/ 38910 w 83883"/>
                  <a:gd name="connsiteY25" fmla="*/ 78662 h 95842"/>
                  <a:gd name="connsiteX26" fmla="*/ 56091 w 83883"/>
                  <a:gd name="connsiteY26" fmla="*/ 73103 h 95842"/>
                  <a:gd name="connsiteX27" fmla="*/ 61986 w 83883"/>
                  <a:gd name="connsiteY27" fmla="*/ 57775 h 95842"/>
                  <a:gd name="connsiteX28" fmla="*/ 61986 w 83883"/>
                  <a:gd name="connsiteY28" fmla="*/ 52722 h 9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883" h="95842">
                    <a:moveTo>
                      <a:pt x="63165" y="81020"/>
                    </a:moveTo>
                    <a:cubicBezTo>
                      <a:pt x="59796" y="85904"/>
                      <a:pt x="55417" y="89610"/>
                      <a:pt x="50364" y="92137"/>
                    </a:cubicBezTo>
                    <a:cubicBezTo>
                      <a:pt x="45310" y="94495"/>
                      <a:pt x="39583" y="95842"/>
                      <a:pt x="33183" y="95842"/>
                    </a:cubicBezTo>
                    <a:cubicBezTo>
                      <a:pt x="24087" y="95842"/>
                      <a:pt x="16170" y="93484"/>
                      <a:pt x="9770" y="88600"/>
                    </a:cubicBezTo>
                    <a:cubicBezTo>
                      <a:pt x="3200" y="83715"/>
                      <a:pt x="0" y="77146"/>
                      <a:pt x="0" y="68387"/>
                    </a:cubicBezTo>
                    <a:cubicBezTo>
                      <a:pt x="0" y="55248"/>
                      <a:pt x="5559" y="46826"/>
                      <a:pt x="16507" y="42784"/>
                    </a:cubicBezTo>
                    <a:cubicBezTo>
                      <a:pt x="27624" y="38741"/>
                      <a:pt x="41099" y="36720"/>
                      <a:pt x="57438" y="36720"/>
                    </a:cubicBezTo>
                    <a:lnTo>
                      <a:pt x="63165" y="36720"/>
                    </a:lnTo>
                    <a:lnTo>
                      <a:pt x="63165" y="34193"/>
                    </a:lnTo>
                    <a:cubicBezTo>
                      <a:pt x="63165" y="28803"/>
                      <a:pt x="61144" y="24424"/>
                      <a:pt x="57438" y="21560"/>
                    </a:cubicBezTo>
                    <a:cubicBezTo>
                      <a:pt x="53564" y="18528"/>
                      <a:pt x="48511" y="17181"/>
                      <a:pt x="42279" y="17181"/>
                    </a:cubicBezTo>
                    <a:cubicBezTo>
                      <a:pt x="32846" y="17181"/>
                      <a:pt x="24761" y="20381"/>
                      <a:pt x="17855" y="26614"/>
                    </a:cubicBezTo>
                    <a:lnTo>
                      <a:pt x="5895" y="14654"/>
                    </a:lnTo>
                    <a:cubicBezTo>
                      <a:pt x="10780" y="9601"/>
                      <a:pt x="16676" y="5895"/>
                      <a:pt x="23245" y="3537"/>
                    </a:cubicBezTo>
                    <a:cubicBezTo>
                      <a:pt x="29814" y="1179"/>
                      <a:pt x="37057" y="0"/>
                      <a:pt x="44805" y="0"/>
                    </a:cubicBezTo>
                    <a:cubicBezTo>
                      <a:pt x="57775" y="0"/>
                      <a:pt x="67545" y="3200"/>
                      <a:pt x="74114" y="9433"/>
                    </a:cubicBezTo>
                    <a:cubicBezTo>
                      <a:pt x="80514" y="15833"/>
                      <a:pt x="83883" y="26277"/>
                      <a:pt x="83883" y="41099"/>
                    </a:cubicBezTo>
                    <a:lnTo>
                      <a:pt x="83883" y="93653"/>
                    </a:lnTo>
                    <a:lnTo>
                      <a:pt x="63334" y="93653"/>
                    </a:lnTo>
                    <a:lnTo>
                      <a:pt x="63334" y="81020"/>
                    </a:lnTo>
                    <a:close/>
                    <a:moveTo>
                      <a:pt x="61818" y="52722"/>
                    </a:moveTo>
                    <a:lnTo>
                      <a:pt x="57101" y="52722"/>
                    </a:lnTo>
                    <a:cubicBezTo>
                      <a:pt x="47837" y="52722"/>
                      <a:pt x="39752" y="53564"/>
                      <a:pt x="33014" y="55417"/>
                    </a:cubicBezTo>
                    <a:cubicBezTo>
                      <a:pt x="26277" y="57270"/>
                      <a:pt x="22908" y="60975"/>
                      <a:pt x="22908" y="66702"/>
                    </a:cubicBezTo>
                    <a:cubicBezTo>
                      <a:pt x="22908" y="70576"/>
                      <a:pt x="24592" y="73608"/>
                      <a:pt x="27624" y="75630"/>
                    </a:cubicBezTo>
                    <a:cubicBezTo>
                      <a:pt x="30825" y="77651"/>
                      <a:pt x="34530" y="78662"/>
                      <a:pt x="38910" y="78662"/>
                    </a:cubicBezTo>
                    <a:cubicBezTo>
                      <a:pt x="46490" y="78662"/>
                      <a:pt x="52217" y="76809"/>
                      <a:pt x="56091" y="73103"/>
                    </a:cubicBezTo>
                    <a:cubicBezTo>
                      <a:pt x="59965" y="69397"/>
                      <a:pt x="61986" y="64176"/>
                      <a:pt x="61986" y="57775"/>
                    </a:cubicBezTo>
                    <a:lnTo>
                      <a:pt x="61986" y="52722"/>
                    </a:lnTo>
                    <a:close/>
                  </a:path>
                </a:pathLst>
              </a:custGeom>
              <a:grpFill/>
              <a:ln w="16788" cap="flat">
                <a:noFill/>
                <a:prstDash val="solid"/>
                <a:miter/>
              </a:ln>
            </p:spPr>
            <p:txBody>
              <a:bodyPr rtlCol="0" anchor="ctr"/>
              <a:lstStyle/>
              <a:p>
                <a:endParaRPr lang="nl-NL"/>
              </a:p>
            </p:txBody>
          </p:sp>
          <p:sp>
            <p:nvSpPr>
              <p:cNvPr id="18" name="Vrije vorm: vorm 17">
                <a:extLst>
                  <a:ext uri="{FF2B5EF4-FFF2-40B4-BE49-F238E27FC236}">
                    <a16:creationId xmlns:a16="http://schemas.microsoft.com/office/drawing/2014/main" id="{87679210-D43F-4261-B9F6-E4B852CED613}"/>
                  </a:ext>
                </a:extLst>
              </p:cNvPr>
              <p:cNvSpPr/>
              <p:nvPr/>
            </p:nvSpPr>
            <p:spPr>
              <a:xfrm>
                <a:off x="3502195" y="6153490"/>
                <a:ext cx="83377" cy="93652"/>
              </a:xfrm>
              <a:custGeom>
                <a:avLst/>
                <a:gdLst>
                  <a:gd name="connsiteX0" fmla="*/ 0 w 83377"/>
                  <a:gd name="connsiteY0" fmla="*/ 2358 h 93652"/>
                  <a:gd name="connsiteX1" fmla="*/ 21729 w 83377"/>
                  <a:gd name="connsiteY1" fmla="*/ 2358 h 93652"/>
                  <a:gd name="connsiteX2" fmla="*/ 21729 w 83377"/>
                  <a:gd name="connsiteY2" fmla="*/ 17012 h 93652"/>
                  <a:gd name="connsiteX3" fmla="*/ 32509 w 83377"/>
                  <a:gd name="connsiteY3" fmla="*/ 4716 h 93652"/>
                  <a:gd name="connsiteX4" fmla="*/ 50195 w 83377"/>
                  <a:gd name="connsiteY4" fmla="*/ 0 h 93652"/>
                  <a:gd name="connsiteX5" fmla="*/ 75461 w 83377"/>
                  <a:gd name="connsiteY5" fmla="*/ 10106 h 93652"/>
                  <a:gd name="connsiteX6" fmla="*/ 83378 w 83377"/>
                  <a:gd name="connsiteY6" fmla="*/ 36046 h 93652"/>
                  <a:gd name="connsiteX7" fmla="*/ 83378 w 83377"/>
                  <a:gd name="connsiteY7" fmla="*/ 93653 h 93652"/>
                  <a:gd name="connsiteX8" fmla="*/ 60639 w 83377"/>
                  <a:gd name="connsiteY8" fmla="*/ 93653 h 93652"/>
                  <a:gd name="connsiteX9" fmla="*/ 60639 w 83377"/>
                  <a:gd name="connsiteY9" fmla="*/ 47500 h 93652"/>
                  <a:gd name="connsiteX10" fmla="*/ 57607 w 83377"/>
                  <a:gd name="connsiteY10" fmla="*/ 28466 h 93652"/>
                  <a:gd name="connsiteX11" fmla="*/ 43963 w 83377"/>
                  <a:gd name="connsiteY11" fmla="*/ 20718 h 93652"/>
                  <a:gd name="connsiteX12" fmla="*/ 28298 w 83377"/>
                  <a:gd name="connsiteY12" fmla="*/ 27287 h 93652"/>
                  <a:gd name="connsiteX13" fmla="*/ 23076 w 83377"/>
                  <a:gd name="connsiteY13" fmla="*/ 43794 h 93652"/>
                  <a:gd name="connsiteX14" fmla="*/ 23076 w 83377"/>
                  <a:gd name="connsiteY14" fmla="*/ 93653 h 93652"/>
                  <a:gd name="connsiteX15" fmla="*/ 337 w 83377"/>
                  <a:gd name="connsiteY15" fmla="*/ 93653 h 93652"/>
                  <a:gd name="connsiteX16" fmla="*/ 337 w 83377"/>
                  <a:gd name="connsiteY16" fmla="*/ 2358 h 9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377" h="93652">
                    <a:moveTo>
                      <a:pt x="0" y="2358"/>
                    </a:moveTo>
                    <a:lnTo>
                      <a:pt x="21729" y="2358"/>
                    </a:lnTo>
                    <a:lnTo>
                      <a:pt x="21729" y="17012"/>
                    </a:lnTo>
                    <a:cubicBezTo>
                      <a:pt x="24255" y="11959"/>
                      <a:pt x="27793" y="7917"/>
                      <a:pt x="32509" y="4716"/>
                    </a:cubicBezTo>
                    <a:cubicBezTo>
                      <a:pt x="37057" y="1684"/>
                      <a:pt x="42952" y="0"/>
                      <a:pt x="50195" y="0"/>
                    </a:cubicBezTo>
                    <a:cubicBezTo>
                      <a:pt x="61649" y="0"/>
                      <a:pt x="70071" y="3369"/>
                      <a:pt x="75461" y="10106"/>
                    </a:cubicBezTo>
                    <a:cubicBezTo>
                      <a:pt x="80851" y="16844"/>
                      <a:pt x="83378" y="25434"/>
                      <a:pt x="83378" y="36046"/>
                    </a:cubicBezTo>
                    <a:lnTo>
                      <a:pt x="83378" y="93653"/>
                    </a:lnTo>
                    <a:lnTo>
                      <a:pt x="60639" y="93653"/>
                    </a:lnTo>
                    <a:lnTo>
                      <a:pt x="60639" y="47500"/>
                    </a:lnTo>
                    <a:cubicBezTo>
                      <a:pt x="60639" y="39920"/>
                      <a:pt x="59628" y="33520"/>
                      <a:pt x="57607" y="28466"/>
                    </a:cubicBezTo>
                    <a:cubicBezTo>
                      <a:pt x="55585" y="23245"/>
                      <a:pt x="51037" y="20718"/>
                      <a:pt x="43963" y="20718"/>
                    </a:cubicBezTo>
                    <a:cubicBezTo>
                      <a:pt x="37057" y="20718"/>
                      <a:pt x="31835" y="22908"/>
                      <a:pt x="28298" y="27287"/>
                    </a:cubicBezTo>
                    <a:cubicBezTo>
                      <a:pt x="24761" y="31835"/>
                      <a:pt x="23076" y="37225"/>
                      <a:pt x="23076" y="43794"/>
                    </a:cubicBezTo>
                    <a:lnTo>
                      <a:pt x="23076" y="93653"/>
                    </a:lnTo>
                    <a:lnTo>
                      <a:pt x="337" y="93653"/>
                    </a:lnTo>
                    <a:lnTo>
                      <a:pt x="337" y="2358"/>
                    </a:lnTo>
                    <a:close/>
                  </a:path>
                </a:pathLst>
              </a:custGeom>
              <a:grpFill/>
              <a:ln w="16788" cap="flat">
                <a:noFill/>
                <a:prstDash val="solid"/>
                <a:miter/>
              </a:ln>
            </p:spPr>
            <p:txBody>
              <a:bodyPr rtlCol="0" anchor="ctr"/>
              <a:lstStyle/>
              <a:p>
                <a:endParaRPr lang="nl-NL"/>
              </a:p>
            </p:txBody>
          </p:sp>
          <p:sp>
            <p:nvSpPr>
              <p:cNvPr id="20" name="Vrije vorm: vorm 19">
                <a:extLst>
                  <a:ext uri="{FF2B5EF4-FFF2-40B4-BE49-F238E27FC236}">
                    <a16:creationId xmlns:a16="http://schemas.microsoft.com/office/drawing/2014/main" id="{5CD4BE4B-FA65-47A2-8912-91FA1375C1AD}"/>
                  </a:ext>
                </a:extLst>
              </p:cNvPr>
              <p:cNvSpPr/>
              <p:nvPr/>
            </p:nvSpPr>
            <p:spPr>
              <a:xfrm>
                <a:off x="3597195" y="6103464"/>
                <a:ext cx="98537" cy="145869"/>
              </a:xfrm>
              <a:custGeom>
                <a:avLst/>
                <a:gdLst>
                  <a:gd name="connsiteX0" fmla="*/ 76809 w 98537"/>
                  <a:gd name="connsiteY0" fmla="*/ 129867 h 145869"/>
                  <a:gd name="connsiteX1" fmla="*/ 63502 w 98537"/>
                  <a:gd name="connsiteY1" fmla="*/ 141827 h 145869"/>
                  <a:gd name="connsiteX2" fmla="*/ 44974 w 98537"/>
                  <a:gd name="connsiteY2" fmla="*/ 145869 h 145869"/>
                  <a:gd name="connsiteX3" fmla="*/ 12128 w 98537"/>
                  <a:gd name="connsiteY3" fmla="*/ 132394 h 145869"/>
                  <a:gd name="connsiteX4" fmla="*/ 0 w 98537"/>
                  <a:gd name="connsiteY4" fmla="*/ 98032 h 145869"/>
                  <a:gd name="connsiteX5" fmla="*/ 12296 w 98537"/>
                  <a:gd name="connsiteY5" fmla="*/ 63839 h 145869"/>
                  <a:gd name="connsiteX6" fmla="*/ 44131 w 98537"/>
                  <a:gd name="connsiteY6" fmla="*/ 50195 h 145869"/>
                  <a:gd name="connsiteX7" fmla="*/ 62997 w 98537"/>
                  <a:gd name="connsiteY7" fmla="*/ 54238 h 145869"/>
                  <a:gd name="connsiteX8" fmla="*/ 74956 w 98537"/>
                  <a:gd name="connsiteY8" fmla="*/ 64007 h 145869"/>
                  <a:gd name="connsiteX9" fmla="*/ 75630 w 98537"/>
                  <a:gd name="connsiteY9" fmla="*/ 0 h 145869"/>
                  <a:gd name="connsiteX10" fmla="*/ 98538 w 98537"/>
                  <a:gd name="connsiteY10" fmla="*/ 0 h 145869"/>
                  <a:gd name="connsiteX11" fmla="*/ 98538 w 98537"/>
                  <a:gd name="connsiteY11" fmla="*/ 143680 h 145869"/>
                  <a:gd name="connsiteX12" fmla="*/ 76809 w 98537"/>
                  <a:gd name="connsiteY12" fmla="*/ 143680 h 145869"/>
                  <a:gd name="connsiteX13" fmla="*/ 76809 w 98537"/>
                  <a:gd name="connsiteY13" fmla="*/ 129867 h 145869"/>
                  <a:gd name="connsiteX14" fmla="*/ 49858 w 98537"/>
                  <a:gd name="connsiteY14" fmla="*/ 125320 h 145869"/>
                  <a:gd name="connsiteX15" fmla="*/ 69397 w 98537"/>
                  <a:gd name="connsiteY15" fmla="*/ 117066 h 145869"/>
                  <a:gd name="connsiteX16" fmla="*/ 76977 w 98537"/>
                  <a:gd name="connsiteY16" fmla="*/ 97864 h 145869"/>
                  <a:gd name="connsiteX17" fmla="*/ 69566 w 98537"/>
                  <a:gd name="connsiteY17" fmla="*/ 78493 h 145869"/>
                  <a:gd name="connsiteX18" fmla="*/ 49858 w 98537"/>
                  <a:gd name="connsiteY18" fmla="*/ 70408 h 145869"/>
                  <a:gd name="connsiteX19" fmla="*/ 30319 w 98537"/>
                  <a:gd name="connsiteY19" fmla="*/ 78662 h 145869"/>
                  <a:gd name="connsiteX20" fmla="*/ 22908 w 98537"/>
                  <a:gd name="connsiteY20" fmla="*/ 97864 h 145869"/>
                  <a:gd name="connsiteX21" fmla="*/ 30319 w 98537"/>
                  <a:gd name="connsiteY21" fmla="*/ 117234 h 145869"/>
                  <a:gd name="connsiteX22" fmla="*/ 49858 w 98537"/>
                  <a:gd name="connsiteY22" fmla="*/ 125320 h 14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537" h="145869">
                    <a:moveTo>
                      <a:pt x="76809" y="129867"/>
                    </a:moveTo>
                    <a:cubicBezTo>
                      <a:pt x="73440" y="135258"/>
                      <a:pt x="68892" y="139132"/>
                      <a:pt x="63502" y="141827"/>
                    </a:cubicBezTo>
                    <a:cubicBezTo>
                      <a:pt x="58112" y="144522"/>
                      <a:pt x="51880" y="145869"/>
                      <a:pt x="44974" y="145869"/>
                    </a:cubicBezTo>
                    <a:cubicBezTo>
                      <a:pt x="31161" y="145869"/>
                      <a:pt x="20213" y="141321"/>
                      <a:pt x="12128" y="132394"/>
                    </a:cubicBezTo>
                    <a:cubicBezTo>
                      <a:pt x="4043" y="123298"/>
                      <a:pt x="0" y="111844"/>
                      <a:pt x="0" y="98032"/>
                    </a:cubicBezTo>
                    <a:cubicBezTo>
                      <a:pt x="0" y="84389"/>
                      <a:pt x="4211" y="72935"/>
                      <a:pt x="12296" y="63839"/>
                    </a:cubicBezTo>
                    <a:cubicBezTo>
                      <a:pt x="20550" y="54743"/>
                      <a:pt x="31161" y="50195"/>
                      <a:pt x="44131" y="50195"/>
                    </a:cubicBezTo>
                    <a:cubicBezTo>
                      <a:pt x="51711" y="50195"/>
                      <a:pt x="57943" y="51543"/>
                      <a:pt x="62997" y="54238"/>
                    </a:cubicBezTo>
                    <a:cubicBezTo>
                      <a:pt x="68050" y="56933"/>
                      <a:pt x="71924" y="60302"/>
                      <a:pt x="74956" y="64007"/>
                    </a:cubicBezTo>
                    <a:lnTo>
                      <a:pt x="75630" y="0"/>
                    </a:lnTo>
                    <a:lnTo>
                      <a:pt x="98538" y="0"/>
                    </a:lnTo>
                    <a:lnTo>
                      <a:pt x="98538" y="143680"/>
                    </a:lnTo>
                    <a:lnTo>
                      <a:pt x="76809" y="143680"/>
                    </a:lnTo>
                    <a:lnTo>
                      <a:pt x="76809" y="129867"/>
                    </a:lnTo>
                    <a:close/>
                    <a:moveTo>
                      <a:pt x="49858" y="125320"/>
                    </a:moveTo>
                    <a:cubicBezTo>
                      <a:pt x="57943" y="125320"/>
                      <a:pt x="64513" y="122625"/>
                      <a:pt x="69397" y="117066"/>
                    </a:cubicBezTo>
                    <a:cubicBezTo>
                      <a:pt x="74451" y="111676"/>
                      <a:pt x="76977" y="105275"/>
                      <a:pt x="76977" y="97864"/>
                    </a:cubicBezTo>
                    <a:cubicBezTo>
                      <a:pt x="76977" y="90452"/>
                      <a:pt x="74619" y="83883"/>
                      <a:pt x="69566" y="78493"/>
                    </a:cubicBezTo>
                    <a:cubicBezTo>
                      <a:pt x="64681" y="73103"/>
                      <a:pt x="58112" y="70408"/>
                      <a:pt x="49858" y="70408"/>
                    </a:cubicBezTo>
                    <a:cubicBezTo>
                      <a:pt x="41773" y="70408"/>
                      <a:pt x="35372" y="73103"/>
                      <a:pt x="30319" y="78662"/>
                    </a:cubicBezTo>
                    <a:cubicBezTo>
                      <a:pt x="25435" y="84052"/>
                      <a:pt x="22908" y="90452"/>
                      <a:pt x="22908" y="97864"/>
                    </a:cubicBezTo>
                    <a:cubicBezTo>
                      <a:pt x="22908" y="105275"/>
                      <a:pt x="25435" y="111844"/>
                      <a:pt x="30319" y="117234"/>
                    </a:cubicBezTo>
                    <a:cubicBezTo>
                      <a:pt x="35204" y="122625"/>
                      <a:pt x="41773" y="125320"/>
                      <a:pt x="49858" y="125320"/>
                    </a:cubicBezTo>
                    <a:close/>
                  </a:path>
                </a:pathLst>
              </a:custGeom>
              <a:grpFill/>
              <a:ln w="16788" cap="flat">
                <a:noFill/>
                <a:prstDash val="solid"/>
                <a:miter/>
              </a:ln>
            </p:spPr>
            <p:txBody>
              <a:bodyPr rtlCol="0" anchor="ctr"/>
              <a:lstStyle/>
              <a:p>
                <a:endParaRPr lang="nl-NL"/>
              </a:p>
            </p:txBody>
          </p:sp>
        </p:grpSp>
      </p:grpSp>
    </p:spTree>
    <p:extLst>
      <p:ext uri="{BB962C8B-B14F-4D97-AF65-F5344CB8AC3E}">
        <p14:creationId xmlns:p14="http://schemas.microsoft.com/office/powerpoint/2010/main" val="3408330828"/>
      </p:ext>
    </p:extLst>
  </p:cSld>
  <p:clrMapOvr>
    <a:masterClrMapping/>
  </p:clrMapOvr>
  <p:transition spd="slow" advClick="0">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 - Afbeelding met tekst">
    <p:bg>
      <p:bgPr>
        <a:solidFill>
          <a:schemeClr val="bg1"/>
        </a:solidFill>
        <a:effectLst/>
      </p:bgPr>
    </p:bg>
    <p:spTree>
      <p:nvGrpSpPr>
        <p:cNvPr id="1" name=""/>
        <p:cNvGrpSpPr/>
        <p:nvPr/>
      </p:nvGrpSpPr>
      <p:grpSpPr>
        <a:xfrm>
          <a:off x="0" y="0"/>
          <a:ext cx="0" cy="0"/>
          <a:chOff x="0" y="0"/>
          <a:chExt cx="0" cy="0"/>
        </a:xfrm>
      </p:grpSpPr>
      <p:sp>
        <p:nvSpPr>
          <p:cNvPr id="23" name="Tijdelijke aanduiding voor afbeelding 22">
            <a:extLst>
              <a:ext uri="{FF2B5EF4-FFF2-40B4-BE49-F238E27FC236}">
                <a16:creationId xmlns:a16="http://schemas.microsoft.com/office/drawing/2014/main" id="{0FB22825-E047-4CAE-B025-40F020333258}"/>
              </a:ext>
            </a:extLst>
          </p:cNvPr>
          <p:cNvSpPr>
            <a:spLocks noGrp="1"/>
          </p:cNvSpPr>
          <p:nvPr>
            <p:ph type="pic" sz="quarter" idx="10" hasCustomPrompt="1"/>
          </p:nvPr>
        </p:nvSpPr>
        <p:spPr>
          <a:xfrm>
            <a:off x="8128000" y="254000"/>
            <a:ext cx="3810000" cy="6350000"/>
          </a:xfrm>
          <a:custGeom>
            <a:avLst/>
            <a:gdLst>
              <a:gd name="connsiteX0" fmla="*/ 0 w 3810000"/>
              <a:gd name="connsiteY0" fmla="*/ 0 h 6350000"/>
              <a:gd name="connsiteX1" fmla="*/ 3810000 w 3810000"/>
              <a:gd name="connsiteY1" fmla="*/ 0 h 6350000"/>
              <a:gd name="connsiteX2" fmla="*/ 3810000 w 3810000"/>
              <a:gd name="connsiteY2" fmla="*/ 5657518 h 6350000"/>
              <a:gd name="connsiteX3" fmla="*/ 1259302 w 3810000"/>
              <a:gd name="connsiteY3" fmla="*/ 5657518 h 6350000"/>
              <a:gd name="connsiteX4" fmla="*/ 1259302 w 3810000"/>
              <a:gd name="connsiteY4" fmla="*/ 6108296 h 6350000"/>
              <a:gd name="connsiteX5" fmla="*/ 1501006 w 3810000"/>
              <a:gd name="connsiteY5" fmla="*/ 6350000 h 6350000"/>
              <a:gd name="connsiteX6" fmla="*/ 0 w 3810000"/>
              <a:gd name="connsiteY6" fmla="*/ 6350000 h 63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0" h="6350000">
                <a:moveTo>
                  <a:pt x="0" y="0"/>
                </a:moveTo>
                <a:lnTo>
                  <a:pt x="3810000" y="0"/>
                </a:lnTo>
                <a:lnTo>
                  <a:pt x="3810000" y="5657518"/>
                </a:lnTo>
                <a:lnTo>
                  <a:pt x="1259302" y="5657518"/>
                </a:lnTo>
                <a:lnTo>
                  <a:pt x="1259302" y="6108296"/>
                </a:lnTo>
                <a:lnTo>
                  <a:pt x="1501006" y="6350000"/>
                </a:lnTo>
                <a:lnTo>
                  <a:pt x="0" y="6350000"/>
                </a:lnTo>
                <a:close/>
              </a:path>
            </a:pathLst>
          </a:custGeom>
          <a:solidFill>
            <a:schemeClr val="accent5"/>
          </a:solidFill>
        </p:spPr>
        <p:txBody>
          <a:bodyPr wrap="square" lIns="91440" tIns="548640" rIns="91440" bIns="91440" anchor="ctr" anchorCtr="0">
            <a:noAutofit/>
          </a:bodyPr>
          <a:lstStyle>
            <a:lvl1pPr marL="0" indent="0" algn="ctr">
              <a:buFontTx/>
              <a:buNone/>
              <a:defRPr sz="800"/>
            </a:lvl1pPr>
          </a:lstStyle>
          <a:p>
            <a:r>
              <a:rPr lang="nl-NL" dirty="0"/>
              <a:t>Klik op het afbeeldingsicoon of sleep een afbeelding in dit veld</a:t>
            </a:r>
          </a:p>
        </p:txBody>
      </p:sp>
      <p:sp>
        <p:nvSpPr>
          <p:cNvPr id="14" name="Rechthoek: met één afgeschuinde hoek 13">
            <a:extLst>
              <a:ext uri="{FF2B5EF4-FFF2-40B4-BE49-F238E27FC236}">
                <a16:creationId xmlns:a16="http://schemas.microsoft.com/office/drawing/2014/main" id="{0DDCF477-F964-4F7B-9EE3-543781D1A35F}"/>
              </a:ext>
            </a:extLst>
          </p:cNvPr>
          <p:cNvSpPr/>
          <p:nvPr userDrawn="1"/>
        </p:nvSpPr>
        <p:spPr>
          <a:xfrm rot="10800000">
            <a:off x="9387302" y="5911518"/>
            <a:ext cx="2804698" cy="692482"/>
          </a:xfrm>
          <a:prstGeom prst="snip1Rect">
            <a:avLst>
              <a:gd name="adj" fmla="val 349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3F0D7E22-2F44-4213-8E92-2EA243E786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30269" y="6086840"/>
            <a:ext cx="522000" cy="344717"/>
          </a:xfrm>
          <a:prstGeom prst="rect">
            <a:avLst/>
          </a:prstGeom>
        </p:spPr>
      </p:pic>
      <p:pic>
        <p:nvPicPr>
          <p:cNvPr id="11" name="Graphic 10">
            <a:extLst>
              <a:ext uri="{FF2B5EF4-FFF2-40B4-BE49-F238E27FC236}">
                <a16:creationId xmlns:a16="http://schemas.microsoft.com/office/drawing/2014/main" id="{21D76EB5-F2CA-4670-869D-227E45253D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85319" y="6170557"/>
            <a:ext cx="1265604" cy="261000"/>
          </a:xfrm>
          <a:prstGeom prst="rect">
            <a:avLst/>
          </a:prstGeom>
        </p:spPr>
      </p:pic>
      <p:sp>
        <p:nvSpPr>
          <p:cNvPr id="33" name="Tijdelijke aanduiding voor tekst 7">
            <a:extLst>
              <a:ext uri="{FF2B5EF4-FFF2-40B4-BE49-F238E27FC236}">
                <a16:creationId xmlns:a16="http://schemas.microsoft.com/office/drawing/2014/main" id="{DB2677C8-9D21-4C33-A145-FCD4879501E5}"/>
              </a:ext>
            </a:extLst>
          </p:cNvPr>
          <p:cNvSpPr>
            <a:spLocks noGrp="1"/>
          </p:cNvSpPr>
          <p:nvPr>
            <p:ph type="body" sz="quarter" idx="15"/>
          </p:nvPr>
        </p:nvSpPr>
        <p:spPr>
          <a:xfrm>
            <a:off x="6032500" y="2413000"/>
            <a:ext cx="1968495" cy="2032003"/>
          </a:xfrm>
          <a:custGeom>
            <a:avLst/>
            <a:gdLst>
              <a:gd name="connsiteX0" fmla="*/ 0 w 2320925"/>
              <a:gd name="connsiteY0" fmla="*/ 0 h 2322512"/>
              <a:gd name="connsiteX1" fmla="*/ 2320925 w 2320925"/>
              <a:gd name="connsiteY1" fmla="*/ 0 h 2322512"/>
              <a:gd name="connsiteX2" fmla="*/ 2320925 w 2320925"/>
              <a:gd name="connsiteY2" fmla="*/ 1752440 h 2322512"/>
              <a:gd name="connsiteX3" fmla="*/ 1750854 w 2320925"/>
              <a:gd name="connsiteY3" fmla="*/ 2322512 h 2322512"/>
              <a:gd name="connsiteX4" fmla="*/ 0 w 2320925"/>
              <a:gd name="connsiteY4" fmla="*/ 2322512 h 2322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925" h="2322512">
                <a:moveTo>
                  <a:pt x="0" y="0"/>
                </a:moveTo>
                <a:lnTo>
                  <a:pt x="2320925" y="0"/>
                </a:lnTo>
                <a:lnTo>
                  <a:pt x="2320925" y="1752440"/>
                </a:lnTo>
                <a:lnTo>
                  <a:pt x="1750854" y="2322512"/>
                </a:lnTo>
                <a:lnTo>
                  <a:pt x="0" y="2322512"/>
                </a:lnTo>
                <a:close/>
              </a:path>
            </a:pathLst>
          </a:custGeom>
          <a:solidFill>
            <a:schemeClr val="accent1"/>
          </a:solidFill>
        </p:spPr>
        <p:txBody>
          <a:bodyPr wrap="square" lIns="274320" tIns="274320" rIns="274320" bIns="274320">
            <a:normAutofit/>
          </a:bodyPr>
          <a:lstStyle>
            <a:lvl1pPr marL="0" indent="0">
              <a:buFontTx/>
              <a:buNone/>
              <a:defRPr sz="2400" b="1">
                <a:solidFill>
                  <a:schemeClr val="bg1"/>
                </a:solidFill>
                <a:latin typeface="Gotham Narrow" pitchFamily="2" charset="0"/>
                <a:cs typeface="Gotham Narrow" pitchFamily="2" charset="0"/>
              </a:defRPr>
            </a:lvl1pPr>
          </a:lstStyle>
          <a:p>
            <a:pPr lvl="0"/>
            <a:endParaRPr lang="nl-NL" dirty="0"/>
          </a:p>
        </p:txBody>
      </p:sp>
      <p:sp>
        <p:nvSpPr>
          <p:cNvPr id="34" name="Tijdelijke aanduiding voor afbeelding 24">
            <a:extLst>
              <a:ext uri="{FF2B5EF4-FFF2-40B4-BE49-F238E27FC236}">
                <a16:creationId xmlns:a16="http://schemas.microsoft.com/office/drawing/2014/main" id="{1386C7AA-4632-4954-A201-6C7ABA9CA9BB}"/>
              </a:ext>
            </a:extLst>
          </p:cNvPr>
          <p:cNvSpPr>
            <a:spLocks noGrp="1"/>
          </p:cNvSpPr>
          <p:nvPr>
            <p:ph type="pic" sz="quarter" idx="11" hasCustomPrompt="1"/>
          </p:nvPr>
        </p:nvSpPr>
        <p:spPr>
          <a:xfrm>
            <a:off x="6032500" y="254000"/>
            <a:ext cx="1968500" cy="2032000"/>
          </a:xfrm>
          <a:solidFill>
            <a:schemeClr val="accent5"/>
          </a:solidFill>
        </p:spPr>
        <p:txBody>
          <a:bodyPr tIns="548640" anchor="ctr" anchorCtr="0">
            <a:normAutofit/>
          </a:bodyPr>
          <a:lstStyle>
            <a:lvl1pPr marL="0" indent="0" algn="ctr">
              <a:buNone/>
              <a:defRPr lang="nl-NL" sz="800" kern="1200">
                <a:solidFill>
                  <a:schemeClr val="tx1"/>
                </a:solidFill>
                <a:latin typeface="+mn-lt"/>
                <a:ea typeface="+mn-ea"/>
                <a:cs typeface="+mn-cs"/>
              </a:defRPr>
            </a:lvl1pPr>
          </a:lstStyle>
          <a:p>
            <a:r>
              <a:rPr lang="nl-NL" dirty="0"/>
              <a:t>Klik op het afbeeldingsicoon of sleep een afbeelding in dit veld</a:t>
            </a:r>
          </a:p>
        </p:txBody>
      </p:sp>
      <p:sp>
        <p:nvSpPr>
          <p:cNvPr id="35" name="Tijdelijke aanduiding voor afbeelding 24">
            <a:extLst>
              <a:ext uri="{FF2B5EF4-FFF2-40B4-BE49-F238E27FC236}">
                <a16:creationId xmlns:a16="http://schemas.microsoft.com/office/drawing/2014/main" id="{1C2FAF5C-0D03-438D-8763-5C00521B454B}"/>
              </a:ext>
            </a:extLst>
          </p:cNvPr>
          <p:cNvSpPr>
            <a:spLocks noGrp="1"/>
          </p:cNvSpPr>
          <p:nvPr>
            <p:ph type="pic" sz="quarter" idx="16" hasCustomPrompt="1"/>
          </p:nvPr>
        </p:nvSpPr>
        <p:spPr>
          <a:xfrm>
            <a:off x="6032500" y="4572000"/>
            <a:ext cx="1968500" cy="2032000"/>
          </a:xfrm>
          <a:solidFill>
            <a:schemeClr val="accent5"/>
          </a:solidFill>
        </p:spPr>
        <p:txBody>
          <a:bodyPr tIns="548640" anchor="ctr" anchorCtr="0">
            <a:normAutofit/>
          </a:bodyPr>
          <a:lstStyle>
            <a:lvl1pPr marL="0" indent="0" algn="ctr">
              <a:buNone/>
              <a:defRPr lang="nl-NL" sz="800" kern="1200">
                <a:solidFill>
                  <a:schemeClr val="tx1"/>
                </a:solidFill>
                <a:latin typeface="+mn-lt"/>
                <a:ea typeface="+mn-ea"/>
                <a:cs typeface="+mn-cs"/>
              </a:defRPr>
            </a:lvl1pPr>
          </a:lstStyle>
          <a:p>
            <a:r>
              <a:rPr lang="nl-NL" dirty="0"/>
              <a:t>Klik op het afbeeldingsicoon of sleep een afbeelding in dit veld</a:t>
            </a:r>
          </a:p>
        </p:txBody>
      </p:sp>
      <p:sp>
        <p:nvSpPr>
          <p:cNvPr id="13" name="Titel 1">
            <a:extLst>
              <a:ext uri="{FF2B5EF4-FFF2-40B4-BE49-F238E27FC236}">
                <a16:creationId xmlns:a16="http://schemas.microsoft.com/office/drawing/2014/main" id="{8C39F066-6D4F-4777-A049-3D08E028BBA2}"/>
              </a:ext>
            </a:extLst>
          </p:cNvPr>
          <p:cNvSpPr>
            <a:spLocks noGrp="1"/>
          </p:cNvSpPr>
          <p:nvPr>
            <p:ph type="ctrTitle" hasCustomPrompt="1"/>
          </p:nvPr>
        </p:nvSpPr>
        <p:spPr>
          <a:xfrm>
            <a:off x="580348" y="253999"/>
            <a:ext cx="4809435" cy="635936"/>
          </a:xfr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dirty="0"/>
              <a:t>Klik om titel te bewerken</a:t>
            </a:r>
          </a:p>
        </p:txBody>
      </p:sp>
      <p:sp>
        <p:nvSpPr>
          <p:cNvPr id="15" name="Ondertitel 2">
            <a:extLst>
              <a:ext uri="{FF2B5EF4-FFF2-40B4-BE49-F238E27FC236}">
                <a16:creationId xmlns:a16="http://schemas.microsoft.com/office/drawing/2014/main" id="{E24700EC-3383-43FE-836F-01620A637D0B}"/>
              </a:ext>
            </a:extLst>
          </p:cNvPr>
          <p:cNvSpPr>
            <a:spLocks noGrp="1"/>
          </p:cNvSpPr>
          <p:nvPr>
            <p:ph type="subTitle" idx="1" hasCustomPrompt="1"/>
          </p:nvPr>
        </p:nvSpPr>
        <p:spPr>
          <a:xfrm>
            <a:off x="580348" y="1005840"/>
            <a:ext cx="4809435" cy="475316"/>
          </a:xfr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hier voor eventuele subtitel</a:t>
            </a:r>
          </a:p>
        </p:txBody>
      </p:sp>
      <p:sp>
        <p:nvSpPr>
          <p:cNvPr id="17" name="Tijdelijke aanduiding voor inhoud 2">
            <a:extLst>
              <a:ext uri="{FF2B5EF4-FFF2-40B4-BE49-F238E27FC236}">
                <a16:creationId xmlns:a16="http://schemas.microsoft.com/office/drawing/2014/main" id="{2FD1EFDF-12FB-4845-98B3-743C90E25B02}"/>
              </a:ext>
            </a:extLst>
          </p:cNvPr>
          <p:cNvSpPr>
            <a:spLocks noGrp="1"/>
          </p:cNvSpPr>
          <p:nvPr>
            <p:ph sz="quarter" idx="13"/>
          </p:nvPr>
        </p:nvSpPr>
        <p:spPr>
          <a:xfrm>
            <a:off x="580251" y="1727200"/>
            <a:ext cx="4809435" cy="4345927"/>
          </a:xfrm>
        </p:spPr>
        <p:txBody>
          <a:bodyPr lIns="0" tIns="0" rIns="182880" bIns="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6"/>
              </a:buBlip>
              <a:defRPr sz="1800">
                <a:latin typeface="+mn-lt"/>
              </a:defRPr>
            </a:lvl2pPr>
            <a:lvl3pPr marL="576072" indent="-301752">
              <a:lnSpc>
                <a:spcPct val="120000"/>
              </a:lnSpc>
              <a:spcBef>
                <a:spcPts val="1000"/>
              </a:spcBef>
              <a:buFontTx/>
              <a:buBlip>
                <a:blip r:embed="rId7"/>
              </a:buBlip>
              <a:defRPr sz="1800">
                <a:latin typeface="+mn-lt"/>
              </a:defRPr>
            </a:lvl3p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2397610052"/>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 - Afbeelding met tekst">
    <p:bg>
      <p:bgPr>
        <a:solidFill>
          <a:schemeClr val="bg1"/>
        </a:solidFill>
        <a:effectLst/>
      </p:bgPr>
    </p:bg>
    <p:spTree>
      <p:nvGrpSpPr>
        <p:cNvPr id="1" name=""/>
        <p:cNvGrpSpPr/>
        <p:nvPr/>
      </p:nvGrpSpPr>
      <p:grpSpPr>
        <a:xfrm>
          <a:off x="0" y="0"/>
          <a:ext cx="0" cy="0"/>
          <a:chOff x="0" y="0"/>
          <a:chExt cx="0" cy="0"/>
        </a:xfrm>
      </p:grpSpPr>
      <p:sp>
        <p:nvSpPr>
          <p:cNvPr id="23" name="Tijdelijke aanduiding voor afbeelding 22">
            <a:extLst>
              <a:ext uri="{FF2B5EF4-FFF2-40B4-BE49-F238E27FC236}">
                <a16:creationId xmlns:a16="http://schemas.microsoft.com/office/drawing/2014/main" id="{0FB22825-E047-4CAE-B025-40F020333258}"/>
              </a:ext>
            </a:extLst>
          </p:cNvPr>
          <p:cNvSpPr>
            <a:spLocks noGrp="1"/>
          </p:cNvSpPr>
          <p:nvPr>
            <p:ph type="pic" sz="quarter" idx="10" hasCustomPrompt="1"/>
          </p:nvPr>
        </p:nvSpPr>
        <p:spPr>
          <a:xfrm>
            <a:off x="8128000" y="254000"/>
            <a:ext cx="3810000" cy="6350000"/>
          </a:xfrm>
          <a:custGeom>
            <a:avLst/>
            <a:gdLst>
              <a:gd name="connsiteX0" fmla="*/ 0 w 3810000"/>
              <a:gd name="connsiteY0" fmla="*/ 0 h 6350000"/>
              <a:gd name="connsiteX1" fmla="*/ 3810000 w 3810000"/>
              <a:gd name="connsiteY1" fmla="*/ 0 h 6350000"/>
              <a:gd name="connsiteX2" fmla="*/ 3810000 w 3810000"/>
              <a:gd name="connsiteY2" fmla="*/ 5657518 h 6350000"/>
              <a:gd name="connsiteX3" fmla="*/ 1259302 w 3810000"/>
              <a:gd name="connsiteY3" fmla="*/ 5657518 h 6350000"/>
              <a:gd name="connsiteX4" fmla="*/ 1259302 w 3810000"/>
              <a:gd name="connsiteY4" fmla="*/ 6108296 h 6350000"/>
              <a:gd name="connsiteX5" fmla="*/ 1501006 w 3810000"/>
              <a:gd name="connsiteY5" fmla="*/ 6350000 h 6350000"/>
              <a:gd name="connsiteX6" fmla="*/ 0 w 3810000"/>
              <a:gd name="connsiteY6" fmla="*/ 6350000 h 63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0" h="6350000">
                <a:moveTo>
                  <a:pt x="0" y="0"/>
                </a:moveTo>
                <a:lnTo>
                  <a:pt x="3810000" y="0"/>
                </a:lnTo>
                <a:lnTo>
                  <a:pt x="3810000" y="5657518"/>
                </a:lnTo>
                <a:lnTo>
                  <a:pt x="1259302" y="5657518"/>
                </a:lnTo>
                <a:lnTo>
                  <a:pt x="1259302" y="6108296"/>
                </a:lnTo>
                <a:lnTo>
                  <a:pt x="1501006" y="6350000"/>
                </a:lnTo>
                <a:lnTo>
                  <a:pt x="0" y="6350000"/>
                </a:lnTo>
                <a:close/>
              </a:path>
            </a:pathLst>
          </a:custGeom>
          <a:solidFill>
            <a:schemeClr val="accent5"/>
          </a:solidFill>
        </p:spPr>
        <p:txBody>
          <a:bodyPr wrap="square" lIns="91440" tIns="548640" rIns="91440" bIns="91440" anchor="ctr" anchorCtr="0">
            <a:noAutofit/>
          </a:bodyPr>
          <a:lstStyle>
            <a:lvl1pPr marL="0" indent="0" algn="ctr">
              <a:buFontTx/>
              <a:buNone/>
              <a:defRPr sz="800"/>
            </a:lvl1pPr>
          </a:lstStyle>
          <a:p>
            <a:r>
              <a:rPr lang="nl-NL" dirty="0"/>
              <a:t>Klik op het afbeeldingsicoon of sleep een afbeelding in dit veld</a:t>
            </a:r>
          </a:p>
        </p:txBody>
      </p:sp>
      <p:sp>
        <p:nvSpPr>
          <p:cNvPr id="14" name="Rechthoek: met één afgeschuinde hoek 13">
            <a:extLst>
              <a:ext uri="{FF2B5EF4-FFF2-40B4-BE49-F238E27FC236}">
                <a16:creationId xmlns:a16="http://schemas.microsoft.com/office/drawing/2014/main" id="{0DDCF477-F964-4F7B-9EE3-543781D1A35F}"/>
              </a:ext>
            </a:extLst>
          </p:cNvPr>
          <p:cNvSpPr/>
          <p:nvPr userDrawn="1"/>
        </p:nvSpPr>
        <p:spPr>
          <a:xfrm rot="10800000">
            <a:off x="9387302" y="5911518"/>
            <a:ext cx="2804698" cy="692482"/>
          </a:xfrm>
          <a:prstGeom prst="snip1Rect">
            <a:avLst>
              <a:gd name="adj" fmla="val 349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3F0D7E22-2F44-4213-8E92-2EA243E786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30269" y="6086840"/>
            <a:ext cx="522000" cy="344717"/>
          </a:xfrm>
          <a:prstGeom prst="rect">
            <a:avLst/>
          </a:prstGeom>
        </p:spPr>
      </p:pic>
      <p:pic>
        <p:nvPicPr>
          <p:cNvPr id="11" name="Graphic 10">
            <a:extLst>
              <a:ext uri="{FF2B5EF4-FFF2-40B4-BE49-F238E27FC236}">
                <a16:creationId xmlns:a16="http://schemas.microsoft.com/office/drawing/2014/main" id="{21D76EB5-F2CA-4670-869D-227E45253D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85319" y="6170557"/>
            <a:ext cx="1265604" cy="261000"/>
          </a:xfrm>
          <a:prstGeom prst="rect">
            <a:avLst/>
          </a:prstGeom>
        </p:spPr>
      </p:pic>
      <p:sp>
        <p:nvSpPr>
          <p:cNvPr id="33" name="Tijdelijke aanduiding voor tekst 7">
            <a:extLst>
              <a:ext uri="{FF2B5EF4-FFF2-40B4-BE49-F238E27FC236}">
                <a16:creationId xmlns:a16="http://schemas.microsoft.com/office/drawing/2014/main" id="{DB2677C8-9D21-4C33-A145-FCD4879501E5}"/>
              </a:ext>
            </a:extLst>
          </p:cNvPr>
          <p:cNvSpPr>
            <a:spLocks noGrp="1"/>
          </p:cNvSpPr>
          <p:nvPr>
            <p:ph type="body" sz="quarter" idx="15"/>
          </p:nvPr>
        </p:nvSpPr>
        <p:spPr>
          <a:xfrm>
            <a:off x="6032500" y="2413001"/>
            <a:ext cx="1968495" cy="4191000"/>
          </a:xfrm>
          <a:custGeom>
            <a:avLst/>
            <a:gdLst>
              <a:gd name="connsiteX0" fmla="*/ 0 w 2320925"/>
              <a:gd name="connsiteY0" fmla="*/ 0 h 2322512"/>
              <a:gd name="connsiteX1" fmla="*/ 2320925 w 2320925"/>
              <a:gd name="connsiteY1" fmla="*/ 0 h 2322512"/>
              <a:gd name="connsiteX2" fmla="*/ 2320925 w 2320925"/>
              <a:gd name="connsiteY2" fmla="*/ 1752440 h 2322512"/>
              <a:gd name="connsiteX3" fmla="*/ 1750854 w 2320925"/>
              <a:gd name="connsiteY3" fmla="*/ 2322512 h 2322512"/>
              <a:gd name="connsiteX4" fmla="*/ 0 w 2320925"/>
              <a:gd name="connsiteY4" fmla="*/ 2322512 h 2322512"/>
              <a:gd name="connsiteX0" fmla="*/ 0 w 2320925"/>
              <a:gd name="connsiteY0" fmla="*/ 0 h 2322512"/>
              <a:gd name="connsiteX1" fmla="*/ 2320925 w 2320925"/>
              <a:gd name="connsiteY1" fmla="*/ 0 h 2322512"/>
              <a:gd name="connsiteX2" fmla="*/ 2312939 w 2320925"/>
              <a:gd name="connsiteY2" fmla="*/ 2048971 h 2322512"/>
              <a:gd name="connsiteX3" fmla="*/ 1750854 w 2320925"/>
              <a:gd name="connsiteY3" fmla="*/ 2322512 h 2322512"/>
              <a:gd name="connsiteX4" fmla="*/ 0 w 2320925"/>
              <a:gd name="connsiteY4" fmla="*/ 2322512 h 2322512"/>
              <a:gd name="connsiteX5" fmla="*/ 0 w 2320925"/>
              <a:gd name="connsiteY5" fmla="*/ 0 h 232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0925" h="2322512">
                <a:moveTo>
                  <a:pt x="0" y="0"/>
                </a:moveTo>
                <a:lnTo>
                  <a:pt x="2320925" y="0"/>
                </a:lnTo>
                <a:lnTo>
                  <a:pt x="2312939" y="2048971"/>
                </a:lnTo>
                <a:lnTo>
                  <a:pt x="1750854" y="2322512"/>
                </a:lnTo>
                <a:lnTo>
                  <a:pt x="0" y="2322512"/>
                </a:lnTo>
                <a:lnTo>
                  <a:pt x="0" y="0"/>
                </a:lnTo>
                <a:close/>
              </a:path>
            </a:pathLst>
          </a:custGeom>
          <a:solidFill>
            <a:schemeClr val="accent2"/>
          </a:solidFill>
        </p:spPr>
        <p:txBody>
          <a:bodyPr wrap="square" lIns="274320" tIns="274320" rIns="274320" bIns="274320">
            <a:normAutofit/>
          </a:bodyPr>
          <a:lstStyle>
            <a:lvl1pPr marL="0" indent="0">
              <a:spcAft>
                <a:spcPts val="1200"/>
              </a:spcAft>
              <a:buFontTx/>
              <a:buNone/>
              <a:defRPr sz="2400" b="1">
                <a:solidFill>
                  <a:schemeClr val="bg1"/>
                </a:solidFill>
                <a:latin typeface="Gotham Narrow" pitchFamily="2" charset="0"/>
                <a:cs typeface="Gotham Narrow" pitchFamily="2" charset="0"/>
              </a:defRPr>
            </a:lvl1pPr>
            <a:lvl2pPr marL="0" indent="0">
              <a:spcAft>
                <a:spcPts val="0"/>
              </a:spcAft>
              <a:buFontTx/>
              <a:buNone/>
              <a:defRPr sz="1800">
                <a:solidFill>
                  <a:schemeClr val="bg1"/>
                </a:solidFill>
              </a:defRPr>
            </a:lvl2pPr>
          </a:lstStyle>
          <a:p>
            <a:pPr lvl="0"/>
            <a:r>
              <a:rPr lang="nl-NL" dirty="0"/>
              <a:t>Klikken om de tekststijl van het model te bewerken</a:t>
            </a:r>
          </a:p>
          <a:p>
            <a:pPr lvl="1"/>
            <a:r>
              <a:rPr lang="nl-NL" dirty="0"/>
              <a:t>Tweede niveau</a:t>
            </a:r>
          </a:p>
        </p:txBody>
      </p:sp>
      <p:sp>
        <p:nvSpPr>
          <p:cNvPr id="34" name="Tijdelijke aanduiding voor afbeelding 24">
            <a:extLst>
              <a:ext uri="{FF2B5EF4-FFF2-40B4-BE49-F238E27FC236}">
                <a16:creationId xmlns:a16="http://schemas.microsoft.com/office/drawing/2014/main" id="{1386C7AA-4632-4954-A201-6C7ABA9CA9BB}"/>
              </a:ext>
            </a:extLst>
          </p:cNvPr>
          <p:cNvSpPr>
            <a:spLocks noGrp="1"/>
          </p:cNvSpPr>
          <p:nvPr>
            <p:ph type="pic" sz="quarter" idx="11" hasCustomPrompt="1"/>
          </p:nvPr>
        </p:nvSpPr>
        <p:spPr>
          <a:xfrm>
            <a:off x="6032500" y="254000"/>
            <a:ext cx="1968500" cy="2032000"/>
          </a:xfrm>
          <a:solidFill>
            <a:schemeClr val="accent5"/>
          </a:solidFill>
        </p:spPr>
        <p:txBody>
          <a:bodyPr tIns="548640" anchor="ctr" anchorCtr="0">
            <a:normAutofit/>
          </a:bodyPr>
          <a:lstStyle>
            <a:lvl1pPr marL="0" indent="0" algn="ctr">
              <a:buNone/>
              <a:defRPr lang="nl-NL" sz="800" kern="1200">
                <a:solidFill>
                  <a:schemeClr val="tx1"/>
                </a:solidFill>
                <a:latin typeface="+mn-lt"/>
                <a:ea typeface="+mn-ea"/>
                <a:cs typeface="+mn-cs"/>
              </a:defRPr>
            </a:lvl1pPr>
          </a:lstStyle>
          <a:p>
            <a:r>
              <a:rPr lang="nl-NL" dirty="0"/>
              <a:t>Klik op het afbeeldingsicoon of sleep een afbeelding in dit veld</a:t>
            </a:r>
          </a:p>
        </p:txBody>
      </p:sp>
      <p:sp>
        <p:nvSpPr>
          <p:cNvPr id="16" name="Titel 1">
            <a:extLst>
              <a:ext uri="{FF2B5EF4-FFF2-40B4-BE49-F238E27FC236}">
                <a16:creationId xmlns:a16="http://schemas.microsoft.com/office/drawing/2014/main" id="{6B077474-9508-40CC-B4B1-8E057D7A9938}"/>
              </a:ext>
            </a:extLst>
          </p:cNvPr>
          <p:cNvSpPr>
            <a:spLocks noGrp="1"/>
          </p:cNvSpPr>
          <p:nvPr>
            <p:ph type="ctrTitle" hasCustomPrompt="1"/>
          </p:nvPr>
        </p:nvSpPr>
        <p:spPr>
          <a:xfrm>
            <a:off x="580348" y="253999"/>
            <a:ext cx="4809435" cy="635936"/>
          </a:xfr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dirty="0"/>
              <a:t>Klik om titel te bewerken</a:t>
            </a:r>
          </a:p>
        </p:txBody>
      </p:sp>
      <p:sp>
        <p:nvSpPr>
          <p:cNvPr id="17" name="Ondertitel 2">
            <a:extLst>
              <a:ext uri="{FF2B5EF4-FFF2-40B4-BE49-F238E27FC236}">
                <a16:creationId xmlns:a16="http://schemas.microsoft.com/office/drawing/2014/main" id="{CC4D19ED-47CF-4E50-8832-5DF2EC2047D5}"/>
              </a:ext>
            </a:extLst>
          </p:cNvPr>
          <p:cNvSpPr>
            <a:spLocks noGrp="1"/>
          </p:cNvSpPr>
          <p:nvPr>
            <p:ph type="subTitle" idx="1" hasCustomPrompt="1"/>
          </p:nvPr>
        </p:nvSpPr>
        <p:spPr>
          <a:xfrm>
            <a:off x="580348" y="1005840"/>
            <a:ext cx="4809435" cy="475316"/>
          </a:xfr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hier voor eventuele subtitel</a:t>
            </a:r>
          </a:p>
        </p:txBody>
      </p:sp>
      <p:sp>
        <p:nvSpPr>
          <p:cNvPr id="19" name="Tijdelijke aanduiding voor inhoud 2">
            <a:extLst>
              <a:ext uri="{FF2B5EF4-FFF2-40B4-BE49-F238E27FC236}">
                <a16:creationId xmlns:a16="http://schemas.microsoft.com/office/drawing/2014/main" id="{9560C46D-2F20-4D7F-8616-52AF67C764BE}"/>
              </a:ext>
            </a:extLst>
          </p:cNvPr>
          <p:cNvSpPr>
            <a:spLocks noGrp="1"/>
          </p:cNvSpPr>
          <p:nvPr>
            <p:ph sz="quarter" idx="13"/>
          </p:nvPr>
        </p:nvSpPr>
        <p:spPr>
          <a:xfrm>
            <a:off x="580251" y="1727200"/>
            <a:ext cx="4809435" cy="4345927"/>
          </a:xfrm>
        </p:spPr>
        <p:txBody>
          <a:bodyPr lIns="0" tIns="0" rIns="182880" bIns="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6"/>
              </a:buBlip>
              <a:defRPr sz="1800">
                <a:latin typeface="+mn-lt"/>
              </a:defRPr>
            </a:lvl2pPr>
            <a:lvl3pPr marL="576072" indent="-301752">
              <a:lnSpc>
                <a:spcPct val="120000"/>
              </a:lnSpc>
              <a:spcBef>
                <a:spcPts val="1000"/>
              </a:spcBef>
              <a:buFontTx/>
              <a:buBlip>
                <a:blip r:embed="rId7"/>
              </a:buBlip>
              <a:defRPr sz="1800">
                <a:latin typeface="+mn-lt"/>
              </a:defRPr>
            </a:lvl3p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927802032"/>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 - Afbeelding met tekst">
    <p:bg>
      <p:bgPr>
        <a:solidFill>
          <a:schemeClr val="bg1"/>
        </a:solidFill>
        <a:effectLst/>
      </p:bgPr>
    </p:bg>
    <p:spTree>
      <p:nvGrpSpPr>
        <p:cNvPr id="1" name=""/>
        <p:cNvGrpSpPr/>
        <p:nvPr/>
      </p:nvGrpSpPr>
      <p:grpSpPr>
        <a:xfrm>
          <a:off x="0" y="0"/>
          <a:ext cx="0" cy="0"/>
          <a:chOff x="0" y="0"/>
          <a:chExt cx="0" cy="0"/>
        </a:xfrm>
      </p:grpSpPr>
      <p:sp>
        <p:nvSpPr>
          <p:cNvPr id="14" name="Rechthoek: met één afgeschuinde hoek 13">
            <a:extLst>
              <a:ext uri="{FF2B5EF4-FFF2-40B4-BE49-F238E27FC236}">
                <a16:creationId xmlns:a16="http://schemas.microsoft.com/office/drawing/2014/main" id="{0DDCF477-F964-4F7B-9EE3-543781D1A35F}"/>
              </a:ext>
            </a:extLst>
          </p:cNvPr>
          <p:cNvSpPr/>
          <p:nvPr userDrawn="1"/>
        </p:nvSpPr>
        <p:spPr>
          <a:xfrm rot="10800000">
            <a:off x="9387302" y="5911518"/>
            <a:ext cx="2804698" cy="692482"/>
          </a:xfrm>
          <a:prstGeom prst="snip1Rect">
            <a:avLst>
              <a:gd name="adj" fmla="val 349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3F0D7E22-2F44-4213-8E92-2EA243E786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30269" y="6086840"/>
            <a:ext cx="522000" cy="344717"/>
          </a:xfrm>
          <a:prstGeom prst="rect">
            <a:avLst/>
          </a:prstGeom>
        </p:spPr>
      </p:pic>
      <p:pic>
        <p:nvPicPr>
          <p:cNvPr id="11" name="Graphic 10">
            <a:extLst>
              <a:ext uri="{FF2B5EF4-FFF2-40B4-BE49-F238E27FC236}">
                <a16:creationId xmlns:a16="http://schemas.microsoft.com/office/drawing/2014/main" id="{21D76EB5-F2CA-4670-869D-227E45253D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85319" y="6170557"/>
            <a:ext cx="1265604" cy="261000"/>
          </a:xfrm>
          <a:prstGeom prst="rect">
            <a:avLst/>
          </a:prstGeom>
        </p:spPr>
      </p:pic>
      <p:sp>
        <p:nvSpPr>
          <p:cNvPr id="12" name="Tijdelijke aanduiding voor afbeelding 7">
            <a:extLst>
              <a:ext uri="{FF2B5EF4-FFF2-40B4-BE49-F238E27FC236}">
                <a16:creationId xmlns:a16="http://schemas.microsoft.com/office/drawing/2014/main" id="{4F8FAF30-1120-4D8C-8D83-A8897AE17A6B}"/>
              </a:ext>
            </a:extLst>
          </p:cNvPr>
          <p:cNvSpPr>
            <a:spLocks noGrp="1"/>
          </p:cNvSpPr>
          <p:nvPr>
            <p:ph type="pic" sz="quarter" idx="12" hasCustomPrompt="1"/>
          </p:nvPr>
        </p:nvSpPr>
        <p:spPr>
          <a:xfrm>
            <a:off x="6159504" y="253998"/>
            <a:ext cx="5778496" cy="6350002"/>
          </a:xfrm>
          <a:custGeom>
            <a:avLst/>
            <a:gdLst>
              <a:gd name="connsiteX0" fmla="*/ 0 w 5778496"/>
              <a:gd name="connsiteY0" fmla="*/ 0 h 6350002"/>
              <a:gd name="connsiteX1" fmla="*/ 5778496 w 5778496"/>
              <a:gd name="connsiteY1" fmla="*/ 0 h 6350002"/>
              <a:gd name="connsiteX2" fmla="*/ 5778496 w 5778496"/>
              <a:gd name="connsiteY2" fmla="*/ 5657520 h 6350002"/>
              <a:gd name="connsiteX3" fmla="*/ 3227798 w 5778496"/>
              <a:gd name="connsiteY3" fmla="*/ 5657520 h 6350002"/>
              <a:gd name="connsiteX4" fmla="*/ 3227798 w 5778496"/>
              <a:gd name="connsiteY4" fmla="*/ 6108298 h 6350002"/>
              <a:gd name="connsiteX5" fmla="*/ 3469502 w 5778496"/>
              <a:gd name="connsiteY5" fmla="*/ 6350002 h 6350002"/>
              <a:gd name="connsiteX6" fmla="*/ 0 w 5778496"/>
              <a:gd name="connsiteY6" fmla="*/ 6350002 h 635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496" h="6350002">
                <a:moveTo>
                  <a:pt x="0" y="0"/>
                </a:moveTo>
                <a:lnTo>
                  <a:pt x="5778496" y="0"/>
                </a:lnTo>
                <a:lnTo>
                  <a:pt x="5778496" y="5657520"/>
                </a:lnTo>
                <a:lnTo>
                  <a:pt x="3227798" y="5657520"/>
                </a:lnTo>
                <a:lnTo>
                  <a:pt x="3227798" y="6108298"/>
                </a:lnTo>
                <a:lnTo>
                  <a:pt x="3469502" y="6350002"/>
                </a:lnTo>
                <a:lnTo>
                  <a:pt x="0" y="6350002"/>
                </a:lnTo>
                <a:close/>
              </a:path>
            </a:pathLst>
          </a:custGeom>
          <a:solidFill>
            <a:schemeClr val="bg1">
              <a:lumMod val="85000"/>
            </a:schemeClr>
          </a:solidFill>
        </p:spPr>
        <p:txBody>
          <a:bodyPr wrap="square" lIns="91440" tIns="548640" rIns="548640" anchor="ctr" anchorCtr="0">
            <a:noAutofit/>
          </a:bodyPr>
          <a:lstStyle>
            <a:lvl1pPr marL="0" indent="0" algn="r">
              <a:buFontTx/>
              <a:buNone/>
              <a:defRPr sz="1000">
                <a:solidFill>
                  <a:schemeClr val="tx1"/>
                </a:solidFill>
              </a:defRPr>
            </a:lvl1pPr>
          </a:lstStyle>
          <a:p>
            <a:r>
              <a:rPr lang="nl-NL" dirty="0"/>
              <a:t>Klik op het afbeeldingsicoon of sleep een afbeelding in dit veld</a:t>
            </a:r>
          </a:p>
        </p:txBody>
      </p:sp>
      <p:sp>
        <p:nvSpPr>
          <p:cNvPr id="13" name="Tijdelijke aanduiding voor tekst 7">
            <a:extLst>
              <a:ext uri="{FF2B5EF4-FFF2-40B4-BE49-F238E27FC236}">
                <a16:creationId xmlns:a16="http://schemas.microsoft.com/office/drawing/2014/main" id="{0F4D54D2-3124-43C5-BE28-D34AB3EF77A5}"/>
              </a:ext>
            </a:extLst>
          </p:cNvPr>
          <p:cNvSpPr>
            <a:spLocks noGrp="1"/>
          </p:cNvSpPr>
          <p:nvPr>
            <p:ph type="body" sz="quarter" idx="15"/>
          </p:nvPr>
        </p:nvSpPr>
        <p:spPr>
          <a:xfrm>
            <a:off x="5583747" y="1365250"/>
            <a:ext cx="1968495" cy="4191000"/>
          </a:xfrm>
          <a:custGeom>
            <a:avLst/>
            <a:gdLst>
              <a:gd name="connsiteX0" fmla="*/ 0 w 2320925"/>
              <a:gd name="connsiteY0" fmla="*/ 0 h 2322512"/>
              <a:gd name="connsiteX1" fmla="*/ 2320925 w 2320925"/>
              <a:gd name="connsiteY1" fmla="*/ 0 h 2322512"/>
              <a:gd name="connsiteX2" fmla="*/ 2320925 w 2320925"/>
              <a:gd name="connsiteY2" fmla="*/ 1752440 h 2322512"/>
              <a:gd name="connsiteX3" fmla="*/ 1750854 w 2320925"/>
              <a:gd name="connsiteY3" fmla="*/ 2322512 h 2322512"/>
              <a:gd name="connsiteX4" fmla="*/ 0 w 2320925"/>
              <a:gd name="connsiteY4" fmla="*/ 2322512 h 2322512"/>
              <a:gd name="connsiteX0" fmla="*/ 0 w 2320925"/>
              <a:gd name="connsiteY0" fmla="*/ 0 h 2322512"/>
              <a:gd name="connsiteX1" fmla="*/ 2320925 w 2320925"/>
              <a:gd name="connsiteY1" fmla="*/ 0 h 2322512"/>
              <a:gd name="connsiteX2" fmla="*/ 2312939 w 2320925"/>
              <a:gd name="connsiteY2" fmla="*/ 2048971 h 2322512"/>
              <a:gd name="connsiteX3" fmla="*/ 1750854 w 2320925"/>
              <a:gd name="connsiteY3" fmla="*/ 2322512 h 2322512"/>
              <a:gd name="connsiteX4" fmla="*/ 0 w 2320925"/>
              <a:gd name="connsiteY4" fmla="*/ 2322512 h 2322512"/>
              <a:gd name="connsiteX5" fmla="*/ 0 w 2320925"/>
              <a:gd name="connsiteY5" fmla="*/ 0 h 232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0925" h="2322512">
                <a:moveTo>
                  <a:pt x="0" y="0"/>
                </a:moveTo>
                <a:lnTo>
                  <a:pt x="2320925" y="0"/>
                </a:lnTo>
                <a:lnTo>
                  <a:pt x="2312939" y="2048971"/>
                </a:lnTo>
                <a:lnTo>
                  <a:pt x="1750854" y="2322512"/>
                </a:lnTo>
                <a:lnTo>
                  <a:pt x="0" y="2322512"/>
                </a:lnTo>
                <a:lnTo>
                  <a:pt x="0" y="0"/>
                </a:lnTo>
                <a:close/>
              </a:path>
            </a:pathLst>
          </a:custGeom>
          <a:solidFill>
            <a:schemeClr val="accent2"/>
          </a:solidFill>
        </p:spPr>
        <p:txBody>
          <a:bodyPr wrap="square" lIns="274320" tIns="274320" rIns="274320" bIns="274320">
            <a:normAutofit/>
          </a:bodyPr>
          <a:lstStyle>
            <a:lvl1pPr marL="0" indent="0">
              <a:spcAft>
                <a:spcPts val="1200"/>
              </a:spcAft>
              <a:buFontTx/>
              <a:buNone/>
              <a:defRPr sz="2400" b="1">
                <a:solidFill>
                  <a:schemeClr val="bg1"/>
                </a:solidFill>
                <a:latin typeface="Gotham Narrow" pitchFamily="2" charset="0"/>
                <a:cs typeface="Gotham Narrow" pitchFamily="2" charset="0"/>
              </a:defRPr>
            </a:lvl1pPr>
            <a:lvl2pPr marL="0" indent="0">
              <a:spcAft>
                <a:spcPts val="0"/>
              </a:spcAft>
              <a:buFontTx/>
              <a:buNone/>
              <a:defRPr sz="1800">
                <a:solidFill>
                  <a:schemeClr val="bg1"/>
                </a:solidFill>
              </a:defRPr>
            </a:lvl2pPr>
          </a:lstStyle>
          <a:p>
            <a:pPr lvl="0"/>
            <a:r>
              <a:rPr lang="nl-NL" dirty="0"/>
              <a:t>Klikken om de tekststijl van het model te bewerken</a:t>
            </a:r>
          </a:p>
          <a:p>
            <a:pPr lvl="1"/>
            <a:r>
              <a:rPr lang="nl-NL" dirty="0"/>
              <a:t>Tweede niveau</a:t>
            </a:r>
          </a:p>
        </p:txBody>
      </p:sp>
      <p:sp>
        <p:nvSpPr>
          <p:cNvPr id="18" name="Titel 1">
            <a:extLst>
              <a:ext uri="{FF2B5EF4-FFF2-40B4-BE49-F238E27FC236}">
                <a16:creationId xmlns:a16="http://schemas.microsoft.com/office/drawing/2014/main" id="{908B2DDD-2CED-45EE-BB7A-861B93F7C525}"/>
              </a:ext>
            </a:extLst>
          </p:cNvPr>
          <p:cNvSpPr>
            <a:spLocks noGrp="1"/>
          </p:cNvSpPr>
          <p:nvPr>
            <p:ph type="ctrTitle" hasCustomPrompt="1"/>
          </p:nvPr>
        </p:nvSpPr>
        <p:spPr>
          <a:xfrm>
            <a:off x="580348" y="253999"/>
            <a:ext cx="4809435" cy="635936"/>
          </a:xfr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dirty="0"/>
              <a:t>Klik om titel te bewerken</a:t>
            </a:r>
          </a:p>
        </p:txBody>
      </p:sp>
      <p:sp>
        <p:nvSpPr>
          <p:cNvPr id="19" name="Ondertitel 2">
            <a:extLst>
              <a:ext uri="{FF2B5EF4-FFF2-40B4-BE49-F238E27FC236}">
                <a16:creationId xmlns:a16="http://schemas.microsoft.com/office/drawing/2014/main" id="{E3044649-4B63-4491-86A6-716021F49BD1}"/>
              </a:ext>
            </a:extLst>
          </p:cNvPr>
          <p:cNvSpPr>
            <a:spLocks noGrp="1"/>
          </p:cNvSpPr>
          <p:nvPr>
            <p:ph type="subTitle" idx="1" hasCustomPrompt="1"/>
          </p:nvPr>
        </p:nvSpPr>
        <p:spPr>
          <a:xfrm>
            <a:off x="580348" y="1005840"/>
            <a:ext cx="4809435" cy="475316"/>
          </a:xfr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hier voor eventuele subtitel</a:t>
            </a:r>
          </a:p>
        </p:txBody>
      </p:sp>
      <p:sp>
        <p:nvSpPr>
          <p:cNvPr id="21" name="Tijdelijke aanduiding voor inhoud 2">
            <a:extLst>
              <a:ext uri="{FF2B5EF4-FFF2-40B4-BE49-F238E27FC236}">
                <a16:creationId xmlns:a16="http://schemas.microsoft.com/office/drawing/2014/main" id="{B029472B-E757-41C0-9A53-87D91F6B4DFD}"/>
              </a:ext>
            </a:extLst>
          </p:cNvPr>
          <p:cNvSpPr>
            <a:spLocks noGrp="1"/>
          </p:cNvSpPr>
          <p:nvPr>
            <p:ph sz="quarter" idx="13"/>
          </p:nvPr>
        </p:nvSpPr>
        <p:spPr>
          <a:xfrm>
            <a:off x="580251" y="1727200"/>
            <a:ext cx="4809435" cy="4345927"/>
          </a:xfrm>
        </p:spPr>
        <p:txBody>
          <a:bodyPr lIns="0" tIns="0" rIns="182880" bIns="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6"/>
              </a:buBlip>
              <a:defRPr sz="1800">
                <a:latin typeface="+mn-lt"/>
              </a:defRPr>
            </a:lvl2pPr>
            <a:lvl3pPr marL="576072" indent="-301752">
              <a:lnSpc>
                <a:spcPct val="120000"/>
              </a:lnSpc>
              <a:spcBef>
                <a:spcPts val="1000"/>
              </a:spcBef>
              <a:buFontTx/>
              <a:buBlip>
                <a:blip r:embed="rId7"/>
              </a:buBlip>
              <a:defRPr sz="1800">
                <a:latin typeface="+mn-lt"/>
              </a:defRPr>
            </a:lvl3p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3798906481"/>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theme" Target="../theme/theme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A27A531-769A-4CD1-B77F-24099FA503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0F998B9-0915-4299-97CF-E3B5DE90BF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0CE7292C-58AB-40A4-BB79-0A4780806F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75E206-0330-4BAC-A8AF-C245F185AF59}" type="datetimeFigureOut">
              <a:rPr lang="nl-NL" smtClean="0"/>
              <a:t>28-10-2021</a:t>
            </a:fld>
            <a:endParaRPr lang="nl-NL"/>
          </a:p>
        </p:txBody>
      </p:sp>
      <p:sp>
        <p:nvSpPr>
          <p:cNvPr id="5" name="Tijdelijke aanduiding voor voettekst 4">
            <a:extLst>
              <a:ext uri="{FF2B5EF4-FFF2-40B4-BE49-F238E27FC236}">
                <a16:creationId xmlns:a16="http://schemas.microsoft.com/office/drawing/2014/main" id="{D84FE750-A86D-4245-B703-A892D2D82A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E6EBDA5-B4D5-4223-AEF9-08D1924B3D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353F4B-6657-4A7A-892C-A2A84A4A453F}" type="slidenum">
              <a:rPr lang="nl-NL" smtClean="0"/>
              <a:t>‹nr.›</a:t>
            </a:fld>
            <a:endParaRPr lang="nl-NL"/>
          </a:p>
        </p:txBody>
      </p:sp>
    </p:spTree>
    <p:extLst>
      <p:ext uri="{BB962C8B-B14F-4D97-AF65-F5344CB8AC3E}">
        <p14:creationId xmlns:p14="http://schemas.microsoft.com/office/powerpoint/2010/main" val="1920870752"/>
      </p:ext>
    </p:extLst>
  </p:cSld>
  <p:clrMap bg1="lt1" tx1="dk1" bg2="lt2" tx2="dk2" accent1="accent1" accent2="accent2" accent3="accent3" accent4="accent4" accent5="accent5" accent6="accent6" hlink="hlink" folHlink="folHlink"/>
  <p:sldLayoutIdLst>
    <p:sldLayoutId id="2147483686" r:id="rId1"/>
    <p:sldLayoutId id="2147483667" r:id="rId2"/>
    <p:sldLayoutId id="2147483661" r:id="rId3"/>
    <p:sldLayoutId id="2147483668" r:id="rId4"/>
    <p:sldLayoutId id="2147483669" r:id="rId5"/>
    <p:sldLayoutId id="2147483670" r:id="rId6"/>
    <p:sldLayoutId id="2147483671" r:id="rId7"/>
    <p:sldLayoutId id="2147483674" r:id="rId8"/>
    <p:sldLayoutId id="2147483675" r:id="rId9"/>
    <p:sldLayoutId id="2147483676" r:id="rId10"/>
    <p:sldLayoutId id="2147483684" r:id="rId11"/>
    <p:sldLayoutId id="2147483727" r:id="rId12"/>
    <p:sldLayoutId id="2147483731" r:id="rId13"/>
    <p:sldLayoutId id="2147483672" r:id="rId14"/>
    <p:sldLayoutId id="2147483673" r:id="rId15"/>
    <p:sldLayoutId id="2147483730" r:id="rId16"/>
    <p:sldLayoutId id="2147483680" r:id="rId17"/>
    <p:sldLayoutId id="2147483682" r:id="rId18"/>
    <p:sldLayoutId id="2147483683" r:id="rId19"/>
    <p:sldLayoutId id="214748368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160" userDrawn="1">
          <p15:clr>
            <a:srgbClr val="F26B43"/>
          </p15:clr>
        </p15:guide>
        <p15:guide id="4" pos="1320" userDrawn="1">
          <p15:clr>
            <a:srgbClr val="F26B43"/>
          </p15:clr>
        </p15:guide>
        <p15:guide id="5" pos="1400" userDrawn="1">
          <p15:clr>
            <a:srgbClr val="F26B43"/>
          </p15:clr>
        </p15:guide>
        <p15:guide id="6" pos="2560" userDrawn="1">
          <p15:clr>
            <a:srgbClr val="F26B43"/>
          </p15:clr>
        </p15:guide>
        <p15:guide id="7" pos="2640" userDrawn="1">
          <p15:clr>
            <a:srgbClr val="F26B43"/>
          </p15:clr>
        </p15:guide>
        <p15:guide id="8" pos="3800" userDrawn="1">
          <p15:clr>
            <a:srgbClr val="F26B43"/>
          </p15:clr>
        </p15:guide>
        <p15:guide id="9" pos="3880" userDrawn="1">
          <p15:clr>
            <a:srgbClr val="F26B43"/>
          </p15:clr>
        </p15:guide>
        <p15:guide id="10" pos="5040" userDrawn="1">
          <p15:clr>
            <a:srgbClr val="F26B43"/>
          </p15:clr>
        </p15:guide>
        <p15:guide id="11" pos="5120" userDrawn="1">
          <p15:clr>
            <a:srgbClr val="F26B43"/>
          </p15:clr>
        </p15:guide>
        <p15:guide id="12" pos="6280" userDrawn="1">
          <p15:clr>
            <a:srgbClr val="F26B43"/>
          </p15:clr>
        </p15:guide>
        <p15:guide id="13" pos="6360" userDrawn="1">
          <p15:clr>
            <a:srgbClr val="F26B43"/>
          </p15:clr>
        </p15:guide>
        <p15:guide id="14" pos="7520" userDrawn="1">
          <p15:clr>
            <a:srgbClr val="F26B43"/>
          </p15:clr>
        </p15:guide>
        <p15:guide id="15" orient="horz" userDrawn="1">
          <p15:clr>
            <a:srgbClr val="F26B43"/>
          </p15:clr>
        </p15:guide>
        <p15:guide id="16" orient="horz" pos="4320" userDrawn="1">
          <p15:clr>
            <a:srgbClr val="F26B43"/>
          </p15:clr>
        </p15:guide>
        <p15:guide id="17" orient="horz" pos="160" userDrawn="1">
          <p15:clr>
            <a:srgbClr val="F26B43"/>
          </p15:clr>
        </p15:guide>
        <p15:guide id="18" orient="horz" pos="1440" userDrawn="1">
          <p15:clr>
            <a:srgbClr val="F26B43"/>
          </p15:clr>
        </p15:guide>
        <p15:guide id="19" orient="horz" pos="1520" userDrawn="1">
          <p15:clr>
            <a:srgbClr val="F26B43"/>
          </p15:clr>
        </p15:guide>
        <p15:guide id="20" orient="horz" pos="2800" userDrawn="1">
          <p15:clr>
            <a:srgbClr val="F26B43"/>
          </p15:clr>
        </p15:guide>
        <p15:guide id="21" orient="horz" pos="2880" userDrawn="1">
          <p15:clr>
            <a:srgbClr val="F26B43"/>
          </p15:clr>
        </p15:guide>
        <p15:guide id="22" orient="horz" pos="4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A27A531-769A-4CD1-B77F-24099FA503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0F998B9-0915-4299-97CF-E3B5DE90BF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0CE7292C-58AB-40A4-BB79-0A4780806F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75E206-0330-4BAC-A8AF-C245F185AF59}" type="datetimeFigureOut">
              <a:rPr lang="nl-NL" smtClean="0"/>
              <a:t>28-10-2021</a:t>
            </a:fld>
            <a:endParaRPr lang="nl-NL"/>
          </a:p>
        </p:txBody>
      </p:sp>
      <p:sp>
        <p:nvSpPr>
          <p:cNvPr id="5" name="Tijdelijke aanduiding voor voettekst 4">
            <a:extLst>
              <a:ext uri="{FF2B5EF4-FFF2-40B4-BE49-F238E27FC236}">
                <a16:creationId xmlns:a16="http://schemas.microsoft.com/office/drawing/2014/main" id="{D84FE750-A86D-4245-B703-A892D2D82A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E6EBDA5-B4D5-4223-AEF9-08D1924B3D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353F4B-6657-4A7A-892C-A2A84A4A453F}" type="slidenum">
              <a:rPr lang="nl-NL" smtClean="0"/>
              <a:t>‹nr.›</a:t>
            </a:fld>
            <a:endParaRPr lang="nl-NL"/>
          </a:p>
        </p:txBody>
      </p:sp>
    </p:spTree>
    <p:extLst>
      <p:ext uri="{BB962C8B-B14F-4D97-AF65-F5344CB8AC3E}">
        <p14:creationId xmlns:p14="http://schemas.microsoft.com/office/powerpoint/2010/main" val="983781639"/>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28" r:id="rId12"/>
    <p:sldLayoutId id="2147483732" r:id="rId13"/>
    <p:sldLayoutId id="2147483703" r:id="rId14"/>
    <p:sldLayoutId id="2147483704" r:id="rId15"/>
    <p:sldLayoutId id="2147483705" r:id="rId16"/>
    <p:sldLayoutId id="2147483706" r:id="rId17"/>
    <p:sldLayoutId id="2147483707" r:id="rId18"/>
    <p:sldLayoutId id="2147483708" r:id="rId19"/>
    <p:sldLayoutId id="214748370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160" userDrawn="1">
          <p15:clr>
            <a:srgbClr val="F26B43"/>
          </p15:clr>
        </p15:guide>
        <p15:guide id="4" pos="1320" userDrawn="1">
          <p15:clr>
            <a:srgbClr val="F26B43"/>
          </p15:clr>
        </p15:guide>
        <p15:guide id="5" pos="1400" userDrawn="1">
          <p15:clr>
            <a:srgbClr val="F26B43"/>
          </p15:clr>
        </p15:guide>
        <p15:guide id="6" pos="2560" userDrawn="1">
          <p15:clr>
            <a:srgbClr val="F26B43"/>
          </p15:clr>
        </p15:guide>
        <p15:guide id="7" pos="2640" userDrawn="1">
          <p15:clr>
            <a:srgbClr val="F26B43"/>
          </p15:clr>
        </p15:guide>
        <p15:guide id="8" pos="3800" userDrawn="1">
          <p15:clr>
            <a:srgbClr val="F26B43"/>
          </p15:clr>
        </p15:guide>
        <p15:guide id="9" pos="3880" userDrawn="1">
          <p15:clr>
            <a:srgbClr val="F26B43"/>
          </p15:clr>
        </p15:guide>
        <p15:guide id="10" pos="5040" userDrawn="1">
          <p15:clr>
            <a:srgbClr val="F26B43"/>
          </p15:clr>
        </p15:guide>
        <p15:guide id="11" pos="5120" userDrawn="1">
          <p15:clr>
            <a:srgbClr val="F26B43"/>
          </p15:clr>
        </p15:guide>
        <p15:guide id="12" pos="6280" userDrawn="1">
          <p15:clr>
            <a:srgbClr val="F26B43"/>
          </p15:clr>
        </p15:guide>
        <p15:guide id="13" pos="6360" userDrawn="1">
          <p15:clr>
            <a:srgbClr val="F26B43"/>
          </p15:clr>
        </p15:guide>
        <p15:guide id="14" pos="7520" userDrawn="1">
          <p15:clr>
            <a:srgbClr val="F26B43"/>
          </p15:clr>
        </p15:guide>
        <p15:guide id="16" orient="horz" pos="4320" userDrawn="1">
          <p15:clr>
            <a:srgbClr val="F26B43"/>
          </p15:clr>
        </p15:guide>
        <p15:guide id="17" orient="horz" pos="160" userDrawn="1">
          <p15:clr>
            <a:srgbClr val="F26B43"/>
          </p15:clr>
        </p15:guide>
        <p15:guide id="18" orient="horz" pos="1440" userDrawn="1">
          <p15:clr>
            <a:srgbClr val="F26B43"/>
          </p15:clr>
        </p15:guide>
        <p15:guide id="19" orient="horz" pos="1520" userDrawn="1">
          <p15:clr>
            <a:srgbClr val="F26B43"/>
          </p15:clr>
        </p15:guide>
        <p15:guide id="20" orient="horz" pos="2800" userDrawn="1">
          <p15:clr>
            <a:srgbClr val="F26B43"/>
          </p15:clr>
        </p15:guide>
        <p15:guide id="21" orient="horz" pos="2880" userDrawn="1">
          <p15:clr>
            <a:srgbClr val="F26B43"/>
          </p15:clr>
        </p15:guide>
        <p15:guide id="22" orient="horz" pos="41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A27A531-769A-4CD1-B77F-24099FA503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0F998B9-0915-4299-97CF-E3B5DE90BF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0CE7292C-58AB-40A4-BB79-0A4780806F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75E206-0330-4BAC-A8AF-C245F185AF59}" type="datetimeFigureOut">
              <a:rPr lang="nl-NL" smtClean="0"/>
              <a:t>28-10-2021</a:t>
            </a:fld>
            <a:endParaRPr lang="nl-NL"/>
          </a:p>
        </p:txBody>
      </p:sp>
      <p:sp>
        <p:nvSpPr>
          <p:cNvPr id="5" name="Tijdelijke aanduiding voor voettekst 4">
            <a:extLst>
              <a:ext uri="{FF2B5EF4-FFF2-40B4-BE49-F238E27FC236}">
                <a16:creationId xmlns:a16="http://schemas.microsoft.com/office/drawing/2014/main" id="{D84FE750-A86D-4245-B703-A892D2D82A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E6EBDA5-B4D5-4223-AEF9-08D1924B3D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353F4B-6657-4A7A-892C-A2A84A4A453F}" type="slidenum">
              <a:rPr lang="nl-NL" smtClean="0"/>
              <a:t>‹nr.›</a:t>
            </a:fld>
            <a:endParaRPr lang="nl-NL"/>
          </a:p>
        </p:txBody>
      </p:sp>
    </p:spTree>
    <p:extLst>
      <p:ext uri="{BB962C8B-B14F-4D97-AF65-F5344CB8AC3E}">
        <p14:creationId xmlns:p14="http://schemas.microsoft.com/office/powerpoint/2010/main" val="2066810772"/>
      </p:ext>
    </p:extLst>
  </p:cSld>
  <p:clrMap bg1="lt1" tx1="dk1" bg2="lt2" tx2="dk2" accent1="accent1" accent2="accent2" accent3="accent3" accent4="accent4" accent5="accent5" accent6="accent6" hlink="hlink" folHlink="folHlink"/>
  <p:sldLayoutIdLst>
    <p:sldLayoutId id="2147483662" r:id="rId1"/>
    <p:sldLayoutId id="2147483666"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9" r:id="rId12"/>
    <p:sldLayoutId id="2147483733" r:id="rId13"/>
    <p:sldLayoutId id="2147483720" r:id="rId14"/>
    <p:sldLayoutId id="2147483721" r:id="rId15"/>
    <p:sldLayoutId id="2147483722" r:id="rId16"/>
    <p:sldLayoutId id="2147483723" r:id="rId17"/>
    <p:sldLayoutId id="2147483724" r:id="rId18"/>
    <p:sldLayoutId id="2147483725" r:id="rId19"/>
    <p:sldLayoutId id="2147483726"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160" userDrawn="1">
          <p15:clr>
            <a:srgbClr val="F26B43"/>
          </p15:clr>
        </p15:guide>
        <p15:guide id="4" pos="1320" userDrawn="1">
          <p15:clr>
            <a:srgbClr val="F26B43"/>
          </p15:clr>
        </p15:guide>
        <p15:guide id="5" pos="1400" userDrawn="1">
          <p15:clr>
            <a:srgbClr val="F26B43"/>
          </p15:clr>
        </p15:guide>
        <p15:guide id="6" pos="2560" userDrawn="1">
          <p15:clr>
            <a:srgbClr val="F26B43"/>
          </p15:clr>
        </p15:guide>
        <p15:guide id="7" pos="2640" userDrawn="1">
          <p15:clr>
            <a:srgbClr val="F26B43"/>
          </p15:clr>
        </p15:guide>
        <p15:guide id="8" pos="3800" userDrawn="1">
          <p15:clr>
            <a:srgbClr val="F26B43"/>
          </p15:clr>
        </p15:guide>
        <p15:guide id="9" pos="3880" userDrawn="1">
          <p15:clr>
            <a:srgbClr val="F26B43"/>
          </p15:clr>
        </p15:guide>
        <p15:guide id="10" pos="5040" userDrawn="1">
          <p15:clr>
            <a:srgbClr val="F26B43"/>
          </p15:clr>
        </p15:guide>
        <p15:guide id="11" pos="5120" userDrawn="1">
          <p15:clr>
            <a:srgbClr val="F26B43"/>
          </p15:clr>
        </p15:guide>
        <p15:guide id="12" pos="6280" userDrawn="1">
          <p15:clr>
            <a:srgbClr val="F26B43"/>
          </p15:clr>
        </p15:guide>
        <p15:guide id="13" pos="6360" userDrawn="1">
          <p15:clr>
            <a:srgbClr val="F26B43"/>
          </p15:clr>
        </p15:guide>
        <p15:guide id="14" pos="7520" userDrawn="1">
          <p15:clr>
            <a:srgbClr val="F26B43"/>
          </p15:clr>
        </p15:guide>
        <p15:guide id="16" orient="horz" pos="4320" userDrawn="1">
          <p15:clr>
            <a:srgbClr val="F26B43"/>
          </p15:clr>
        </p15:guide>
        <p15:guide id="17" orient="horz" pos="160" userDrawn="1">
          <p15:clr>
            <a:srgbClr val="F26B43"/>
          </p15:clr>
        </p15:guide>
        <p15:guide id="18" orient="horz" pos="1440" userDrawn="1">
          <p15:clr>
            <a:srgbClr val="F26B43"/>
          </p15:clr>
        </p15:guide>
        <p15:guide id="19" orient="horz" pos="1520" userDrawn="1">
          <p15:clr>
            <a:srgbClr val="F26B43"/>
          </p15:clr>
        </p15:guide>
        <p15:guide id="20" orient="horz" pos="2800" userDrawn="1">
          <p15:clr>
            <a:srgbClr val="F26B43"/>
          </p15:clr>
        </p15:guide>
        <p15:guide id="21" orient="horz" pos="2880" userDrawn="1">
          <p15:clr>
            <a:srgbClr val="F26B43"/>
          </p15:clr>
        </p15:guide>
        <p15:guide id="22" orient="horz" pos="4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hyperlink" Target="http://www.agroberichtenbuitenland.nl/"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descr="Afbeelding met buiten, lucht, gebouw, toren&#10;&#10;Automatisch gegenereerde beschrijving">
            <a:extLst>
              <a:ext uri="{FF2B5EF4-FFF2-40B4-BE49-F238E27FC236}">
                <a16:creationId xmlns:a16="http://schemas.microsoft.com/office/drawing/2014/main" id="{D53D864F-086C-4B58-B720-75BEAC51A2B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0536" b="10536"/>
          <a:stretch>
            <a:fillRect/>
          </a:stretch>
        </p:blipFill>
        <p:spPr>
          <a:xfrm>
            <a:off x="6096000" y="461818"/>
            <a:ext cx="5638800" cy="5934364"/>
          </a:xfrm>
        </p:spPr>
      </p:pic>
      <p:sp>
        <p:nvSpPr>
          <p:cNvPr id="3" name="Titel 2">
            <a:extLst>
              <a:ext uri="{FF2B5EF4-FFF2-40B4-BE49-F238E27FC236}">
                <a16:creationId xmlns:a16="http://schemas.microsoft.com/office/drawing/2014/main" id="{BFBE5D5A-F2AA-4905-9310-0714BEA380F3}"/>
              </a:ext>
            </a:extLst>
          </p:cNvPr>
          <p:cNvSpPr>
            <a:spLocks noGrp="1"/>
          </p:cNvSpPr>
          <p:nvPr>
            <p:ph type="title"/>
          </p:nvPr>
        </p:nvSpPr>
        <p:spPr/>
        <p:txBody>
          <a:bodyPr>
            <a:normAutofit/>
          </a:bodyPr>
          <a:lstStyle/>
          <a:p>
            <a:r>
              <a:rPr lang="nl-NL" dirty="0">
                <a:latin typeface="Arial" panose="020B0604020202020204" pitchFamily="34" charset="0"/>
                <a:cs typeface="Arial" panose="020B0604020202020204" pitchFamily="34" charset="0"/>
              </a:rPr>
              <a:t>Niet-tarifaire maatregelen</a:t>
            </a:r>
          </a:p>
        </p:txBody>
      </p:sp>
      <p:sp>
        <p:nvSpPr>
          <p:cNvPr id="4" name="Tijdelijke aanduiding voor tekst 3">
            <a:extLst>
              <a:ext uri="{FF2B5EF4-FFF2-40B4-BE49-F238E27FC236}">
                <a16:creationId xmlns:a16="http://schemas.microsoft.com/office/drawing/2014/main" id="{32DCE41B-9A15-4C5D-92B6-3CD65235B8AB}"/>
              </a:ext>
            </a:extLst>
          </p:cNvPr>
          <p:cNvSpPr>
            <a:spLocks noGrp="1"/>
          </p:cNvSpPr>
          <p:nvPr>
            <p:ph type="body" idx="1"/>
          </p:nvPr>
        </p:nvSpPr>
        <p:spPr/>
        <p:txBody>
          <a:bodyPr/>
          <a:lstStyle/>
          <a:p>
            <a:r>
              <a:rPr lang="nl-NL" dirty="0">
                <a:latin typeface="Arial" panose="020B0604020202020204" pitchFamily="34" charset="0"/>
                <a:cs typeface="Arial" panose="020B0604020202020204" pitchFamily="34" charset="0"/>
              </a:rPr>
              <a:t>CBS Wereldcafé</a:t>
            </a:r>
          </a:p>
        </p:txBody>
      </p:sp>
      <p:sp>
        <p:nvSpPr>
          <p:cNvPr id="5" name="Tijdelijke aanduiding voor tekst 4">
            <a:extLst>
              <a:ext uri="{FF2B5EF4-FFF2-40B4-BE49-F238E27FC236}">
                <a16:creationId xmlns:a16="http://schemas.microsoft.com/office/drawing/2014/main" id="{1DFB0557-8D6B-49E7-AF63-200BC5CCE473}"/>
              </a:ext>
            </a:extLst>
          </p:cNvPr>
          <p:cNvSpPr>
            <a:spLocks noGrp="1"/>
          </p:cNvSpPr>
          <p:nvPr>
            <p:ph type="body" idx="20"/>
          </p:nvPr>
        </p:nvSpPr>
        <p:spPr/>
        <p:txBody>
          <a:bodyPr>
            <a:normAutofit fontScale="85000" lnSpcReduction="20000"/>
          </a:bodyPr>
          <a:lstStyle/>
          <a:p>
            <a:r>
              <a:rPr lang="nl-NL" dirty="0">
                <a:latin typeface="Arial" panose="020B0604020202020204" pitchFamily="34" charset="0"/>
                <a:cs typeface="Arial" panose="020B0604020202020204" pitchFamily="34" charset="0"/>
              </a:rPr>
              <a:t>Marhijn Visser</a:t>
            </a:r>
          </a:p>
          <a:p>
            <a:r>
              <a:rPr lang="nl-NL">
                <a:latin typeface="Arial" panose="020B0604020202020204" pitchFamily="34" charset="0"/>
                <a:cs typeface="Arial" panose="020B0604020202020204" pitchFamily="34" charset="0"/>
              </a:rPr>
              <a:t>28 oktober </a:t>
            </a:r>
            <a:r>
              <a:rPr lang="nl-NL" dirty="0">
                <a:latin typeface="Arial" panose="020B0604020202020204" pitchFamily="34" charset="0"/>
                <a:cs typeface="Arial" panose="020B0604020202020204" pitchFamily="34" charset="0"/>
              </a:rPr>
              <a:t>2021 </a:t>
            </a:r>
          </a:p>
        </p:txBody>
      </p:sp>
    </p:spTree>
    <p:extLst>
      <p:ext uri="{BB962C8B-B14F-4D97-AF65-F5344CB8AC3E}">
        <p14:creationId xmlns:p14="http://schemas.microsoft.com/office/powerpoint/2010/main" val="1594984249"/>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2751402-730C-44E3-A15D-84267B039BE9}"/>
              </a:ext>
            </a:extLst>
          </p:cNvPr>
          <p:cNvSpPr>
            <a:spLocks noGrp="1"/>
          </p:cNvSpPr>
          <p:nvPr>
            <p:ph type="ctrTitle"/>
          </p:nvPr>
        </p:nvSpPr>
        <p:spPr>
          <a:xfrm>
            <a:off x="580348" y="253999"/>
            <a:ext cx="6256137" cy="635936"/>
          </a:xfrm>
        </p:spPr>
        <p:txBody>
          <a:bodyPr>
            <a:normAutofit/>
          </a:bodyPr>
          <a:lstStyle/>
          <a:p>
            <a:r>
              <a:rPr lang="nl-NL" dirty="0">
                <a:latin typeface="Arial" panose="020B0604020202020204" pitchFamily="34" charset="0"/>
                <a:cs typeface="Arial" panose="020B0604020202020204" pitchFamily="34" charset="0"/>
              </a:rPr>
              <a:t>Voorbeelden </a:t>
            </a:r>
            <a:r>
              <a:rPr lang="nl-NL" dirty="0" err="1">
                <a:latin typeface="Arial" panose="020B0604020202020204" pitchFamily="34" charset="0"/>
                <a:cs typeface="Arial" panose="020B0604020202020204" pitchFamily="34" charset="0"/>
              </a:rPr>
              <a:t>NTM’s</a:t>
            </a:r>
            <a:r>
              <a:rPr lang="nl-NL" dirty="0">
                <a:latin typeface="Arial" panose="020B0604020202020204" pitchFamily="34" charset="0"/>
                <a:cs typeface="Arial" panose="020B0604020202020204" pitchFamily="34" charset="0"/>
              </a:rPr>
              <a:t> uit de praktijk - China</a:t>
            </a:r>
          </a:p>
        </p:txBody>
      </p:sp>
      <p:sp>
        <p:nvSpPr>
          <p:cNvPr id="5" name="Ondertitel 4">
            <a:extLst>
              <a:ext uri="{FF2B5EF4-FFF2-40B4-BE49-F238E27FC236}">
                <a16:creationId xmlns:a16="http://schemas.microsoft.com/office/drawing/2014/main" id="{C4C502BB-8217-42BE-B430-9C11875B97A6}"/>
              </a:ext>
            </a:extLst>
          </p:cNvPr>
          <p:cNvSpPr>
            <a:spLocks noGrp="1"/>
          </p:cNvSpPr>
          <p:nvPr>
            <p:ph type="subTitle" idx="1"/>
          </p:nvPr>
        </p:nvSpPr>
        <p:spPr/>
        <p:txBody>
          <a:bodyPr/>
          <a:lstStyle/>
          <a:p>
            <a:r>
              <a:rPr lang="nl-NL" dirty="0"/>
              <a:t> </a:t>
            </a:r>
          </a:p>
        </p:txBody>
      </p:sp>
      <p:sp>
        <p:nvSpPr>
          <p:cNvPr id="6" name="Tijdelijke aanduiding voor inhoud 5">
            <a:extLst>
              <a:ext uri="{FF2B5EF4-FFF2-40B4-BE49-F238E27FC236}">
                <a16:creationId xmlns:a16="http://schemas.microsoft.com/office/drawing/2014/main" id="{EDF48CBA-91D7-44C8-AA2E-DBDC6C696C8B}"/>
              </a:ext>
            </a:extLst>
          </p:cNvPr>
          <p:cNvSpPr>
            <a:spLocks noGrp="1"/>
          </p:cNvSpPr>
          <p:nvPr>
            <p:ph sz="quarter" idx="13"/>
          </p:nvPr>
        </p:nvSpPr>
        <p:spPr>
          <a:xfrm>
            <a:off x="580348" y="1243498"/>
            <a:ext cx="11392913" cy="5506122"/>
          </a:xfrm>
        </p:spPr>
        <p:txBody>
          <a:bodyPr>
            <a:normAutofit/>
          </a:bodyPr>
          <a:lstStyle/>
          <a:p>
            <a:r>
              <a:rPr lang="nl-NL" sz="2000" dirty="0">
                <a:effectLst/>
                <a:ea typeface="Calibri" panose="020F0502020204030204" pitchFamily="34" charset="0"/>
              </a:rPr>
              <a:t>De Chinese douane (GACC) heeft op 12 april van dit jaar nieuwe regelgeving gepubliceerd voor de import van voedingsmiddelen in China, en dan met name gericht op de exportregistratie (food facility </a:t>
            </a:r>
            <a:r>
              <a:rPr lang="nl-NL" sz="2000" dirty="0" err="1">
                <a:effectLst/>
                <a:ea typeface="Calibri" panose="020F0502020204030204" pitchFamily="34" charset="0"/>
              </a:rPr>
              <a:t>registration</a:t>
            </a:r>
            <a:r>
              <a:rPr lang="nl-NL" sz="2000" dirty="0">
                <a:effectLst/>
                <a:ea typeface="Calibri" panose="020F0502020204030204" pitchFamily="34" charset="0"/>
              </a:rPr>
              <a:t>). De regelgeving houdt in dat ALLE voedingsmiddelen vanaf 1 januari 2022 alleen worden toegelaten als deze op een correcte wijze zijn geregistreerd. Tot nu toe was dit alleen verplicht voor bepaalde voedingsmiddelen zoals vlees, vis en zuivel, maar vanaf 1 januari 2022 dus ook verplicht voor </a:t>
            </a:r>
            <a:r>
              <a:rPr lang="nl-NL" sz="2000" dirty="0" err="1">
                <a:effectLst/>
                <a:ea typeface="Calibri" panose="020F0502020204030204" pitchFamily="34" charset="0"/>
              </a:rPr>
              <a:t>oa</a:t>
            </a:r>
            <a:r>
              <a:rPr lang="nl-NL" sz="2000" dirty="0">
                <a:effectLst/>
                <a:ea typeface="Calibri" panose="020F0502020204030204" pitchFamily="34" charset="0"/>
              </a:rPr>
              <a:t>. plantaardige producten, kant-en-klaarmaaltijden, specerijen, snoep, koek etc. Registratie dient, afhankelijk van de risico-categorie van het product, te gebeuren via de NVWA of rechtstreeks in China. Het registratienummer dat door China wordt afgegeven dient ook per 1-1-2022 op de etiketten te worden vermeld.</a:t>
            </a:r>
            <a:endParaRPr lang="nl-NL" sz="2000" dirty="0"/>
          </a:p>
        </p:txBody>
      </p:sp>
    </p:spTree>
    <p:extLst>
      <p:ext uri="{BB962C8B-B14F-4D97-AF65-F5344CB8AC3E}">
        <p14:creationId xmlns:p14="http://schemas.microsoft.com/office/powerpoint/2010/main" val="2474559153"/>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2751402-730C-44E3-A15D-84267B039BE9}"/>
              </a:ext>
            </a:extLst>
          </p:cNvPr>
          <p:cNvSpPr>
            <a:spLocks noGrp="1"/>
          </p:cNvSpPr>
          <p:nvPr>
            <p:ph type="ctrTitle"/>
          </p:nvPr>
        </p:nvSpPr>
        <p:spPr>
          <a:xfrm>
            <a:off x="580348" y="253999"/>
            <a:ext cx="6256137" cy="635936"/>
          </a:xfrm>
        </p:spPr>
        <p:txBody>
          <a:bodyPr>
            <a:normAutofit/>
          </a:bodyPr>
          <a:lstStyle/>
          <a:p>
            <a:r>
              <a:rPr lang="nl-NL" dirty="0">
                <a:latin typeface="Arial" panose="020B0604020202020204" pitchFamily="34" charset="0"/>
                <a:cs typeface="Arial" panose="020B0604020202020204" pitchFamily="34" charset="0"/>
              </a:rPr>
              <a:t>Voorbeelden </a:t>
            </a:r>
            <a:r>
              <a:rPr lang="nl-NL" dirty="0" err="1">
                <a:latin typeface="Arial" panose="020B0604020202020204" pitchFamily="34" charset="0"/>
                <a:cs typeface="Arial" panose="020B0604020202020204" pitchFamily="34" charset="0"/>
              </a:rPr>
              <a:t>NTM’s</a:t>
            </a:r>
            <a:r>
              <a:rPr lang="nl-NL" dirty="0">
                <a:latin typeface="Arial" panose="020B0604020202020204" pitchFamily="34" charset="0"/>
                <a:cs typeface="Arial" panose="020B0604020202020204" pitchFamily="34" charset="0"/>
              </a:rPr>
              <a:t> uit de praktijk - Egypte</a:t>
            </a:r>
          </a:p>
        </p:txBody>
      </p:sp>
      <p:sp>
        <p:nvSpPr>
          <p:cNvPr id="5" name="Ondertitel 4">
            <a:extLst>
              <a:ext uri="{FF2B5EF4-FFF2-40B4-BE49-F238E27FC236}">
                <a16:creationId xmlns:a16="http://schemas.microsoft.com/office/drawing/2014/main" id="{C4C502BB-8217-42BE-B430-9C11875B97A6}"/>
              </a:ext>
            </a:extLst>
          </p:cNvPr>
          <p:cNvSpPr>
            <a:spLocks noGrp="1"/>
          </p:cNvSpPr>
          <p:nvPr>
            <p:ph type="subTitle" idx="1"/>
          </p:nvPr>
        </p:nvSpPr>
        <p:spPr/>
        <p:txBody>
          <a:bodyPr/>
          <a:lstStyle/>
          <a:p>
            <a:r>
              <a:rPr lang="nl-NL" dirty="0"/>
              <a:t> </a:t>
            </a:r>
          </a:p>
        </p:txBody>
      </p:sp>
      <p:sp>
        <p:nvSpPr>
          <p:cNvPr id="6" name="Tijdelijke aanduiding voor inhoud 5">
            <a:extLst>
              <a:ext uri="{FF2B5EF4-FFF2-40B4-BE49-F238E27FC236}">
                <a16:creationId xmlns:a16="http://schemas.microsoft.com/office/drawing/2014/main" id="{EDF48CBA-91D7-44C8-AA2E-DBDC6C696C8B}"/>
              </a:ext>
            </a:extLst>
          </p:cNvPr>
          <p:cNvSpPr>
            <a:spLocks noGrp="1"/>
          </p:cNvSpPr>
          <p:nvPr>
            <p:ph sz="quarter" idx="13"/>
          </p:nvPr>
        </p:nvSpPr>
        <p:spPr>
          <a:xfrm>
            <a:off x="580348" y="1243498"/>
            <a:ext cx="11392913" cy="5506122"/>
          </a:xfrm>
        </p:spPr>
        <p:txBody>
          <a:bodyPr>
            <a:normAutofit/>
          </a:bodyPr>
          <a:lstStyle/>
          <a:p>
            <a:r>
              <a:rPr lang="nl-NL" sz="2400" dirty="0">
                <a:effectLst/>
                <a:ea typeface="Calibri" panose="020F0502020204030204" pitchFamily="34" charset="0"/>
              </a:rPr>
              <a:t>Vanaf 1 oktober 2021 geldt voor alle zendingen die via een zeehaven worden geïmporteerd in Egypte dat exporteurs zich moeten registeren bij </a:t>
            </a:r>
            <a:r>
              <a:rPr lang="nl-NL" sz="2400" dirty="0" err="1">
                <a:effectLst/>
                <a:ea typeface="Calibri" panose="020F0502020204030204" pitchFamily="34" charset="0"/>
              </a:rPr>
              <a:t>CargoX</a:t>
            </a:r>
            <a:r>
              <a:rPr lang="nl-NL" sz="2400" dirty="0">
                <a:effectLst/>
                <a:ea typeface="Calibri" panose="020F0502020204030204" pitchFamily="34" charset="0"/>
              </a:rPr>
              <a:t> en alle vereiste documenten dienen te uploaden in dit systeem. Hiervoor worden kosten in rekening gebracht die momenteel USD 165,- per zending bedragen en voor rekening van de exporteur komen. </a:t>
            </a:r>
          </a:p>
          <a:p>
            <a:endParaRPr lang="nl-NL" sz="1600" dirty="0"/>
          </a:p>
        </p:txBody>
      </p:sp>
    </p:spTree>
    <p:extLst>
      <p:ext uri="{BB962C8B-B14F-4D97-AF65-F5344CB8AC3E}">
        <p14:creationId xmlns:p14="http://schemas.microsoft.com/office/powerpoint/2010/main" val="1898709278"/>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2751402-730C-44E3-A15D-84267B039BE9}"/>
              </a:ext>
            </a:extLst>
          </p:cNvPr>
          <p:cNvSpPr>
            <a:spLocks noGrp="1"/>
          </p:cNvSpPr>
          <p:nvPr>
            <p:ph type="ctrTitle"/>
          </p:nvPr>
        </p:nvSpPr>
        <p:spPr>
          <a:xfrm>
            <a:off x="580348" y="253999"/>
            <a:ext cx="6256137" cy="635936"/>
          </a:xfrm>
        </p:spPr>
        <p:txBody>
          <a:bodyPr>
            <a:normAutofit/>
          </a:bodyPr>
          <a:lstStyle/>
          <a:p>
            <a:r>
              <a:rPr lang="nl-NL" dirty="0">
                <a:latin typeface="Arial" panose="020B0604020202020204" pitchFamily="34" charset="0"/>
                <a:cs typeface="Arial" panose="020B0604020202020204" pitchFamily="34" charset="0"/>
              </a:rPr>
              <a:t>Voorbeelden </a:t>
            </a:r>
            <a:r>
              <a:rPr lang="nl-NL" dirty="0" err="1">
                <a:latin typeface="Arial" panose="020B0604020202020204" pitchFamily="34" charset="0"/>
                <a:cs typeface="Arial" panose="020B0604020202020204" pitchFamily="34" charset="0"/>
              </a:rPr>
              <a:t>NTM’s</a:t>
            </a:r>
            <a:r>
              <a:rPr lang="nl-NL" dirty="0">
                <a:latin typeface="Arial" panose="020B0604020202020204" pitchFamily="34" charset="0"/>
                <a:cs typeface="Arial" panose="020B0604020202020204" pitchFamily="34" charset="0"/>
              </a:rPr>
              <a:t> uit de praktijk - Egypte</a:t>
            </a:r>
          </a:p>
        </p:txBody>
      </p:sp>
      <p:sp>
        <p:nvSpPr>
          <p:cNvPr id="5" name="Ondertitel 4">
            <a:extLst>
              <a:ext uri="{FF2B5EF4-FFF2-40B4-BE49-F238E27FC236}">
                <a16:creationId xmlns:a16="http://schemas.microsoft.com/office/drawing/2014/main" id="{C4C502BB-8217-42BE-B430-9C11875B97A6}"/>
              </a:ext>
            </a:extLst>
          </p:cNvPr>
          <p:cNvSpPr>
            <a:spLocks noGrp="1"/>
          </p:cNvSpPr>
          <p:nvPr>
            <p:ph type="subTitle" idx="1"/>
          </p:nvPr>
        </p:nvSpPr>
        <p:spPr/>
        <p:txBody>
          <a:bodyPr/>
          <a:lstStyle/>
          <a:p>
            <a:r>
              <a:rPr lang="nl-NL" dirty="0"/>
              <a:t> </a:t>
            </a:r>
          </a:p>
        </p:txBody>
      </p:sp>
      <p:sp>
        <p:nvSpPr>
          <p:cNvPr id="6" name="Tijdelijke aanduiding voor inhoud 5">
            <a:extLst>
              <a:ext uri="{FF2B5EF4-FFF2-40B4-BE49-F238E27FC236}">
                <a16:creationId xmlns:a16="http://schemas.microsoft.com/office/drawing/2014/main" id="{EDF48CBA-91D7-44C8-AA2E-DBDC6C696C8B}"/>
              </a:ext>
            </a:extLst>
          </p:cNvPr>
          <p:cNvSpPr>
            <a:spLocks noGrp="1"/>
          </p:cNvSpPr>
          <p:nvPr>
            <p:ph sz="quarter" idx="13"/>
          </p:nvPr>
        </p:nvSpPr>
        <p:spPr>
          <a:xfrm>
            <a:off x="580348" y="1243498"/>
            <a:ext cx="11392913" cy="5506122"/>
          </a:xfrm>
        </p:spPr>
        <p:txBody>
          <a:bodyPr>
            <a:normAutofit/>
          </a:bodyPr>
          <a:lstStyle/>
          <a:p>
            <a:r>
              <a:rPr lang="en-US" sz="2400" dirty="0">
                <a:solidFill>
                  <a:srgbClr val="000000"/>
                </a:solidFill>
              </a:rPr>
              <a:t>De </a:t>
            </a:r>
            <a:r>
              <a:rPr lang="en-US" sz="2400" dirty="0" err="1">
                <a:solidFill>
                  <a:srgbClr val="000000"/>
                </a:solidFill>
              </a:rPr>
              <a:t>Egyptische</a:t>
            </a:r>
            <a:r>
              <a:rPr lang="en-US" sz="2400" dirty="0">
                <a:solidFill>
                  <a:srgbClr val="000000"/>
                </a:solidFill>
              </a:rPr>
              <a:t> </a:t>
            </a:r>
            <a:r>
              <a:rPr lang="en-US" sz="2400" b="0" i="0" dirty="0">
                <a:solidFill>
                  <a:srgbClr val="000000"/>
                </a:solidFill>
                <a:effectLst/>
              </a:rPr>
              <a:t>National Food Safety Authority (NFSA) </a:t>
            </a:r>
            <a:r>
              <a:rPr lang="en-US" sz="2400" b="0" i="0" dirty="0" err="1">
                <a:solidFill>
                  <a:srgbClr val="000000"/>
                </a:solidFill>
                <a:effectLst/>
              </a:rPr>
              <a:t>kondigde</a:t>
            </a:r>
            <a:r>
              <a:rPr lang="en-US" sz="2400" b="0" i="0" dirty="0">
                <a:solidFill>
                  <a:srgbClr val="000000"/>
                </a:solidFill>
                <a:effectLst/>
              </a:rPr>
              <a:t> op 5 </a:t>
            </a:r>
            <a:r>
              <a:rPr lang="en-US" sz="2400" b="0" i="0" dirty="0" err="1">
                <a:solidFill>
                  <a:srgbClr val="000000"/>
                </a:solidFill>
                <a:effectLst/>
              </a:rPr>
              <a:t>augustus</a:t>
            </a:r>
            <a:r>
              <a:rPr lang="en-US" sz="2400" b="0" i="0" dirty="0">
                <a:solidFill>
                  <a:srgbClr val="000000"/>
                </a:solidFill>
                <a:effectLst/>
              </a:rPr>
              <a:t> 2021 </a:t>
            </a:r>
            <a:r>
              <a:rPr lang="en-US" sz="2400" b="0" i="0" dirty="0" err="1">
                <a:solidFill>
                  <a:srgbClr val="000000"/>
                </a:solidFill>
                <a:effectLst/>
              </a:rPr>
              <a:t>aan</a:t>
            </a:r>
            <a:r>
              <a:rPr lang="en-US" sz="2400" b="0" i="0" dirty="0">
                <a:solidFill>
                  <a:srgbClr val="000000"/>
                </a:solidFill>
                <a:effectLst/>
              </a:rPr>
              <a:t> </a:t>
            </a:r>
            <a:r>
              <a:rPr lang="en-US" sz="2400" b="0" i="0" dirty="0" err="1">
                <a:solidFill>
                  <a:srgbClr val="000000"/>
                </a:solidFill>
                <a:effectLst/>
              </a:rPr>
              <a:t>dat</a:t>
            </a:r>
            <a:r>
              <a:rPr lang="en-US" sz="2400" b="0" i="0" dirty="0">
                <a:solidFill>
                  <a:srgbClr val="000000"/>
                </a:solidFill>
                <a:effectLst/>
              </a:rPr>
              <a:t> ISEG Halal de </a:t>
            </a:r>
            <a:r>
              <a:rPr lang="en-US" sz="2400" b="0" i="0" dirty="0" err="1">
                <a:solidFill>
                  <a:srgbClr val="000000"/>
                </a:solidFill>
                <a:effectLst/>
              </a:rPr>
              <a:t>enige</a:t>
            </a:r>
            <a:r>
              <a:rPr lang="en-US" sz="2400" b="0" i="0" dirty="0">
                <a:solidFill>
                  <a:srgbClr val="000000"/>
                </a:solidFill>
                <a:effectLst/>
              </a:rPr>
              <a:t> </a:t>
            </a:r>
            <a:r>
              <a:rPr lang="en-US" sz="2400" b="0" i="0" dirty="0" err="1">
                <a:solidFill>
                  <a:srgbClr val="000000"/>
                </a:solidFill>
                <a:effectLst/>
              </a:rPr>
              <a:t>competente</a:t>
            </a:r>
            <a:r>
              <a:rPr lang="en-US" sz="2400" b="0" i="0" dirty="0">
                <a:solidFill>
                  <a:srgbClr val="000000"/>
                </a:solidFill>
                <a:effectLst/>
              </a:rPr>
              <a:t> </a:t>
            </a:r>
            <a:r>
              <a:rPr lang="en-US" sz="2400" b="0" i="0" dirty="0" err="1">
                <a:solidFill>
                  <a:srgbClr val="000000"/>
                </a:solidFill>
                <a:effectLst/>
              </a:rPr>
              <a:t>autoriteit</a:t>
            </a:r>
            <a:r>
              <a:rPr lang="en-US" sz="2400" b="0" i="0" dirty="0">
                <a:solidFill>
                  <a:srgbClr val="000000"/>
                </a:solidFill>
                <a:effectLst/>
              </a:rPr>
              <a:t> </a:t>
            </a:r>
            <a:r>
              <a:rPr lang="en-US" sz="2400" b="0" i="0" dirty="0" err="1">
                <a:solidFill>
                  <a:srgbClr val="000000"/>
                </a:solidFill>
                <a:effectLst/>
              </a:rPr>
              <a:t>erkend</a:t>
            </a:r>
            <a:r>
              <a:rPr lang="en-US" sz="2400" b="0" i="0" dirty="0">
                <a:solidFill>
                  <a:srgbClr val="000000"/>
                </a:solidFill>
                <a:effectLst/>
              </a:rPr>
              <a:t> door de </a:t>
            </a:r>
            <a:r>
              <a:rPr lang="en-US" sz="2400" b="0" i="0" dirty="0" err="1">
                <a:solidFill>
                  <a:srgbClr val="000000"/>
                </a:solidFill>
                <a:effectLst/>
              </a:rPr>
              <a:t>Egyptische</a:t>
            </a:r>
            <a:r>
              <a:rPr lang="en-US" sz="2400" b="0" i="0" dirty="0">
                <a:solidFill>
                  <a:srgbClr val="000000"/>
                </a:solidFill>
                <a:effectLst/>
              </a:rPr>
              <a:t> </a:t>
            </a:r>
            <a:r>
              <a:rPr lang="en-US" sz="2400" b="0" i="0" dirty="0" err="1">
                <a:solidFill>
                  <a:srgbClr val="000000"/>
                </a:solidFill>
                <a:effectLst/>
              </a:rPr>
              <a:t>overheid</a:t>
            </a:r>
            <a:r>
              <a:rPr lang="en-US" sz="2400" b="0" i="0" dirty="0">
                <a:solidFill>
                  <a:srgbClr val="000000"/>
                </a:solidFill>
                <a:effectLst/>
              </a:rPr>
              <a:t> is die Halal </a:t>
            </a:r>
            <a:r>
              <a:rPr lang="en-US" sz="2400" b="0" i="0" dirty="0" err="1">
                <a:solidFill>
                  <a:srgbClr val="000000"/>
                </a:solidFill>
                <a:effectLst/>
              </a:rPr>
              <a:t>certificaten</a:t>
            </a:r>
            <a:r>
              <a:rPr lang="en-US" sz="2400" b="0" i="0" dirty="0">
                <a:solidFill>
                  <a:srgbClr val="000000"/>
                </a:solidFill>
                <a:effectLst/>
              </a:rPr>
              <a:t> </a:t>
            </a:r>
            <a:r>
              <a:rPr lang="en-US" sz="2400" b="0" i="0" dirty="0" err="1">
                <a:solidFill>
                  <a:srgbClr val="000000"/>
                </a:solidFill>
                <a:effectLst/>
              </a:rPr>
              <a:t>voor</a:t>
            </a:r>
            <a:r>
              <a:rPr lang="en-US" sz="2400" b="0" i="0" dirty="0">
                <a:solidFill>
                  <a:srgbClr val="000000"/>
                </a:solidFill>
                <a:effectLst/>
              </a:rPr>
              <a:t> alle </a:t>
            </a:r>
            <a:r>
              <a:rPr lang="en-US" sz="2400" b="0" i="0" dirty="0" err="1">
                <a:solidFill>
                  <a:srgbClr val="000000"/>
                </a:solidFill>
                <a:effectLst/>
              </a:rPr>
              <a:t>voedsel</a:t>
            </a:r>
            <a:r>
              <a:rPr lang="en-US" sz="2400" b="0" i="0" dirty="0">
                <a:solidFill>
                  <a:srgbClr val="000000"/>
                </a:solidFill>
                <a:effectLst/>
              </a:rPr>
              <a:t> </a:t>
            </a:r>
            <a:r>
              <a:rPr lang="en-US" sz="2400" b="0" i="0" dirty="0" err="1">
                <a:solidFill>
                  <a:srgbClr val="000000"/>
                </a:solidFill>
                <a:effectLst/>
              </a:rPr>
              <a:t>producten</a:t>
            </a:r>
            <a:r>
              <a:rPr lang="en-US" sz="2400" b="0" i="0" dirty="0">
                <a:solidFill>
                  <a:srgbClr val="000000"/>
                </a:solidFill>
                <a:effectLst/>
              </a:rPr>
              <a:t> en </a:t>
            </a:r>
            <a:r>
              <a:rPr lang="en-US" sz="2400" b="0" i="0" dirty="0" err="1">
                <a:solidFill>
                  <a:srgbClr val="000000"/>
                </a:solidFill>
                <a:effectLst/>
              </a:rPr>
              <a:t>fabrieken</a:t>
            </a:r>
            <a:r>
              <a:rPr lang="en-US" sz="2400" b="0" i="0" dirty="0">
                <a:solidFill>
                  <a:srgbClr val="000000"/>
                </a:solidFill>
                <a:effectLst/>
              </a:rPr>
              <a:t> </a:t>
            </a:r>
            <a:r>
              <a:rPr lang="en-US" sz="2400" b="0" i="0" dirty="0" err="1">
                <a:solidFill>
                  <a:srgbClr val="000000"/>
                </a:solidFill>
                <a:effectLst/>
              </a:rPr>
              <a:t>af</a:t>
            </a:r>
            <a:r>
              <a:rPr lang="en-US" sz="2400" b="0" i="0" dirty="0">
                <a:solidFill>
                  <a:srgbClr val="000000"/>
                </a:solidFill>
                <a:effectLst/>
              </a:rPr>
              <a:t> </a:t>
            </a:r>
            <a:r>
              <a:rPr lang="en-US" sz="2400" b="0" i="0" dirty="0" err="1">
                <a:solidFill>
                  <a:srgbClr val="000000"/>
                </a:solidFill>
                <a:effectLst/>
              </a:rPr>
              <a:t>kan</a:t>
            </a:r>
            <a:r>
              <a:rPr lang="en-US" sz="2400" b="0" i="0" dirty="0">
                <a:solidFill>
                  <a:srgbClr val="000000"/>
                </a:solidFill>
                <a:effectLst/>
              </a:rPr>
              <a:t> </a:t>
            </a:r>
            <a:r>
              <a:rPr lang="en-US" sz="2400" b="0" i="0" dirty="0" err="1">
                <a:solidFill>
                  <a:srgbClr val="000000"/>
                </a:solidFill>
                <a:effectLst/>
              </a:rPr>
              <a:t>geven</a:t>
            </a:r>
            <a:r>
              <a:rPr lang="en-US" sz="2400" b="0" i="0" dirty="0">
                <a:solidFill>
                  <a:srgbClr val="000000"/>
                </a:solidFill>
                <a:effectLst/>
              </a:rPr>
              <a:t>. Alle </a:t>
            </a:r>
            <a:r>
              <a:rPr lang="en-US" sz="2400" b="0" i="0" dirty="0" err="1">
                <a:solidFill>
                  <a:srgbClr val="000000"/>
                </a:solidFill>
                <a:effectLst/>
              </a:rPr>
              <a:t>geïmporteerde</a:t>
            </a:r>
            <a:r>
              <a:rPr lang="en-US" sz="2400" b="0" i="0" dirty="0">
                <a:solidFill>
                  <a:srgbClr val="000000"/>
                </a:solidFill>
                <a:effectLst/>
              </a:rPr>
              <a:t> </a:t>
            </a:r>
            <a:r>
              <a:rPr lang="en-US" sz="2400" b="0" i="0" dirty="0" err="1">
                <a:solidFill>
                  <a:srgbClr val="000000"/>
                </a:solidFill>
                <a:effectLst/>
              </a:rPr>
              <a:t>voedsel</a:t>
            </a:r>
            <a:r>
              <a:rPr lang="en-US" sz="2400" b="0" i="0" dirty="0">
                <a:solidFill>
                  <a:srgbClr val="000000"/>
                </a:solidFill>
                <a:effectLst/>
              </a:rPr>
              <a:t> </a:t>
            </a:r>
            <a:r>
              <a:rPr lang="en-US" sz="2400" b="0" i="0" dirty="0" err="1">
                <a:solidFill>
                  <a:srgbClr val="000000"/>
                </a:solidFill>
                <a:effectLst/>
              </a:rPr>
              <a:t>producten</a:t>
            </a:r>
            <a:r>
              <a:rPr lang="en-US" sz="2400" b="0" i="0" dirty="0">
                <a:solidFill>
                  <a:srgbClr val="000000"/>
                </a:solidFill>
                <a:effectLst/>
              </a:rPr>
              <a:t> </a:t>
            </a:r>
            <a:r>
              <a:rPr lang="en-US" sz="2400" b="0" i="0" dirty="0" err="1">
                <a:solidFill>
                  <a:srgbClr val="000000"/>
                </a:solidFill>
                <a:effectLst/>
              </a:rPr>
              <a:t>moeten</a:t>
            </a:r>
            <a:r>
              <a:rPr lang="en-US" sz="2400" b="0" i="0" dirty="0">
                <a:solidFill>
                  <a:srgbClr val="000000"/>
                </a:solidFill>
                <a:effectLst/>
              </a:rPr>
              <a:t> Halal </a:t>
            </a:r>
            <a:r>
              <a:rPr lang="en-US" sz="2400" b="0" i="0" dirty="0" err="1">
                <a:solidFill>
                  <a:srgbClr val="000000"/>
                </a:solidFill>
                <a:effectLst/>
              </a:rPr>
              <a:t>gecertificeerd</a:t>
            </a:r>
            <a:r>
              <a:rPr lang="en-US" sz="2400" b="0" i="0" dirty="0">
                <a:solidFill>
                  <a:srgbClr val="000000"/>
                </a:solidFill>
                <a:effectLst/>
              </a:rPr>
              <a:t> </a:t>
            </a:r>
            <a:r>
              <a:rPr lang="en-US" sz="2400" b="0" i="0" dirty="0" err="1">
                <a:solidFill>
                  <a:srgbClr val="000000"/>
                </a:solidFill>
                <a:effectLst/>
              </a:rPr>
              <a:t>zijn</a:t>
            </a:r>
            <a:r>
              <a:rPr lang="en-US" sz="2400" b="0" i="0" dirty="0">
                <a:solidFill>
                  <a:srgbClr val="000000"/>
                </a:solidFill>
                <a:effectLst/>
              </a:rPr>
              <a:t> door ISEG Halal om </a:t>
            </a:r>
            <a:r>
              <a:rPr lang="en-US" sz="2400" b="0" i="0" dirty="0" err="1">
                <a:solidFill>
                  <a:srgbClr val="000000"/>
                </a:solidFill>
                <a:effectLst/>
              </a:rPr>
              <a:t>Egypte</a:t>
            </a:r>
            <a:r>
              <a:rPr lang="en-US" sz="2400" b="0" i="0" dirty="0">
                <a:solidFill>
                  <a:srgbClr val="000000"/>
                </a:solidFill>
                <a:effectLst/>
              </a:rPr>
              <a:t> </a:t>
            </a:r>
            <a:r>
              <a:rPr lang="en-US" sz="2400" b="0" i="0" dirty="0" err="1">
                <a:solidFill>
                  <a:srgbClr val="000000"/>
                </a:solidFill>
                <a:effectLst/>
              </a:rPr>
              <a:t>binnen</a:t>
            </a:r>
            <a:r>
              <a:rPr lang="en-US" sz="2400" b="0" i="0" dirty="0">
                <a:solidFill>
                  <a:srgbClr val="000000"/>
                </a:solidFill>
                <a:effectLst/>
              </a:rPr>
              <a:t> te </a:t>
            </a:r>
            <a:r>
              <a:rPr lang="en-US" sz="2400" b="0" i="0" dirty="0" err="1">
                <a:solidFill>
                  <a:srgbClr val="000000"/>
                </a:solidFill>
                <a:effectLst/>
              </a:rPr>
              <a:t>kunnen</a:t>
            </a:r>
            <a:r>
              <a:rPr lang="en-US" sz="2400" b="0" i="0" dirty="0">
                <a:solidFill>
                  <a:srgbClr val="000000"/>
                </a:solidFill>
                <a:effectLst/>
              </a:rPr>
              <a:t> </a:t>
            </a:r>
            <a:r>
              <a:rPr lang="en-US" sz="2400" b="0" i="0" dirty="0" err="1">
                <a:solidFill>
                  <a:srgbClr val="000000"/>
                </a:solidFill>
                <a:effectLst/>
              </a:rPr>
              <a:t>komen</a:t>
            </a:r>
            <a:r>
              <a:rPr lang="en-US" sz="2400" b="0" i="0" dirty="0">
                <a:solidFill>
                  <a:srgbClr val="000000"/>
                </a:solidFill>
                <a:effectLst/>
              </a:rPr>
              <a:t>. </a:t>
            </a:r>
          </a:p>
          <a:p>
            <a:endParaRPr lang="en-US" sz="2400" dirty="0">
              <a:solidFill>
                <a:srgbClr val="000000"/>
              </a:solidFill>
            </a:endParaRPr>
          </a:p>
          <a:p>
            <a:r>
              <a:rPr lang="en-US" sz="2400" dirty="0" err="1">
                <a:solidFill>
                  <a:srgbClr val="000000"/>
                </a:solidFill>
              </a:rPr>
              <a:t>Bron</a:t>
            </a:r>
            <a:r>
              <a:rPr lang="en-US" sz="2400" dirty="0">
                <a:solidFill>
                  <a:srgbClr val="000000"/>
                </a:solidFill>
              </a:rPr>
              <a:t>: </a:t>
            </a:r>
            <a:r>
              <a:rPr lang="en-US" sz="2400" dirty="0">
                <a:solidFill>
                  <a:srgbClr val="000000"/>
                </a:solidFill>
                <a:hlinkClick r:id="rId2"/>
              </a:rPr>
              <a:t>www.agroberichtenbuitenland.nl</a:t>
            </a:r>
            <a:r>
              <a:rPr lang="en-US" sz="2400" dirty="0">
                <a:solidFill>
                  <a:srgbClr val="000000"/>
                </a:solidFill>
              </a:rPr>
              <a:t>. Goede </a:t>
            </a:r>
            <a:r>
              <a:rPr lang="en-US" sz="2400" dirty="0" err="1">
                <a:solidFill>
                  <a:srgbClr val="000000"/>
                </a:solidFill>
              </a:rPr>
              <a:t>bron</a:t>
            </a:r>
            <a:r>
              <a:rPr lang="en-US" sz="2400" dirty="0">
                <a:solidFill>
                  <a:srgbClr val="000000"/>
                </a:solidFill>
              </a:rPr>
              <a:t> </a:t>
            </a:r>
            <a:r>
              <a:rPr lang="en-US" sz="2400" dirty="0" err="1">
                <a:solidFill>
                  <a:srgbClr val="000000"/>
                </a:solidFill>
              </a:rPr>
              <a:t>voor</a:t>
            </a:r>
            <a:r>
              <a:rPr lang="en-US" sz="2400" dirty="0">
                <a:solidFill>
                  <a:srgbClr val="000000"/>
                </a:solidFill>
              </a:rPr>
              <a:t> </a:t>
            </a:r>
            <a:r>
              <a:rPr lang="en-US" sz="2400" dirty="0" err="1">
                <a:solidFill>
                  <a:srgbClr val="000000"/>
                </a:solidFill>
              </a:rPr>
              <a:t>berichtgeving</a:t>
            </a:r>
            <a:r>
              <a:rPr lang="en-US" sz="2400" dirty="0">
                <a:solidFill>
                  <a:srgbClr val="000000"/>
                </a:solidFill>
              </a:rPr>
              <a:t> over SPS-</a:t>
            </a:r>
            <a:r>
              <a:rPr lang="en-US" sz="2400" dirty="0" err="1">
                <a:solidFill>
                  <a:srgbClr val="000000"/>
                </a:solidFill>
              </a:rPr>
              <a:t>maatregelen</a:t>
            </a:r>
            <a:r>
              <a:rPr lang="en-US" sz="2400" dirty="0">
                <a:solidFill>
                  <a:srgbClr val="000000"/>
                </a:solidFill>
              </a:rPr>
              <a:t>.</a:t>
            </a:r>
            <a:endParaRPr lang="nl-NL" sz="2400" dirty="0"/>
          </a:p>
        </p:txBody>
      </p:sp>
    </p:spTree>
    <p:extLst>
      <p:ext uri="{BB962C8B-B14F-4D97-AF65-F5344CB8AC3E}">
        <p14:creationId xmlns:p14="http://schemas.microsoft.com/office/powerpoint/2010/main" val="3791615776"/>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2751402-730C-44E3-A15D-84267B039BE9}"/>
              </a:ext>
            </a:extLst>
          </p:cNvPr>
          <p:cNvSpPr>
            <a:spLocks noGrp="1"/>
          </p:cNvSpPr>
          <p:nvPr>
            <p:ph type="ctrTitle"/>
          </p:nvPr>
        </p:nvSpPr>
        <p:spPr>
          <a:xfrm>
            <a:off x="580348" y="253999"/>
            <a:ext cx="8009633" cy="635936"/>
          </a:xfrm>
        </p:spPr>
        <p:txBody>
          <a:bodyPr>
            <a:normAutofit/>
          </a:bodyPr>
          <a:lstStyle/>
          <a:p>
            <a:r>
              <a:rPr lang="nl-NL" dirty="0">
                <a:latin typeface="Arial" panose="020B0604020202020204" pitchFamily="34" charset="0"/>
                <a:cs typeface="Arial" panose="020B0604020202020204" pitchFamily="34" charset="0"/>
              </a:rPr>
              <a:t>Voorbeelden </a:t>
            </a:r>
            <a:r>
              <a:rPr lang="nl-NL" dirty="0" err="1">
                <a:latin typeface="Arial" panose="020B0604020202020204" pitchFamily="34" charset="0"/>
                <a:cs typeface="Arial" panose="020B0604020202020204" pitchFamily="34" charset="0"/>
              </a:rPr>
              <a:t>NTM’s</a:t>
            </a:r>
            <a:r>
              <a:rPr lang="nl-NL" dirty="0">
                <a:latin typeface="Arial" panose="020B0604020202020204" pitchFamily="34" charset="0"/>
                <a:cs typeface="Arial" panose="020B0604020202020204" pitchFamily="34" charset="0"/>
              </a:rPr>
              <a:t> uit de praktijk – Verenigd Koninkrijk</a:t>
            </a:r>
          </a:p>
        </p:txBody>
      </p:sp>
      <p:sp>
        <p:nvSpPr>
          <p:cNvPr id="5" name="Ondertitel 4">
            <a:extLst>
              <a:ext uri="{FF2B5EF4-FFF2-40B4-BE49-F238E27FC236}">
                <a16:creationId xmlns:a16="http://schemas.microsoft.com/office/drawing/2014/main" id="{C4C502BB-8217-42BE-B430-9C11875B97A6}"/>
              </a:ext>
            </a:extLst>
          </p:cNvPr>
          <p:cNvSpPr>
            <a:spLocks noGrp="1"/>
          </p:cNvSpPr>
          <p:nvPr>
            <p:ph type="subTitle" idx="1"/>
          </p:nvPr>
        </p:nvSpPr>
        <p:spPr/>
        <p:txBody>
          <a:bodyPr/>
          <a:lstStyle/>
          <a:p>
            <a:r>
              <a:rPr lang="nl-NL" dirty="0"/>
              <a:t> </a:t>
            </a:r>
          </a:p>
        </p:txBody>
      </p:sp>
      <p:sp>
        <p:nvSpPr>
          <p:cNvPr id="6" name="Tijdelijke aanduiding voor inhoud 5">
            <a:extLst>
              <a:ext uri="{FF2B5EF4-FFF2-40B4-BE49-F238E27FC236}">
                <a16:creationId xmlns:a16="http://schemas.microsoft.com/office/drawing/2014/main" id="{EDF48CBA-91D7-44C8-AA2E-DBDC6C696C8B}"/>
              </a:ext>
            </a:extLst>
          </p:cNvPr>
          <p:cNvSpPr>
            <a:spLocks noGrp="1"/>
          </p:cNvSpPr>
          <p:nvPr>
            <p:ph sz="quarter" idx="13"/>
          </p:nvPr>
        </p:nvSpPr>
        <p:spPr>
          <a:xfrm>
            <a:off x="580348" y="1243498"/>
            <a:ext cx="11392913" cy="5506122"/>
          </a:xfrm>
        </p:spPr>
        <p:txBody>
          <a:bodyPr>
            <a:normAutofit lnSpcReduction="10000"/>
          </a:bodyPr>
          <a:lstStyle/>
          <a:p>
            <a:pPr algn="l"/>
            <a:r>
              <a:rPr lang="nl-NL" sz="1900" b="0" i="0" dirty="0">
                <a:solidFill>
                  <a:srgbClr val="000000"/>
                </a:solidFill>
                <a:effectLst/>
              </a:rPr>
              <a:t>Sinds 1 oktober is de </a:t>
            </a:r>
            <a:r>
              <a:rPr lang="nl-NL" sz="1900" b="0" i="1" dirty="0">
                <a:solidFill>
                  <a:srgbClr val="000000"/>
                </a:solidFill>
                <a:effectLst/>
              </a:rPr>
              <a:t>UK Food Information </a:t>
            </a:r>
            <a:r>
              <a:rPr lang="nl-NL" sz="1900" b="0" i="1" dirty="0" err="1">
                <a:solidFill>
                  <a:srgbClr val="000000"/>
                </a:solidFill>
                <a:effectLst/>
              </a:rPr>
              <a:t>Amendment</a:t>
            </a:r>
            <a:r>
              <a:rPr lang="nl-NL" sz="1900" b="0" i="0" dirty="0">
                <a:solidFill>
                  <a:srgbClr val="000000"/>
                </a:solidFill>
                <a:effectLst/>
              </a:rPr>
              <a:t>, beter bekend als </a:t>
            </a:r>
            <a:r>
              <a:rPr lang="nl-NL" sz="1900" b="0" i="1" dirty="0">
                <a:solidFill>
                  <a:srgbClr val="000000"/>
                </a:solidFill>
                <a:effectLst/>
              </a:rPr>
              <a:t>Natasha’s </a:t>
            </a:r>
            <a:r>
              <a:rPr lang="nl-NL" sz="1900" b="0" i="1" dirty="0" err="1">
                <a:solidFill>
                  <a:srgbClr val="000000"/>
                </a:solidFill>
                <a:effectLst/>
              </a:rPr>
              <a:t>Law</a:t>
            </a:r>
            <a:r>
              <a:rPr lang="nl-NL" sz="1900" b="0" i="0" dirty="0">
                <a:solidFill>
                  <a:srgbClr val="000000"/>
                </a:solidFill>
                <a:effectLst/>
              </a:rPr>
              <a:t>, van kracht die het vermelden van een volledige ingrediëntenlijst, met daarin duidelijk de 14 belangrijkste allergenen uitgelicht, verplicht stelt op etiketten van voorverpakt voedsel voor de onmiddellijke verkoop. Deze wetgeving is geïntroduceerd om mensen met allergieën beter te beschermen en hen meer vertrouwen te geven in het voedsel dat ze kopen. </a:t>
            </a:r>
          </a:p>
          <a:p>
            <a:pPr algn="l"/>
            <a:endParaRPr lang="nl-NL" sz="1900" dirty="0">
              <a:solidFill>
                <a:srgbClr val="000000"/>
              </a:solidFill>
            </a:endParaRPr>
          </a:p>
          <a:p>
            <a:pPr algn="l"/>
            <a:r>
              <a:rPr lang="nl-NL" sz="1900" b="0" i="0" dirty="0">
                <a:solidFill>
                  <a:srgbClr val="000000"/>
                </a:solidFill>
                <a:effectLst/>
              </a:rPr>
              <a:t>De aanleiding voor deze wetgeving is het overlijden van Natasha </a:t>
            </a:r>
            <a:r>
              <a:rPr lang="nl-NL" sz="1900" b="0" i="0" dirty="0" err="1">
                <a:solidFill>
                  <a:srgbClr val="000000"/>
                </a:solidFill>
                <a:effectLst/>
              </a:rPr>
              <a:t>Ednan-Laperouse</a:t>
            </a:r>
            <a:r>
              <a:rPr lang="nl-NL" sz="1900" b="0" i="0" dirty="0">
                <a:solidFill>
                  <a:srgbClr val="000000"/>
                </a:solidFill>
                <a:effectLst/>
              </a:rPr>
              <a:t>, die overleed aan een allergische reactie na het eten van een voorverpakte maaltijd met daarin een ingrediënt dat niet stond vermeld op het etiket. Een lobbygroep, geleid door de ouders van Natasha, heeft de Britse regering er middels een publieke campagne toe bewogen om striktere wetgeving in te voeren.</a:t>
            </a:r>
          </a:p>
          <a:p>
            <a:pPr algn="l"/>
            <a:endParaRPr lang="nl-NL" sz="1900" b="0" i="0" dirty="0">
              <a:solidFill>
                <a:srgbClr val="000000"/>
              </a:solidFill>
              <a:effectLst/>
            </a:endParaRPr>
          </a:p>
          <a:p>
            <a:pPr algn="l"/>
            <a:r>
              <a:rPr lang="nl-NL" sz="1900" b="0" i="0" dirty="0">
                <a:solidFill>
                  <a:srgbClr val="000000"/>
                </a:solidFill>
                <a:effectLst/>
              </a:rPr>
              <a:t>Volgens de nieuwe regels moet voorverpakt voedsel voor de directe verkoop worden voorzien van een etiket waarop duidelijk de volgende informatie is vermeld:</a:t>
            </a:r>
          </a:p>
          <a:p>
            <a:pPr algn="l">
              <a:buFont typeface="Arial" panose="020B0604020202020204" pitchFamily="34" charset="0"/>
              <a:buChar char="•"/>
            </a:pPr>
            <a:r>
              <a:rPr lang="nl-NL" sz="1900" b="0" i="0" dirty="0">
                <a:solidFill>
                  <a:srgbClr val="000000"/>
                </a:solidFill>
                <a:effectLst/>
              </a:rPr>
              <a:t> De benaming van het voedsel.</a:t>
            </a:r>
          </a:p>
          <a:p>
            <a:pPr algn="l">
              <a:buFont typeface="Arial" panose="020B0604020202020204" pitchFamily="34" charset="0"/>
              <a:buChar char="•"/>
            </a:pPr>
            <a:r>
              <a:rPr lang="nl-NL" sz="1900" b="0" i="0" dirty="0">
                <a:solidFill>
                  <a:srgbClr val="000000"/>
                </a:solidFill>
                <a:effectLst/>
              </a:rPr>
              <a:t> Een volledige ingrediëntenlijst, met de allergene ingrediënten extra benadrukt (bijv. dikgedrukt, schuingedrukt of in een andere kleur).</a:t>
            </a:r>
          </a:p>
          <a:p>
            <a:endParaRPr lang="nl-NL" sz="2400" dirty="0"/>
          </a:p>
        </p:txBody>
      </p:sp>
    </p:spTree>
    <p:extLst>
      <p:ext uri="{BB962C8B-B14F-4D97-AF65-F5344CB8AC3E}">
        <p14:creationId xmlns:p14="http://schemas.microsoft.com/office/powerpoint/2010/main" val="1695105813"/>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2141F4D-2357-4C2A-A29A-083378B3090B}"/>
              </a:ext>
            </a:extLst>
          </p:cNvPr>
          <p:cNvSpPr>
            <a:spLocks noGrp="1"/>
          </p:cNvSpPr>
          <p:nvPr>
            <p:ph type="ctrTitle"/>
          </p:nvPr>
        </p:nvSpPr>
        <p:spPr>
          <a:xfrm>
            <a:off x="580348" y="227105"/>
            <a:ext cx="6756367" cy="635936"/>
          </a:xfrm>
        </p:spPr>
        <p:txBody>
          <a:bodyPr>
            <a:normAutofit/>
          </a:bodyPr>
          <a:lstStyle/>
          <a:p>
            <a:r>
              <a:rPr lang="nl-NL" dirty="0">
                <a:latin typeface="Arial" panose="020B0604020202020204" pitchFamily="34" charset="0"/>
                <a:cs typeface="Arial" panose="020B0604020202020204" pitchFamily="34" charset="0"/>
              </a:rPr>
              <a:t>Legitimiteit van niet-tarifaire maatregelen </a:t>
            </a:r>
          </a:p>
        </p:txBody>
      </p:sp>
      <p:sp>
        <p:nvSpPr>
          <p:cNvPr id="6" name="Tijdelijke aanduiding voor inhoud 5">
            <a:extLst>
              <a:ext uri="{FF2B5EF4-FFF2-40B4-BE49-F238E27FC236}">
                <a16:creationId xmlns:a16="http://schemas.microsoft.com/office/drawing/2014/main" id="{66C10973-9C9E-405B-8E49-3E2B6252C822}"/>
              </a:ext>
            </a:extLst>
          </p:cNvPr>
          <p:cNvSpPr>
            <a:spLocks noGrp="1"/>
          </p:cNvSpPr>
          <p:nvPr>
            <p:ph sz="quarter" idx="13"/>
          </p:nvPr>
        </p:nvSpPr>
        <p:spPr>
          <a:xfrm>
            <a:off x="496499" y="1365250"/>
            <a:ext cx="11412216" cy="4876800"/>
          </a:xfrm>
        </p:spPr>
        <p:txBody>
          <a:bodyPr>
            <a:normAutofit/>
          </a:bodyPr>
          <a:lstStyle/>
          <a:p>
            <a:r>
              <a:rPr lang="nl-NL" sz="2400" dirty="0"/>
              <a:t>Eeuwige bron van discussie binnen en buiten de WTO. Internationaliseringsmonitor toont aan, dat deze technische maatregelen de kwaliteit van producten aantoonbaar verhogen.</a:t>
            </a:r>
          </a:p>
          <a:p>
            <a:endParaRPr lang="nl-NL" sz="2400" dirty="0"/>
          </a:p>
          <a:p>
            <a:r>
              <a:rPr lang="nl-NL" sz="2400" dirty="0"/>
              <a:t>Toch ook significant hogere kosten voor de Nederlandse exporteur.</a:t>
            </a:r>
          </a:p>
          <a:p>
            <a:endParaRPr lang="nl-NL" sz="2400" dirty="0"/>
          </a:p>
          <a:p>
            <a:r>
              <a:rPr lang="nl-NL" sz="2400" dirty="0"/>
              <a:t>Er bestaan specifieke opleidingen voor export documentatie (</a:t>
            </a:r>
            <a:r>
              <a:rPr lang="nl-NL" sz="2400" dirty="0" err="1"/>
              <a:t>evofenedex</a:t>
            </a:r>
            <a:r>
              <a:rPr lang="nl-NL" sz="2400" dirty="0"/>
              <a:t>).  </a:t>
            </a:r>
          </a:p>
          <a:p>
            <a:endParaRPr lang="nl-NL" sz="2400" dirty="0"/>
          </a:p>
          <a:p>
            <a:r>
              <a:rPr lang="nl-NL" sz="2400" dirty="0"/>
              <a:t>Via de WTO kan men geïnformeerd worden over TBT- en SPS-maatregelen (</a:t>
            </a:r>
            <a:r>
              <a:rPr lang="nl-NL" sz="2400" dirty="0" err="1"/>
              <a:t>ePing</a:t>
            </a:r>
            <a:r>
              <a:rPr lang="nl-NL" sz="2400"/>
              <a:t>). </a:t>
            </a:r>
            <a:endParaRPr lang="nl-NL" sz="2400" dirty="0"/>
          </a:p>
          <a:p>
            <a:endParaRPr lang="nl-NL" sz="2400" dirty="0"/>
          </a:p>
        </p:txBody>
      </p:sp>
    </p:spTree>
    <p:extLst>
      <p:ext uri="{BB962C8B-B14F-4D97-AF65-F5344CB8AC3E}">
        <p14:creationId xmlns:p14="http://schemas.microsoft.com/office/powerpoint/2010/main" val="2965309291"/>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53BC9257-700C-474B-84EB-0146A1B1CB2E}"/>
              </a:ext>
            </a:extLst>
          </p:cNvPr>
          <p:cNvSpPr>
            <a:spLocks noGrp="1"/>
          </p:cNvSpPr>
          <p:nvPr>
            <p:ph type="pic" sz="quarter" idx="10"/>
          </p:nvPr>
        </p:nvSpPr>
        <p:spPr/>
      </p:sp>
      <p:sp>
        <p:nvSpPr>
          <p:cNvPr id="7" name="Tijdelijke aanduiding voor tekst 6">
            <a:extLst>
              <a:ext uri="{FF2B5EF4-FFF2-40B4-BE49-F238E27FC236}">
                <a16:creationId xmlns:a16="http://schemas.microsoft.com/office/drawing/2014/main" id="{B1B3D61E-4CEA-426D-AF81-526DF52BB538}"/>
              </a:ext>
            </a:extLst>
          </p:cNvPr>
          <p:cNvSpPr>
            <a:spLocks noGrp="1"/>
          </p:cNvSpPr>
          <p:nvPr>
            <p:ph type="body" idx="1"/>
          </p:nvPr>
        </p:nvSpPr>
        <p:spPr/>
        <p:txBody>
          <a:bodyPr/>
          <a:lstStyle/>
          <a:p>
            <a:endParaRPr lang="nl-NL"/>
          </a:p>
        </p:txBody>
      </p:sp>
      <p:sp>
        <p:nvSpPr>
          <p:cNvPr id="9" name="Tijdelijke aanduiding voor tekst 8">
            <a:extLst>
              <a:ext uri="{FF2B5EF4-FFF2-40B4-BE49-F238E27FC236}">
                <a16:creationId xmlns:a16="http://schemas.microsoft.com/office/drawing/2014/main" id="{F7BC2853-FC1F-4908-B27E-4C283620CFA5}"/>
              </a:ext>
            </a:extLst>
          </p:cNvPr>
          <p:cNvSpPr>
            <a:spLocks noGrp="1"/>
          </p:cNvSpPr>
          <p:nvPr>
            <p:ph type="body" sz="quarter" idx="18"/>
          </p:nvPr>
        </p:nvSpPr>
        <p:spPr/>
        <p:txBody>
          <a:bodyPr/>
          <a:lstStyle/>
          <a:p>
            <a:endParaRPr lang="nl-NL"/>
          </a:p>
        </p:txBody>
      </p:sp>
      <p:sp>
        <p:nvSpPr>
          <p:cNvPr id="6" name="Titel 5">
            <a:extLst>
              <a:ext uri="{FF2B5EF4-FFF2-40B4-BE49-F238E27FC236}">
                <a16:creationId xmlns:a16="http://schemas.microsoft.com/office/drawing/2014/main" id="{735C606D-B1EC-4E0E-AD81-4BFF35FEC807}"/>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Discussie en vragen?</a:t>
            </a:r>
          </a:p>
        </p:txBody>
      </p:sp>
    </p:spTree>
    <p:extLst>
      <p:ext uri="{BB962C8B-B14F-4D97-AF65-F5344CB8AC3E}">
        <p14:creationId xmlns:p14="http://schemas.microsoft.com/office/powerpoint/2010/main" val="2614371248"/>
      </p:ext>
    </p:extLst>
  </p:cSld>
  <p:clrMapOvr>
    <a:masterClrMapping/>
  </p:clrMapOvr>
  <p:transition spd="slow" advClick="0">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46AC699-A60F-42BE-9F83-93689D242A38}"/>
              </a:ext>
            </a:extLst>
          </p:cNvPr>
          <p:cNvSpPr>
            <a:spLocks noGrp="1"/>
          </p:cNvSpPr>
          <p:nvPr>
            <p:ph type="body" sz="quarter" idx="10"/>
          </p:nvPr>
        </p:nvSpPr>
        <p:spPr>
          <a:xfrm>
            <a:off x="891131" y="838282"/>
            <a:ext cx="4848074" cy="4618621"/>
          </a:xfrm>
        </p:spPr>
        <p:txBody>
          <a:bodyPr/>
          <a:lstStyle/>
          <a:p>
            <a:r>
              <a:rPr lang="nl-NL" sz="4800" dirty="0">
                <a:latin typeface="Arial" panose="020B0604020202020204" pitchFamily="34" charset="0"/>
                <a:cs typeface="Arial" panose="020B0604020202020204" pitchFamily="34" charset="0"/>
              </a:rPr>
              <a:t>Overzicht </a:t>
            </a:r>
          </a:p>
          <a:p>
            <a:r>
              <a:rPr lang="nl-NL" sz="4800" dirty="0">
                <a:latin typeface="Arial" panose="020B0604020202020204" pitchFamily="34" charset="0"/>
                <a:cs typeface="Arial" panose="020B0604020202020204" pitchFamily="34" charset="0"/>
              </a:rPr>
              <a:t>spreekpunten</a:t>
            </a:r>
          </a:p>
        </p:txBody>
      </p:sp>
      <p:sp>
        <p:nvSpPr>
          <p:cNvPr id="3" name="Tijdelijke aanduiding voor tekst 2">
            <a:extLst>
              <a:ext uri="{FF2B5EF4-FFF2-40B4-BE49-F238E27FC236}">
                <a16:creationId xmlns:a16="http://schemas.microsoft.com/office/drawing/2014/main" id="{5197A484-012A-49FC-9205-99F3EC9DED82}"/>
              </a:ext>
            </a:extLst>
          </p:cNvPr>
          <p:cNvSpPr>
            <a:spLocks noGrp="1"/>
          </p:cNvSpPr>
          <p:nvPr>
            <p:ph type="body" sz="quarter" idx="11"/>
          </p:nvPr>
        </p:nvSpPr>
        <p:spPr/>
        <p:txBody>
          <a:bodyPr/>
          <a:lstStyle/>
          <a:p>
            <a:r>
              <a:rPr lang="nl-NL" dirty="0">
                <a:latin typeface="Arial" panose="020B0604020202020204" pitchFamily="34" charset="0"/>
                <a:cs typeface="Arial" panose="020B0604020202020204" pitchFamily="34" charset="0"/>
              </a:rPr>
              <a:t>Handelspolitiek veld</a:t>
            </a:r>
          </a:p>
          <a:p>
            <a:r>
              <a:rPr lang="nl-NL" dirty="0">
                <a:latin typeface="Arial" panose="020B0604020202020204" pitchFamily="34" charset="0"/>
                <a:cs typeface="Arial" panose="020B0604020202020204" pitchFamily="34" charset="0"/>
              </a:rPr>
              <a:t>Wat viel op in de Internationaliseringsmonitor?  </a:t>
            </a:r>
          </a:p>
          <a:p>
            <a:r>
              <a:rPr lang="nl-NL" dirty="0">
                <a:latin typeface="Arial" panose="020B0604020202020204" pitchFamily="34" charset="0"/>
                <a:cs typeface="Arial" panose="020B0604020202020204" pitchFamily="34" charset="0"/>
              </a:rPr>
              <a:t>Praktijkvoorbeelden </a:t>
            </a:r>
            <a:r>
              <a:rPr lang="nl-NL" dirty="0" err="1">
                <a:latin typeface="Arial" panose="020B0604020202020204" pitchFamily="34" charset="0"/>
                <a:cs typeface="Arial" panose="020B0604020202020204" pitchFamily="34" charset="0"/>
              </a:rPr>
              <a:t>NTM’s</a:t>
            </a:r>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Legitimiteit </a:t>
            </a:r>
            <a:r>
              <a:rPr lang="nl-NL" dirty="0" err="1">
                <a:latin typeface="Arial" panose="020B0604020202020204" pitchFamily="34" charset="0"/>
                <a:cs typeface="Arial" panose="020B0604020202020204" pitchFamily="34" charset="0"/>
              </a:rPr>
              <a:t>NTM’s</a:t>
            </a:r>
            <a:r>
              <a:rPr lang="nl-NL" dirty="0">
                <a:latin typeface="Arial" panose="020B0604020202020204" pitchFamily="34" charset="0"/>
                <a:cs typeface="Arial" panose="020B0604020202020204" pitchFamily="34" charset="0"/>
              </a:rPr>
              <a:t> </a:t>
            </a:r>
          </a:p>
          <a:p>
            <a:endParaRPr lang="nl-NL" dirty="0"/>
          </a:p>
          <a:p>
            <a:endParaRPr lang="nl-NL" dirty="0"/>
          </a:p>
        </p:txBody>
      </p:sp>
      <p:sp>
        <p:nvSpPr>
          <p:cNvPr id="4" name="Ondertitel 2">
            <a:extLst>
              <a:ext uri="{FF2B5EF4-FFF2-40B4-BE49-F238E27FC236}">
                <a16:creationId xmlns:a16="http://schemas.microsoft.com/office/drawing/2014/main" id="{7F1BAF3C-6E01-4392-8077-7C842C5AB8BB}"/>
              </a:ext>
            </a:extLst>
          </p:cNvPr>
          <p:cNvSpPr txBox="1">
            <a:spLocks/>
          </p:cNvSpPr>
          <p:nvPr/>
        </p:nvSpPr>
        <p:spPr>
          <a:xfrm>
            <a:off x="6096000" y="1237130"/>
            <a:ext cx="4809435" cy="4753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b="1" dirty="0">
                <a:solidFill>
                  <a:srgbClr val="E98500"/>
                </a:solidFill>
                <a:latin typeface="Arial" panose="020B0604020202020204" pitchFamily="34" charset="0"/>
                <a:cs typeface="Arial" panose="020B0604020202020204" pitchFamily="34" charset="0"/>
              </a:rPr>
              <a:t>Niet-tarifaire maatregelen</a:t>
            </a:r>
            <a:r>
              <a:rPr kumimoji="0" lang="nl-NL" sz="2000" b="1" i="0" u="none" strike="noStrike" kern="1200" cap="none" spc="0" normalizeH="0" baseline="0" noProof="0" dirty="0">
                <a:ln>
                  <a:noFill/>
                </a:ln>
                <a:solidFill>
                  <a:srgbClr val="E98500"/>
                </a:solidFill>
                <a:effectLst/>
                <a:uLnTx/>
                <a:uFillTx/>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98257306"/>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D762A3F-1CF3-4DA9-8154-AB442BC537CE}"/>
              </a:ext>
            </a:extLst>
          </p:cNvPr>
          <p:cNvSpPr>
            <a:spLocks noGrp="1"/>
          </p:cNvSpPr>
          <p:nvPr>
            <p:ph type="ctrTitle"/>
          </p:nvPr>
        </p:nvSpPr>
        <p:spPr>
          <a:xfrm>
            <a:off x="580348" y="0"/>
            <a:ext cx="4809435" cy="635936"/>
          </a:xfrm>
        </p:spPr>
        <p:txBody>
          <a:bodyPr>
            <a:normAutofit fontScale="90000"/>
          </a:bodyPr>
          <a:lstStyle/>
          <a:p>
            <a:r>
              <a:rPr lang="nl-NL" dirty="0">
                <a:latin typeface="+mn-lt"/>
                <a:cs typeface="Arial" panose="020B0604020202020204" pitchFamily="34" charset="0"/>
              </a:rPr>
              <a:t>Wat speelt er in handelspolitiek land?</a:t>
            </a:r>
          </a:p>
        </p:txBody>
      </p:sp>
      <p:sp>
        <p:nvSpPr>
          <p:cNvPr id="6" name="Tijdelijke aanduiding voor inhoud 5">
            <a:extLst>
              <a:ext uri="{FF2B5EF4-FFF2-40B4-BE49-F238E27FC236}">
                <a16:creationId xmlns:a16="http://schemas.microsoft.com/office/drawing/2014/main" id="{562EDE48-B1A6-4E90-861E-95370D94B796}"/>
              </a:ext>
            </a:extLst>
          </p:cNvPr>
          <p:cNvSpPr>
            <a:spLocks noGrp="1"/>
          </p:cNvSpPr>
          <p:nvPr>
            <p:ph sz="quarter" idx="13"/>
          </p:nvPr>
        </p:nvSpPr>
        <p:spPr>
          <a:xfrm>
            <a:off x="580348" y="789716"/>
            <a:ext cx="11322989" cy="5740176"/>
          </a:xfrm>
        </p:spPr>
        <p:txBody>
          <a:bodyPr>
            <a:normAutofit/>
          </a:bodyPr>
          <a:lstStyle/>
          <a:p>
            <a:pPr marL="285750" indent="-285750">
              <a:buFontTx/>
              <a:buChar char="-"/>
            </a:pPr>
            <a:r>
              <a:rPr lang="nl-NL" sz="2400" dirty="0">
                <a:cs typeface="Arial" panose="020B0604020202020204" pitchFamily="34" charset="0"/>
              </a:rPr>
              <a:t>WTO: Doha-ronde sleept al jaren, Appellate Body geblokkeerd door de VS. Eind november ministeriële conferentie. Belangrijkste agendapunt: visserijsubsidies.</a:t>
            </a:r>
          </a:p>
          <a:p>
            <a:pPr marL="285750" indent="-285750">
              <a:buFontTx/>
              <a:buChar char="-"/>
            </a:pPr>
            <a:r>
              <a:rPr lang="nl-NL" sz="2400" dirty="0">
                <a:cs typeface="Arial" panose="020B0604020202020204" pitchFamily="34" charset="0"/>
              </a:rPr>
              <a:t>Spanningen tussen VS en China. </a:t>
            </a:r>
            <a:r>
              <a:rPr lang="nl-NL" sz="2400" dirty="0" err="1">
                <a:cs typeface="Arial" panose="020B0604020202020204" pitchFamily="34" charset="0"/>
              </a:rPr>
              <a:t>Decoupling</a:t>
            </a:r>
            <a:r>
              <a:rPr lang="nl-NL" sz="2400" dirty="0">
                <a:cs typeface="Arial" panose="020B0604020202020204" pitchFamily="34" charset="0"/>
              </a:rPr>
              <a:t>?</a:t>
            </a:r>
          </a:p>
          <a:p>
            <a:pPr marL="285750" indent="-285750">
              <a:buFontTx/>
              <a:buChar char="-"/>
            </a:pPr>
            <a:r>
              <a:rPr lang="nl-NL" sz="2400" dirty="0">
                <a:cs typeface="Arial" panose="020B0604020202020204" pitchFamily="34" charset="0"/>
              </a:rPr>
              <a:t>EU heeft vele vrijhandels- en investeringsakkoorden, maar niet met VS, China, India enz.</a:t>
            </a:r>
          </a:p>
          <a:p>
            <a:pPr marL="285750" indent="-285750">
              <a:buFontTx/>
              <a:buChar char="-"/>
            </a:pPr>
            <a:r>
              <a:rPr lang="nl-NL" sz="2400" dirty="0" err="1">
                <a:cs typeface="Arial" panose="020B0604020202020204" pitchFamily="34" charset="0"/>
              </a:rPr>
              <a:t>Brexit</a:t>
            </a:r>
            <a:r>
              <a:rPr lang="nl-NL" sz="2400" dirty="0">
                <a:cs typeface="Arial" panose="020B0604020202020204" pitchFamily="34" charset="0"/>
              </a:rPr>
              <a:t>.</a:t>
            </a:r>
          </a:p>
          <a:p>
            <a:pPr marL="285750" indent="-285750">
              <a:buFontTx/>
              <a:buChar char="-"/>
            </a:pPr>
            <a:r>
              <a:rPr lang="nl-NL" sz="2400" dirty="0">
                <a:cs typeface="Arial" panose="020B0604020202020204" pitchFamily="34" charset="0"/>
              </a:rPr>
              <a:t>Politiek draagvlak vrijhandelsakkoorden onder druk, ook in Nederland: CETA, </a:t>
            </a:r>
            <a:r>
              <a:rPr lang="nl-NL" sz="2400" dirty="0" err="1">
                <a:cs typeface="Arial" panose="020B0604020202020204" pitchFamily="34" charset="0"/>
              </a:rPr>
              <a:t>Mercosur</a:t>
            </a:r>
            <a:r>
              <a:rPr lang="nl-NL" sz="2400" dirty="0">
                <a:cs typeface="Arial" panose="020B0604020202020204" pitchFamily="34" charset="0"/>
              </a:rPr>
              <a:t>.</a:t>
            </a:r>
          </a:p>
          <a:p>
            <a:endParaRPr lang="nl-NL" sz="1600" dirty="0"/>
          </a:p>
        </p:txBody>
      </p:sp>
    </p:spTree>
    <p:extLst>
      <p:ext uri="{BB962C8B-B14F-4D97-AF65-F5344CB8AC3E}">
        <p14:creationId xmlns:p14="http://schemas.microsoft.com/office/powerpoint/2010/main" val="1859468149"/>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2751402-730C-44E3-A15D-84267B039BE9}"/>
              </a:ext>
            </a:extLst>
          </p:cNvPr>
          <p:cNvSpPr>
            <a:spLocks noGrp="1"/>
          </p:cNvSpPr>
          <p:nvPr>
            <p:ph type="ctrTitle"/>
          </p:nvPr>
        </p:nvSpPr>
        <p:spPr>
          <a:xfrm>
            <a:off x="580348" y="253999"/>
            <a:ext cx="6256137" cy="635936"/>
          </a:xfrm>
        </p:spPr>
        <p:txBody>
          <a:bodyPr>
            <a:normAutofit/>
          </a:bodyPr>
          <a:lstStyle/>
          <a:p>
            <a:r>
              <a:rPr lang="nl-NL" dirty="0">
                <a:latin typeface="Arial" panose="020B0604020202020204" pitchFamily="34" charset="0"/>
                <a:cs typeface="Arial" panose="020B0604020202020204" pitchFamily="34" charset="0"/>
              </a:rPr>
              <a:t>WTO-kader</a:t>
            </a:r>
          </a:p>
        </p:txBody>
      </p:sp>
      <p:sp>
        <p:nvSpPr>
          <p:cNvPr id="5" name="Ondertitel 4">
            <a:extLst>
              <a:ext uri="{FF2B5EF4-FFF2-40B4-BE49-F238E27FC236}">
                <a16:creationId xmlns:a16="http://schemas.microsoft.com/office/drawing/2014/main" id="{C4C502BB-8217-42BE-B430-9C11875B97A6}"/>
              </a:ext>
            </a:extLst>
          </p:cNvPr>
          <p:cNvSpPr>
            <a:spLocks noGrp="1"/>
          </p:cNvSpPr>
          <p:nvPr>
            <p:ph type="subTitle" idx="1"/>
          </p:nvPr>
        </p:nvSpPr>
        <p:spPr/>
        <p:txBody>
          <a:bodyPr/>
          <a:lstStyle/>
          <a:p>
            <a:r>
              <a:rPr lang="nl-NL" dirty="0"/>
              <a:t> </a:t>
            </a:r>
          </a:p>
        </p:txBody>
      </p:sp>
      <p:sp>
        <p:nvSpPr>
          <p:cNvPr id="6" name="Tijdelijke aanduiding voor inhoud 5">
            <a:extLst>
              <a:ext uri="{FF2B5EF4-FFF2-40B4-BE49-F238E27FC236}">
                <a16:creationId xmlns:a16="http://schemas.microsoft.com/office/drawing/2014/main" id="{EDF48CBA-91D7-44C8-AA2E-DBDC6C696C8B}"/>
              </a:ext>
            </a:extLst>
          </p:cNvPr>
          <p:cNvSpPr>
            <a:spLocks noGrp="1"/>
          </p:cNvSpPr>
          <p:nvPr>
            <p:ph sz="quarter" idx="13"/>
          </p:nvPr>
        </p:nvSpPr>
        <p:spPr>
          <a:xfrm>
            <a:off x="580348" y="1243498"/>
            <a:ext cx="11392913" cy="5506122"/>
          </a:xfrm>
        </p:spPr>
        <p:txBody>
          <a:bodyPr>
            <a:normAutofit/>
          </a:bodyPr>
          <a:lstStyle/>
          <a:p>
            <a:r>
              <a:rPr lang="nl-NL" sz="1700" dirty="0"/>
              <a:t>In de WTO zijn overeenkomsten gesloten over technische handelsbelemmeringen (TBT) en sanitaire en fytosanitaire maatregelen (SPS). </a:t>
            </a:r>
          </a:p>
          <a:p>
            <a:endParaRPr lang="nl-NL" sz="1700" dirty="0"/>
          </a:p>
          <a:p>
            <a:r>
              <a:rPr lang="nl-NL" sz="1700" dirty="0"/>
              <a:t>De TBT overeenkomst heeft als doel om een evenwicht te vinden tussen het wegnemen van onnodige handelsbelemmeringen enerzijds en ruimte voor het borgen van legitieme publieke belangen anderzijds. De overeenkomst maakt onderscheid tussen verplichte technische voorschriften en vrijwillige normen. Technische voorschriften dienen zo min mogelijk de handel te belemmeren gegeven hun doel om legitieme publieke doelen zoals de bescherming van mens en milieu. De overeenkomst schrijft landen voor zoveel internationale normen als mogelijk is te hanteren. Afwijkingen hiervan zijn toegestaan indien dit nodig wordt geacht voor de bescherming van het leven van mensen, dieren, planten of het milieu. </a:t>
            </a:r>
          </a:p>
          <a:p>
            <a:endParaRPr lang="nl-NL" sz="1700" dirty="0"/>
          </a:p>
          <a:p>
            <a:r>
              <a:rPr lang="nl-NL" sz="1700" dirty="0"/>
              <a:t>De SPS-overeenkomst betreft afspraken over het gebruik van nationale regels voor de bescherming van mensen, dieren en planten tegen ziekte en schadelijke stoffen in voedsel. De overeenkomst moedigt landen aan internationale normen te hanteren. Landen mogen hiervan afwijken, op basis van wetenschappelijke inzichten alsmede op risicobeoordeling. In de zogeheten Codex Alimentarius worden normen vastgesteld die door SPS en TBT erkend worden.</a:t>
            </a:r>
          </a:p>
        </p:txBody>
      </p:sp>
    </p:spTree>
    <p:extLst>
      <p:ext uri="{BB962C8B-B14F-4D97-AF65-F5344CB8AC3E}">
        <p14:creationId xmlns:p14="http://schemas.microsoft.com/office/powerpoint/2010/main" val="210633596"/>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2751402-730C-44E3-A15D-84267B039BE9}"/>
              </a:ext>
            </a:extLst>
          </p:cNvPr>
          <p:cNvSpPr>
            <a:spLocks noGrp="1"/>
          </p:cNvSpPr>
          <p:nvPr>
            <p:ph type="ctrTitle"/>
          </p:nvPr>
        </p:nvSpPr>
        <p:spPr>
          <a:xfrm>
            <a:off x="580348" y="253999"/>
            <a:ext cx="6256137" cy="635936"/>
          </a:xfrm>
        </p:spPr>
        <p:txBody>
          <a:bodyPr>
            <a:normAutofit/>
          </a:bodyPr>
          <a:lstStyle/>
          <a:p>
            <a:r>
              <a:rPr lang="nl-NL" dirty="0">
                <a:latin typeface="Arial" panose="020B0604020202020204" pitchFamily="34" charset="0"/>
                <a:cs typeface="Arial" panose="020B0604020202020204" pitchFamily="34" charset="0"/>
              </a:rPr>
              <a:t>WTO-kader II</a:t>
            </a:r>
          </a:p>
        </p:txBody>
      </p:sp>
      <p:sp>
        <p:nvSpPr>
          <p:cNvPr id="5" name="Ondertitel 4">
            <a:extLst>
              <a:ext uri="{FF2B5EF4-FFF2-40B4-BE49-F238E27FC236}">
                <a16:creationId xmlns:a16="http://schemas.microsoft.com/office/drawing/2014/main" id="{C4C502BB-8217-42BE-B430-9C11875B97A6}"/>
              </a:ext>
            </a:extLst>
          </p:cNvPr>
          <p:cNvSpPr>
            <a:spLocks noGrp="1"/>
          </p:cNvSpPr>
          <p:nvPr>
            <p:ph type="subTitle" idx="1"/>
          </p:nvPr>
        </p:nvSpPr>
        <p:spPr/>
        <p:txBody>
          <a:bodyPr/>
          <a:lstStyle/>
          <a:p>
            <a:r>
              <a:rPr lang="nl-NL" dirty="0"/>
              <a:t> </a:t>
            </a:r>
          </a:p>
        </p:txBody>
      </p:sp>
      <p:sp>
        <p:nvSpPr>
          <p:cNvPr id="6" name="Tijdelijke aanduiding voor inhoud 5">
            <a:extLst>
              <a:ext uri="{FF2B5EF4-FFF2-40B4-BE49-F238E27FC236}">
                <a16:creationId xmlns:a16="http://schemas.microsoft.com/office/drawing/2014/main" id="{EDF48CBA-91D7-44C8-AA2E-DBDC6C696C8B}"/>
              </a:ext>
            </a:extLst>
          </p:cNvPr>
          <p:cNvSpPr>
            <a:spLocks noGrp="1"/>
          </p:cNvSpPr>
          <p:nvPr>
            <p:ph sz="quarter" idx="13"/>
          </p:nvPr>
        </p:nvSpPr>
        <p:spPr>
          <a:xfrm>
            <a:off x="580348" y="1243498"/>
            <a:ext cx="11392913" cy="5506122"/>
          </a:xfrm>
        </p:spPr>
        <p:txBody>
          <a:bodyPr>
            <a:normAutofit/>
          </a:bodyPr>
          <a:lstStyle/>
          <a:p>
            <a:r>
              <a:rPr lang="nl-NL" sz="2000" dirty="0"/>
              <a:t>Conform de WTO overeenkomsten over technische handelsbelemmeringen (TBT) en sanitaire en fytosanitaire maatregelen (SPS) moeten TBT-maatregelen en SPS-maatregelen worden genotificeerd bij de WTO. Deze kunnen worden besproken in de desbetreffende commissies van de WTO.</a:t>
            </a:r>
          </a:p>
          <a:p>
            <a:endParaRPr lang="nl-NL" sz="2000" dirty="0"/>
          </a:p>
          <a:p>
            <a:r>
              <a:rPr lang="nl-NL" sz="2000" dirty="0"/>
              <a:t>Landen kunnen ook een WTO-procedure beginnen tegen TBT- of SPS-maatregelen van andere landen. Eerst een panel, dan beroep bij de Appellate Body.</a:t>
            </a:r>
          </a:p>
        </p:txBody>
      </p:sp>
    </p:spTree>
    <p:extLst>
      <p:ext uri="{BB962C8B-B14F-4D97-AF65-F5344CB8AC3E}">
        <p14:creationId xmlns:p14="http://schemas.microsoft.com/office/powerpoint/2010/main" val="1258723954"/>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2751402-730C-44E3-A15D-84267B039BE9}"/>
              </a:ext>
            </a:extLst>
          </p:cNvPr>
          <p:cNvSpPr>
            <a:spLocks noGrp="1"/>
          </p:cNvSpPr>
          <p:nvPr>
            <p:ph type="ctrTitle"/>
          </p:nvPr>
        </p:nvSpPr>
        <p:spPr>
          <a:xfrm>
            <a:off x="580348" y="253999"/>
            <a:ext cx="6256137" cy="635936"/>
          </a:xfrm>
        </p:spPr>
        <p:txBody>
          <a:bodyPr>
            <a:normAutofit/>
          </a:bodyPr>
          <a:lstStyle/>
          <a:p>
            <a:r>
              <a:rPr lang="nl-NL" dirty="0">
                <a:latin typeface="Arial" panose="020B0604020202020204" pitchFamily="34" charset="0"/>
                <a:cs typeface="Arial" panose="020B0604020202020204" pitchFamily="34" charset="0"/>
              </a:rPr>
              <a:t>Gevolgen ontwikkelingslanden</a:t>
            </a:r>
          </a:p>
        </p:txBody>
      </p:sp>
      <p:sp>
        <p:nvSpPr>
          <p:cNvPr id="5" name="Ondertitel 4">
            <a:extLst>
              <a:ext uri="{FF2B5EF4-FFF2-40B4-BE49-F238E27FC236}">
                <a16:creationId xmlns:a16="http://schemas.microsoft.com/office/drawing/2014/main" id="{C4C502BB-8217-42BE-B430-9C11875B97A6}"/>
              </a:ext>
            </a:extLst>
          </p:cNvPr>
          <p:cNvSpPr>
            <a:spLocks noGrp="1"/>
          </p:cNvSpPr>
          <p:nvPr>
            <p:ph type="subTitle" idx="1"/>
          </p:nvPr>
        </p:nvSpPr>
        <p:spPr/>
        <p:txBody>
          <a:bodyPr/>
          <a:lstStyle/>
          <a:p>
            <a:r>
              <a:rPr lang="nl-NL" dirty="0"/>
              <a:t> </a:t>
            </a:r>
          </a:p>
        </p:txBody>
      </p:sp>
      <p:sp>
        <p:nvSpPr>
          <p:cNvPr id="6" name="Tijdelijke aanduiding voor inhoud 5">
            <a:extLst>
              <a:ext uri="{FF2B5EF4-FFF2-40B4-BE49-F238E27FC236}">
                <a16:creationId xmlns:a16="http://schemas.microsoft.com/office/drawing/2014/main" id="{EDF48CBA-91D7-44C8-AA2E-DBDC6C696C8B}"/>
              </a:ext>
            </a:extLst>
          </p:cNvPr>
          <p:cNvSpPr>
            <a:spLocks noGrp="1"/>
          </p:cNvSpPr>
          <p:nvPr>
            <p:ph sz="quarter" idx="13"/>
          </p:nvPr>
        </p:nvSpPr>
        <p:spPr>
          <a:xfrm>
            <a:off x="580348" y="1243498"/>
            <a:ext cx="11392913" cy="5506122"/>
          </a:xfrm>
        </p:spPr>
        <p:txBody>
          <a:bodyPr>
            <a:normAutofit/>
          </a:bodyPr>
          <a:lstStyle/>
          <a:p>
            <a:r>
              <a:rPr lang="nl-NL" sz="2000" dirty="0"/>
              <a:t>Als de samenwerking tussen de EU en derde landen in vrijhandelsakkoorden leidt tot strengere sanitaire en fytosanitaire (SPS) standaarden, dan kan dit voor ontwikkelingslanden nadelige gevolgen hebben. Tegelijkertijd heeft harmonisatie of wederzijdse erkenning tussen de EU en derde landen ook positieve effecten voor derde landen: als men aan de regels van de een voldoet, verkrijgt men daarmee ook toegang tot de ander. Bij de technische handelsbelemmeringen (TBT) vormen de harmonisatie van regels voor </a:t>
            </a:r>
            <a:r>
              <a:rPr lang="nl-NL" sz="2000" dirty="0" err="1"/>
              <a:t>labeling</a:t>
            </a:r>
            <a:r>
              <a:rPr lang="nl-NL" sz="2000" dirty="0"/>
              <a:t> en van regulering van </a:t>
            </a:r>
            <a:r>
              <a:rPr lang="nl-NL" sz="2000" dirty="0" err="1"/>
              <a:t>azo</a:t>
            </a:r>
            <a:r>
              <a:rPr lang="nl-NL" sz="2000" dirty="0"/>
              <a:t>-kleurstoffen in textiel en kleding de belangrijkste kwesties voor lagere-inkomenslanden. De harmonisatie leidt tot een verlaging van handelskosten, maar wel moeten eerst aanpassingskosten worden genomen.</a:t>
            </a:r>
          </a:p>
        </p:txBody>
      </p:sp>
    </p:spTree>
    <p:extLst>
      <p:ext uri="{BB962C8B-B14F-4D97-AF65-F5344CB8AC3E}">
        <p14:creationId xmlns:p14="http://schemas.microsoft.com/office/powerpoint/2010/main" val="1274903633"/>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AE858D6-01FD-44D0-9171-6C5B47A9141B}"/>
              </a:ext>
            </a:extLst>
          </p:cNvPr>
          <p:cNvSpPr>
            <a:spLocks noGrp="1"/>
          </p:cNvSpPr>
          <p:nvPr>
            <p:ph type="ctrTitle"/>
          </p:nvPr>
        </p:nvSpPr>
        <p:spPr/>
        <p:txBody>
          <a:bodyPr/>
          <a:lstStyle/>
          <a:p>
            <a:r>
              <a:rPr lang="nl-NL" dirty="0">
                <a:latin typeface="Arial" panose="020B0604020202020204" pitchFamily="34" charset="0"/>
                <a:cs typeface="Arial" panose="020B0604020202020204" pitchFamily="34" charset="0"/>
              </a:rPr>
              <a:t> Grootste boosdoeners (?)</a:t>
            </a:r>
          </a:p>
        </p:txBody>
      </p:sp>
      <p:sp>
        <p:nvSpPr>
          <p:cNvPr id="6" name="Tijdelijke aanduiding voor inhoud 5">
            <a:extLst>
              <a:ext uri="{FF2B5EF4-FFF2-40B4-BE49-F238E27FC236}">
                <a16:creationId xmlns:a16="http://schemas.microsoft.com/office/drawing/2014/main" id="{44296A92-9C65-4F35-B1FA-80835DE9C2AA}"/>
              </a:ext>
            </a:extLst>
          </p:cNvPr>
          <p:cNvSpPr>
            <a:spLocks noGrp="1"/>
          </p:cNvSpPr>
          <p:nvPr>
            <p:ph sz="quarter" idx="13"/>
          </p:nvPr>
        </p:nvSpPr>
        <p:spPr>
          <a:xfrm>
            <a:off x="580348" y="1481156"/>
            <a:ext cx="10677530" cy="4476066"/>
          </a:xfrm>
        </p:spPr>
        <p:txBody>
          <a:bodyPr>
            <a:normAutofit/>
          </a:bodyPr>
          <a:lstStyle/>
          <a:p>
            <a:pPr marL="285750" indent="-285750">
              <a:buFontTx/>
              <a:buChar char="-"/>
            </a:pPr>
            <a:r>
              <a:rPr lang="nl-NL" sz="2400" dirty="0"/>
              <a:t>Guinea legt de meeste </a:t>
            </a:r>
            <a:r>
              <a:rPr lang="nl-NL" sz="2400" dirty="0" err="1"/>
              <a:t>NTM’s</a:t>
            </a:r>
            <a:r>
              <a:rPr lang="nl-NL" sz="2400" dirty="0"/>
              <a:t> op: 9,9 gemiddeld.</a:t>
            </a:r>
          </a:p>
          <a:p>
            <a:pPr marL="285750" indent="-285750">
              <a:buFontTx/>
              <a:buChar char="-"/>
            </a:pPr>
            <a:r>
              <a:rPr lang="nl-NL" sz="2400" dirty="0"/>
              <a:t>Daarna Zuid-Korea (7,8 gemiddeld), China (7,3 gemiddeld) en Brazilië (7,1 gemiddeld)</a:t>
            </a:r>
          </a:p>
          <a:p>
            <a:pPr marL="285750" indent="-285750">
              <a:buFontTx/>
              <a:buChar char="-"/>
            </a:pPr>
            <a:r>
              <a:rPr lang="nl-NL" sz="2400" dirty="0"/>
              <a:t>Zuid-Korea is opvallend: de EU heeft al jaren een vrijhandelsakkoord met dat land.</a:t>
            </a:r>
          </a:p>
          <a:p>
            <a:pPr marL="285750" indent="-285750">
              <a:buFontTx/>
              <a:buChar char="-"/>
            </a:pPr>
            <a:endParaRPr lang="nl-NL" sz="2400" dirty="0"/>
          </a:p>
          <a:p>
            <a:pPr marL="285750" indent="-285750">
              <a:buFontTx/>
              <a:buChar char="-"/>
            </a:pPr>
            <a:r>
              <a:rPr lang="nl-NL" sz="2400" dirty="0"/>
              <a:t>Wordt gekeken naar gemiddelde </a:t>
            </a:r>
            <a:r>
              <a:rPr lang="nl-NL" sz="2400" dirty="0" err="1"/>
              <a:t>handelsgewogen</a:t>
            </a:r>
            <a:r>
              <a:rPr lang="nl-NL" sz="2400" dirty="0"/>
              <a:t> kosten voor </a:t>
            </a:r>
            <a:r>
              <a:rPr lang="nl-NL" sz="2400" dirty="0" err="1"/>
              <a:t>TBT’s</a:t>
            </a:r>
            <a:r>
              <a:rPr lang="nl-NL" sz="2400" dirty="0"/>
              <a:t> op de export, springt Japan er uit met 33,65% tariefequivalent. Ook daarmee heeft de EU een vrijhandelsakkoord. </a:t>
            </a:r>
          </a:p>
        </p:txBody>
      </p:sp>
      <p:sp>
        <p:nvSpPr>
          <p:cNvPr id="8" name="Ondertitel 7">
            <a:extLst>
              <a:ext uri="{FF2B5EF4-FFF2-40B4-BE49-F238E27FC236}">
                <a16:creationId xmlns:a16="http://schemas.microsoft.com/office/drawing/2014/main" id="{D7127217-25D6-4D9D-8D98-098836E40586}"/>
              </a:ext>
            </a:extLst>
          </p:cNvPr>
          <p:cNvSpPr>
            <a:spLocks noGrp="1"/>
          </p:cNvSpPr>
          <p:nvPr>
            <p:ph type="subTitle" idx="1"/>
          </p:nvPr>
        </p:nvSpPr>
        <p:spPr/>
        <p:txBody>
          <a:bodyPr/>
          <a:lstStyle/>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9945540"/>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AE858D6-01FD-44D0-9171-6C5B47A9141B}"/>
              </a:ext>
            </a:extLst>
          </p:cNvPr>
          <p:cNvSpPr>
            <a:spLocks noGrp="1"/>
          </p:cNvSpPr>
          <p:nvPr>
            <p:ph type="ctrTitle"/>
          </p:nvPr>
        </p:nvSpPr>
        <p:spPr>
          <a:xfrm>
            <a:off x="580348" y="227105"/>
            <a:ext cx="4809435" cy="635936"/>
          </a:xfrm>
        </p:spPr>
        <p:txBody>
          <a:bodyPr/>
          <a:lstStyle/>
          <a:p>
            <a:r>
              <a:rPr lang="nl-NL" dirty="0">
                <a:latin typeface="Arial" panose="020B0604020202020204" pitchFamily="34" charset="0"/>
                <a:cs typeface="Arial" panose="020B0604020202020204" pitchFamily="34" charset="0"/>
              </a:rPr>
              <a:t> Conformiteitsbeoordelingen</a:t>
            </a:r>
          </a:p>
        </p:txBody>
      </p:sp>
      <p:sp>
        <p:nvSpPr>
          <p:cNvPr id="6" name="Tijdelijke aanduiding voor inhoud 5">
            <a:extLst>
              <a:ext uri="{FF2B5EF4-FFF2-40B4-BE49-F238E27FC236}">
                <a16:creationId xmlns:a16="http://schemas.microsoft.com/office/drawing/2014/main" id="{44296A92-9C65-4F35-B1FA-80835DE9C2AA}"/>
              </a:ext>
            </a:extLst>
          </p:cNvPr>
          <p:cNvSpPr>
            <a:spLocks noGrp="1"/>
          </p:cNvSpPr>
          <p:nvPr>
            <p:ph sz="quarter" idx="13"/>
          </p:nvPr>
        </p:nvSpPr>
        <p:spPr>
          <a:xfrm>
            <a:off x="580347" y="1243497"/>
            <a:ext cx="11355261" cy="5501547"/>
          </a:xfrm>
        </p:spPr>
        <p:txBody>
          <a:bodyPr>
            <a:normAutofit/>
          </a:bodyPr>
          <a:lstStyle/>
          <a:p>
            <a:r>
              <a:rPr lang="nl-NL" sz="2400" dirty="0"/>
              <a:t>Conformiteitsbeoordelingen zijn regels die stellen dat er specifiek aangetoond moet worden dat er aan een bepaalde maatregel is voldaan.</a:t>
            </a:r>
          </a:p>
          <a:p>
            <a:endParaRPr lang="nl-NL" sz="2400" dirty="0"/>
          </a:p>
          <a:p>
            <a:r>
              <a:rPr lang="nl-NL" sz="2400" dirty="0"/>
              <a:t>Dergelijke </a:t>
            </a:r>
            <a:r>
              <a:rPr lang="nl-NL" sz="2400" dirty="0" err="1"/>
              <a:t>TBT’s</a:t>
            </a:r>
            <a:r>
              <a:rPr lang="nl-NL" sz="2400" dirty="0"/>
              <a:t> (‘B8’ in het jargon) leidt tot de hoogste kosten en verhoogt de kwaliteit van een product niet. Het kwaliteitseffect wordt geabsorbeerd door de eigenlijke productmaatregel en niet door de controle op nalevering er van.</a:t>
            </a:r>
          </a:p>
          <a:p>
            <a:endParaRPr lang="nl-NL" sz="2400" dirty="0"/>
          </a:p>
          <a:p>
            <a:r>
              <a:rPr lang="nl-NL" sz="2400" dirty="0"/>
              <a:t>Zie hier nut en noodzaak van vrijhandelsakkoorden: wederzijdse erkenning van conformiteitsbeoordelingen maakt daar meestal deel van uit.      </a:t>
            </a:r>
          </a:p>
          <a:p>
            <a:endParaRPr lang="nl-NL" dirty="0"/>
          </a:p>
          <a:p>
            <a:endParaRPr lang="nl-NL" dirty="0"/>
          </a:p>
        </p:txBody>
      </p:sp>
      <p:sp>
        <p:nvSpPr>
          <p:cNvPr id="8" name="Ondertitel 7">
            <a:extLst>
              <a:ext uri="{FF2B5EF4-FFF2-40B4-BE49-F238E27FC236}">
                <a16:creationId xmlns:a16="http://schemas.microsoft.com/office/drawing/2014/main" id="{B5521A36-B002-461C-BBC7-F47489E1822E}"/>
              </a:ext>
            </a:extLst>
          </p:cNvPr>
          <p:cNvSpPr>
            <a:spLocks noGrp="1"/>
          </p:cNvSpPr>
          <p:nvPr>
            <p:ph type="subTitle" idx="1"/>
          </p:nvPr>
        </p:nvSpPr>
        <p:spPr/>
        <p:txBody>
          <a:bodyPr/>
          <a:lstStyle/>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4993627"/>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B15FC7A-B80A-44CE-88A0-E741F3148F2C}"/>
              </a:ext>
            </a:extLst>
          </p:cNvPr>
          <p:cNvSpPr>
            <a:spLocks noGrp="1"/>
          </p:cNvSpPr>
          <p:nvPr>
            <p:ph type="ctrTitle"/>
          </p:nvPr>
        </p:nvSpPr>
        <p:spPr/>
        <p:txBody>
          <a:bodyPr/>
          <a:lstStyle/>
          <a:p>
            <a:r>
              <a:rPr lang="nl-NL" dirty="0">
                <a:latin typeface="Arial" panose="020B0604020202020204" pitchFamily="34" charset="0"/>
                <a:cs typeface="Arial" panose="020B0604020202020204" pitchFamily="34" charset="0"/>
              </a:rPr>
              <a:t>Lessen uit de COVID-crisis </a:t>
            </a:r>
          </a:p>
        </p:txBody>
      </p:sp>
      <p:sp>
        <p:nvSpPr>
          <p:cNvPr id="6" name="Tijdelijke aanduiding voor inhoud 5">
            <a:extLst>
              <a:ext uri="{FF2B5EF4-FFF2-40B4-BE49-F238E27FC236}">
                <a16:creationId xmlns:a16="http://schemas.microsoft.com/office/drawing/2014/main" id="{A968FAE0-14F1-451F-B29B-1D788225A4DB}"/>
              </a:ext>
            </a:extLst>
          </p:cNvPr>
          <p:cNvSpPr>
            <a:spLocks noGrp="1"/>
          </p:cNvSpPr>
          <p:nvPr>
            <p:ph sz="quarter" idx="13"/>
          </p:nvPr>
        </p:nvSpPr>
        <p:spPr>
          <a:xfrm>
            <a:off x="300749" y="974576"/>
            <a:ext cx="11403571" cy="5700544"/>
          </a:xfrm>
        </p:spPr>
        <p:txBody>
          <a:bodyPr>
            <a:normAutofit/>
          </a:bodyPr>
          <a:lstStyle/>
          <a:p>
            <a:pPr algn="l"/>
            <a:r>
              <a:rPr lang="nl-NL" sz="2000" dirty="0"/>
              <a:t>Heeft discussie los gemaakt over ‘</a:t>
            </a:r>
            <a:r>
              <a:rPr lang="nl-NL" sz="2000" dirty="0" err="1"/>
              <a:t>reshoring</a:t>
            </a:r>
            <a:r>
              <a:rPr lang="nl-NL" sz="2000" dirty="0"/>
              <a:t>’. In het SER-advies ‘</a:t>
            </a:r>
            <a:r>
              <a:rPr lang="nl-NL" sz="2000" i="0" dirty="0" err="1">
                <a:solidFill>
                  <a:srgbClr val="000000"/>
                </a:solidFill>
                <a:effectLst/>
              </a:rPr>
              <a:t>Reshoring</a:t>
            </a:r>
            <a:r>
              <a:rPr lang="nl-NL" sz="2000" i="0" dirty="0">
                <a:solidFill>
                  <a:srgbClr val="000000"/>
                </a:solidFill>
                <a:effectLst/>
              </a:rPr>
              <a:t>: bedrijven aan zet’ concludeert de SER dat </a:t>
            </a:r>
            <a:r>
              <a:rPr lang="nl-NL" sz="2000" i="0" dirty="0" err="1">
                <a:solidFill>
                  <a:srgbClr val="000000"/>
                </a:solidFill>
                <a:effectLst/>
              </a:rPr>
              <a:t>reshoring</a:t>
            </a:r>
            <a:r>
              <a:rPr lang="nl-NL" sz="2000" i="0" dirty="0">
                <a:solidFill>
                  <a:srgbClr val="000000"/>
                </a:solidFill>
                <a:effectLst/>
              </a:rPr>
              <a:t>, of wel het terughalen van bedrijfsactiviteiten uit het buitenland naar eigen land, vooral een strategische afweging van bedrijven zelf is. In tekortsituaties van essentiële producten zoals mondkapjes, kan de overheid </a:t>
            </a:r>
            <a:r>
              <a:rPr lang="nl-NL" sz="2000" i="0" dirty="0" err="1">
                <a:solidFill>
                  <a:srgbClr val="000000"/>
                </a:solidFill>
                <a:effectLst/>
              </a:rPr>
              <a:t>reshoring</a:t>
            </a:r>
            <a:r>
              <a:rPr lang="nl-NL" sz="2000" i="0" dirty="0">
                <a:solidFill>
                  <a:srgbClr val="000000"/>
                </a:solidFill>
                <a:effectLst/>
              </a:rPr>
              <a:t> bevorderen om in noodsituaties bij te dragen aan meer leveringszekerheid van essentiële producten. Het is dan wel verstandig om daarbij zoveel mogelijk op Europees niveau samen te werken. </a:t>
            </a:r>
            <a:endParaRPr lang="nl-NL" sz="2000" dirty="0"/>
          </a:p>
          <a:p>
            <a:endParaRPr lang="nl-NL" sz="2000" dirty="0"/>
          </a:p>
          <a:p>
            <a:r>
              <a:rPr lang="nl-NL" sz="2000" dirty="0"/>
              <a:t>Internationaliseringsmonitor: kleine, open economieën kunnen wel voordeel hebben van een productieproces dat minder internationaal versnipperd is, in de vorm van meer leveringszekerheid en stabiliteit, maar leveren daarmee in op efficiëntie en betalen hogere kosten.</a:t>
            </a:r>
          </a:p>
          <a:p>
            <a:endParaRPr lang="nl-NL" sz="2000" dirty="0"/>
          </a:p>
          <a:p>
            <a:r>
              <a:rPr lang="nl-NL" sz="2000" dirty="0"/>
              <a:t>Opvallend nog: Nederland stelde op 23 maart 2020 een exportverbod in voor medische en persoonlijke beschermingsmiddelen.</a:t>
            </a:r>
          </a:p>
        </p:txBody>
      </p:sp>
    </p:spTree>
    <p:extLst>
      <p:ext uri="{BB962C8B-B14F-4D97-AF65-F5344CB8AC3E}">
        <p14:creationId xmlns:p14="http://schemas.microsoft.com/office/powerpoint/2010/main" val="780028786"/>
      </p:ext>
    </p:extLst>
  </p:cSld>
  <p:clrMapOvr>
    <a:masterClrMapping/>
  </p:clrMapOvr>
  <p:transition spd="slow">
    <p:push/>
  </p:transition>
</p:sld>
</file>

<file path=ppt/tags/tag1.xml><?xml version="1.0" encoding="utf-8"?>
<p:tagLst xmlns:a="http://schemas.openxmlformats.org/drawingml/2006/main" xmlns:r="http://schemas.openxmlformats.org/officeDocument/2006/relationships" xmlns:p="http://schemas.openxmlformats.org/presentationml/2006/main">
  <p:tag name="BS_SHAPE_LOCK" val="TRUE"/>
</p:tagLst>
</file>

<file path=ppt/tags/tag2.xml><?xml version="1.0" encoding="utf-8"?>
<p:tagLst xmlns:a="http://schemas.openxmlformats.org/drawingml/2006/main" xmlns:r="http://schemas.openxmlformats.org/officeDocument/2006/relationships" xmlns:p="http://schemas.openxmlformats.org/presentationml/2006/main">
  <p:tag name="BS_SHAPE_LOCK" val="TRUE"/>
</p:tagLst>
</file>

<file path=ppt/tags/tag3.xml><?xml version="1.0" encoding="utf-8"?>
<p:tagLst xmlns:a="http://schemas.openxmlformats.org/drawingml/2006/main" xmlns:r="http://schemas.openxmlformats.org/officeDocument/2006/relationships" xmlns:p="http://schemas.openxmlformats.org/presentationml/2006/main">
  <p:tag name="BS_SHAPE_LOCK" val="TRUE"/>
</p:tagLst>
</file>

<file path=ppt/tags/tag4.xml><?xml version="1.0" encoding="utf-8"?>
<p:tagLst xmlns:a="http://schemas.openxmlformats.org/drawingml/2006/main" xmlns:r="http://schemas.openxmlformats.org/officeDocument/2006/relationships" xmlns:p="http://schemas.openxmlformats.org/presentationml/2006/main">
  <p:tag name="BS_SHAPE_LOCK" val="TRUE"/>
</p:tagLst>
</file>

<file path=ppt/tags/tag5.xml><?xml version="1.0" encoding="utf-8"?>
<p:tagLst xmlns:a="http://schemas.openxmlformats.org/drawingml/2006/main" xmlns:r="http://schemas.openxmlformats.org/officeDocument/2006/relationships" xmlns:p="http://schemas.openxmlformats.org/presentationml/2006/main">
  <p:tag name="BS_SHAPE_LOCK" val="TRUE"/>
</p:tagLst>
</file>

<file path=ppt/tags/tag6.xml><?xml version="1.0" encoding="utf-8"?>
<p:tagLst xmlns:a="http://schemas.openxmlformats.org/drawingml/2006/main" xmlns:r="http://schemas.openxmlformats.org/officeDocument/2006/relationships" xmlns:p="http://schemas.openxmlformats.org/presentationml/2006/main">
  <p:tag name="BS_SHAPE_LOCK" val="TRUE"/>
</p:tagLst>
</file>

<file path=ppt/tags/tag7.xml><?xml version="1.0" encoding="utf-8"?>
<p:tagLst xmlns:a="http://schemas.openxmlformats.org/drawingml/2006/main" xmlns:r="http://schemas.openxmlformats.org/officeDocument/2006/relationships" xmlns:p="http://schemas.openxmlformats.org/presentationml/2006/main">
  <p:tag name="BS_SHAPE_LOCK" val="TRUE"/>
</p:tagLst>
</file>

<file path=ppt/tags/tag8.xml><?xml version="1.0" encoding="utf-8"?>
<p:tagLst xmlns:a="http://schemas.openxmlformats.org/drawingml/2006/main" xmlns:r="http://schemas.openxmlformats.org/officeDocument/2006/relationships" xmlns:p="http://schemas.openxmlformats.org/presentationml/2006/main">
  <p:tag name="BS_SHAPE_LOCK" val="TRUE"/>
</p:tagLst>
</file>

<file path=ppt/tags/tag9.xml><?xml version="1.0" encoding="utf-8"?>
<p:tagLst xmlns:a="http://schemas.openxmlformats.org/drawingml/2006/main" xmlns:r="http://schemas.openxmlformats.org/officeDocument/2006/relationships" xmlns:p="http://schemas.openxmlformats.org/presentationml/2006/main">
  <p:tag name="BS_SHAPE_LOCK" val="TRUE"/>
</p:tagLst>
</file>

<file path=ppt/theme/theme1.xml><?xml version="1.0" encoding="utf-8"?>
<a:theme xmlns:a="http://schemas.openxmlformats.org/drawingml/2006/main" name="Duo Thema">
  <a:themeElements>
    <a:clrScheme name="Office">
      <a:dk1>
        <a:srgbClr val="000000"/>
      </a:dk1>
      <a:lt1>
        <a:srgbClr val="FFFFFF"/>
      </a:lt1>
      <a:dk2>
        <a:srgbClr val="222F58"/>
      </a:dk2>
      <a:lt2>
        <a:srgbClr val="DADADA"/>
      </a:lt2>
      <a:accent1>
        <a:srgbClr val="222F58"/>
      </a:accent1>
      <a:accent2>
        <a:srgbClr val="0088AC"/>
      </a:accent2>
      <a:accent3>
        <a:srgbClr val="E98500"/>
      </a:accent3>
      <a:accent4>
        <a:srgbClr val="BFBFBF"/>
      </a:accent4>
      <a:accent5>
        <a:srgbClr val="DADADA"/>
      </a:accent5>
      <a:accent6>
        <a:srgbClr val="F2F2F2"/>
      </a:accent6>
      <a:hlink>
        <a:srgbClr val="0088AC"/>
      </a:hlink>
      <a:folHlink>
        <a:srgbClr val="0088AC"/>
      </a:folHlink>
    </a:clrScheme>
    <a:fontScheme name="VNO-NCW">
      <a:majorFont>
        <a:latin typeface="Gotham Narrow Bold"/>
        <a:ea typeface=""/>
        <a:cs typeface=""/>
      </a:majorFont>
      <a:minorFont>
        <a:latin typeface="Gotham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NO Thema">
  <a:themeElements>
    <a:clrScheme name="Office">
      <a:dk1>
        <a:srgbClr val="000000"/>
      </a:dk1>
      <a:lt1>
        <a:srgbClr val="FFFFFF"/>
      </a:lt1>
      <a:dk2>
        <a:srgbClr val="222F58"/>
      </a:dk2>
      <a:lt2>
        <a:srgbClr val="DADADA"/>
      </a:lt2>
      <a:accent1>
        <a:srgbClr val="222F58"/>
      </a:accent1>
      <a:accent2>
        <a:srgbClr val="0088AC"/>
      </a:accent2>
      <a:accent3>
        <a:srgbClr val="E98500"/>
      </a:accent3>
      <a:accent4>
        <a:srgbClr val="BFBFBF"/>
      </a:accent4>
      <a:accent5>
        <a:srgbClr val="DADADA"/>
      </a:accent5>
      <a:accent6>
        <a:srgbClr val="F2F2F2"/>
      </a:accent6>
      <a:hlink>
        <a:srgbClr val="0088AC"/>
      </a:hlink>
      <a:folHlink>
        <a:srgbClr val="0088AC"/>
      </a:folHlink>
    </a:clrScheme>
    <a:fontScheme name="VNO-NCW">
      <a:majorFont>
        <a:latin typeface="Gotham Narrow Bold"/>
        <a:ea typeface=""/>
        <a:cs typeface=""/>
      </a:majorFont>
      <a:minorFont>
        <a:latin typeface="Gotham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KB Thema">
  <a:themeElements>
    <a:clrScheme name="Office">
      <a:dk1>
        <a:srgbClr val="000000"/>
      </a:dk1>
      <a:lt1>
        <a:srgbClr val="FFFFFF"/>
      </a:lt1>
      <a:dk2>
        <a:srgbClr val="222F58"/>
      </a:dk2>
      <a:lt2>
        <a:srgbClr val="DADADA"/>
      </a:lt2>
      <a:accent1>
        <a:srgbClr val="222F58"/>
      </a:accent1>
      <a:accent2>
        <a:srgbClr val="0088AC"/>
      </a:accent2>
      <a:accent3>
        <a:srgbClr val="E98500"/>
      </a:accent3>
      <a:accent4>
        <a:srgbClr val="BFBFBF"/>
      </a:accent4>
      <a:accent5>
        <a:srgbClr val="DADADA"/>
      </a:accent5>
      <a:accent6>
        <a:srgbClr val="F2F2F2"/>
      </a:accent6>
      <a:hlink>
        <a:srgbClr val="0088AC"/>
      </a:hlink>
      <a:folHlink>
        <a:srgbClr val="0088AC"/>
      </a:folHlink>
    </a:clrScheme>
    <a:fontScheme name="VNO-NCW">
      <a:majorFont>
        <a:latin typeface="Gotham Narrow Bold"/>
        <a:ea typeface=""/>
        <a:cs typeface=""/>
      </a:majorFont>
      <a:minorFont>
        <a:latin typeface="Gotham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222F58"/>
    </a:dk2>
    <a:lt2>
      <a:srgbClr val="DADADA"/>
    </a:lt2>
    <a:accent1>
      <a:srgbClr val="222F58"/>
    </a:accent1>
    <a:accent2>
      <a:srgbClr val="008ACB"/>
    </a:accent2>
    <a:accent3>
      <a:srgbClr val="E98500"/>
    </a:accent3>
    <a:accent4>
      <a:srgbClr val="BFBFBF"/>
    </a:accent4>
    <a:accent5>
      <a:srgbClr val="DADADA"/>
    </a:accent5>
    <a:accent6>
      <a:srgbClr val="F2F2F2"/>
    </a:accent6>
    <a:hlink>
      <a:srgbClr val="008ACB"/>
    </a:hlink>
    <a:folHlink>
      <a:srgbClr val="008AC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7917D03E08044E9327B6C531C9273C" ma:contentTypeVersion="13" ma:contentTypeDescription="Een nieuw document maken." ma:contentTypeScope="" ma:versionID="83da870a36a4447e5f03a720f7026350">
  <xsd:schema xmlns:xsd="http://www.w3.org/2001/XMLSchema" xmlns:xs="http://www.w3.org/2001/XMLSchema" xmlns:p="http://schemas.microsoft.com/office/2006/metadata/properties" xmlns:ns2="9171c00b-4704-4ca2-9140-2e0155e5d2d5" xmlns:ns3="358cbf9c-170d-4bbf-973a-b247f2f6d6d7" targetNamespace="http://schemas.microsoft.com/office/2006/metadata/properties" ma:root="true" ma:fieldsID="82a37657514e66b71d5fade901bbdcc1" ns2:_="" ns3:_="">
    <xsd:import namespace="9171c00b-4704-4ca2-9140-2e0155e5d2d5"/>
    <xsd:import namespace="358cbf9c-170d-4bbf-973a-b247f2f6d6d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71c00b-4704-4ca2-9140-2e0155e5d2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58cbf9c-170d-4bbf-973a-b247f2f6d6d7"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5BC832-B27B-4D9C-BBE6-5FE32EEE14B9}">
  <ds:schemaRefs>
    <ds:schemaRef ds:uri="http://purl.org/dc/terms/"/>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9171c00b-4704-4ca2-9140-2e0155e5d2d5"/>
    <ds:schemaRef ds:uri="358cbf9c-170d-4bbf-973a-b247f2f6d6d7"/>
    <ds:schemaRef ds:uri="http://www.w3.org/XML/1998/namespace"/>
    <ds:schemaRef ds:uri="http://purl.org/dc/elements/1.1/"/>
  </ds:schemaRefs>
</ds:datastoreItem>
</file>

<file path=customXml/itemProps2.xml><?xml version="1.0" encoding="utf-8"?>
<ds:datastoreItem xmlns:ds="http://schemas.openxmlformats.org/officeDocument/2006/customXml" ds:itemID="{39F03FA7-0096-4D70-9296-A9AB42C0A7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71c00b-4704-4ca2-9140-2e0155e5d2d5"/>
    <ds:schemaRef ds:uri="358cbf9c-170d-4bbf-973a-b247f2f6d6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C67AA6-85A0-4E30-AAE6-744B18B88E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2562</TotalTime>
  <Words>1343</Words>
  <Application>Microsoft Office PowerPoint</Application>
  <PresentationFormat>Breedbeeld</PresentationFormat>
  <Paragraphs>79</Paragraphs>
  <Slides>15</Slides>
  <Notes>0</Notes>
  <HiddenSlides>0</HiddenSlides>
  <MMClips>0</MMClips>
  <ScaleCrop>false</ScaleCrop>
  <HeadingPairs>
    <vt:vector size="6" baseType="variant">
      <vt:variant>
        <vt:lpstr>Gebruikte lettertypen</vt:lpstr>
      </vt:variant>
      <vt:variant>
        <vt:i4>5</vt:i4>
      </vt:variant>
      <vt:variant>
        <vt:lpstr>Thema</vt:lpstr>
      </vt:variant>
      <vt:variant>
        <vt:i4>3</vt:i4>
      </vt:variant>
      <vt:variant>
        <vt:lpstr>Diatitels</vt:lpstr>
      </vt:variant>
      <vt:variant>
        <vt:i4>15</vt:i4>
      </vt:variant>
    </vt:vector>
  </HeadingPairs>
  <TitlesOfParts>
    <vt:vector size="23" baseType="lpstr">
      <vt:lpstr>GothamNarrow-Book</vt:lpstr>
      <vt:lpstr>Gotham Narrow</vt:lpstr>
      <vt:lpstr>Arial</vt:lpstr>
      <vt:lpstr>Gotham Narrow Bold</vt:lpstr>
      <vt:lpstr>Calibri</vt:lpstr>
      <vt:lpstr>Duo Thema</vt:lpstr>
      <vt:lpstr>VNO Thema</vt:lpstr>
      <vt:lpstr>MKB Thema</vt:lpstr>
      <vt:lpstr>Niet-tarifaire maatregelen</vt:lpstr>
      <vt:lpstr>PowerPoint-presentatie</vt:lpstr>
      <vt:lpstr>Wat speelt er in handelspolitiek land?</vt:lpstr>
      <vt:lpstr>WTO-kader</vt:lpstr>
      <vt:lpstr>WTO-kader II</vt:lpstr>
      <vt:lpstr>Gevolgen ontwikkelingslanden</vt:lpstr>
      <vt:lpstr> Grootste boosdoeners (?)</vt:lpstr>
      <vt:lpstr> Conformiteitsbeoordelingen</vt:lpstr>
      <vt:lpstr>Lessen uit de COVID-crisis </vt:lpstr>
      <vt:lpstr>Voorbeelden NTM’s uit de praktijk - China</vt:lpstr>
      <vt:lpstr>Voorbeelden NTM’s uit de praktijk - Egypte</vt:lpstr>
      <vt:lpstr>Voorbeelden NTM’s uit de praktijk - Egypte</vt:lpstr>
      <vt:lpstr>Voorbeelden NTM’s uit de praktijk – Verenigd Koninkrijk</vt:lpstr>
      <vt:lpstr>Legitimiteit van niet-tarifaire maatregelen </vt:lpstr>
      <vt:lpstr>Discussie en 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Maikel Warnert</dc:creator>
  <cp:lastModifiedBy>Marhijn Visser</cp:lastModifiedBy>
  <cp:revision>248</cp:revision>
  <dcterms:created xsi:type="dcterms:W3CDTF">2021-03-18T10:44:15Z</dcterms:created>
  <dcterms:modified xsi:type="dcterms:W3CDTF">2021-10-28T00:25:40Z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0x010100527917D03E08044E9327B6C531C9273C</vt:lpwstr>
  </property>
</Properties>
</file>